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7" r:id="rId2"/>
    <p:sldId id="261" r:id="rId3"/>
    <p:sldId id="265" r:id="rId4"/>
    <p:sldId id="435" r:id="rId5"/>
    <p:sldId id="436" r:id="rId6"/>
    <p:sldId id="437" r:id="rId7"/>
    <p:sldId id="438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4B5BC3-A57F-449B-A4F7-62D3DC55B8D9}" type="datetimeFigureOut">
              <a:rPr lang="en-US" smtClean="0"/>
              <a:t>09-May-25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6E8EA-088C-4F50-913A-92DC7DE91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95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633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905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45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655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146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44" y="602673"/>
            <a:ext cx="5076750" cy="6543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0DA072D-22E9-4488-AA7A-EE77013D5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03" b="78472"/>
          <a:stretch/>
        </p:blipFill>
        <p:spPr>
          <a:xfrm>
            <a:off x="2255354" y="571500"/>
            <a:ext cx="3467020" cy="147637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AD15369-2202-4E69-BCE5-B65F1010513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81" y="3952875"/>
            <a:ext cx="1200257" cy="12213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1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21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36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30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5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1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53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713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41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98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17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80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02378BD6-4C28-4520-8523-31C4EDFFA1F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176" y="276224"/>
            <a:ext cx="11144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1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4097125"/>
            <a:ext cx="12192000" cy="27538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560374"/>
            <a:ext cx="12192000" cy="4280927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38D73DB-B72A-4F46-9C0D-F6AB40200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8551" y="2485110"/>
            <a:ext cx="5146766" cy="5146766"/>
          </a:xfrm>
          <a:prstGeom prst="rect">
            <a:avLst/>
          </a:prstGeom>
        </p:spPr>
      </p:pic>
      <p:sp>
        <p:nvSpPr>
          <p:cNvPr id="4" name="TOP-PPT-1" hidden="1">
            <a:extLst>
              <a:ext uri="{FF2B5EF4-FFF2-40B4-BE49-F238E27FC236}">
                <a16:creationId xmlns:a16="http://schemas.microsoft.com/office/drawing/2014/main" id="{61634176-6E28-4B3C-984F-E4F8C373ADED}"/>
              </a:ext>
            </a:extLst>
          </p:cNvPr>
          <p:cNvSpPr txBox="1"/>
          <p:nvPr/>
        </p:nvSpPr>
        <p:spPr>
          <a:xfrm>
            <a:off x="10522857" y="-841829"/>
            <a:ext cx="166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BY 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302" y="-276800"/>
            <a:ext cx="2644898" cy="548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8" name="Group 37"/>
          <p:cNvGrpSpPr/>
          <p:nvPr/>
        </p:nvGrpSpPr>
        <p:grpSpPr>
          <a:xfrm>
            <a:off x="4327572" y="511390"/>
            <a:ext cx="2872134" cy="1211943"/>
            <a:chOff x="7632647" y="313938"/>
            <a:chExt cx="1878099" cy="1104601"/>
          </a:xfrm>
        </p:grpSpPr>
        <p:sp>
          <p:nvSpPr>
            <p:cNvPr id="39" name="Cloud 38"/>
            <p:cNvSpPr/>
            <p:nvPr/>
          </p:nvSpPr>
          <p:spPr>
            <a:xfrm>
              <a:off x="7632647" y="313938"/>
              <a:ext cx="1878099" cy="1104601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66CCFF"/>
              </a:solidFill>
              <a:prstDash val="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742205" y="557615"/>
              <a:ext cx="1658983" cy="701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Chủ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đề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8" name="图片 11">
            <a:extLst>
              <a:ext uri="{FF2B5EF4-FFF2-40B4-BE49-F238E27FC236}">
                <a16:creationId xmlns:a16="http://schemas.microsoft.com/office/drawing/2014/main" id="{83180B49-C4A1-40DB-BBD9-60F045C31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572" y="5715257"/>
            <a:ext cx="7864428" cy="11122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4D5D36-B443-4339-ADF2-30E119A41029}"/>
              </a:ext>
            </a:extLst>
          </p:cNvPr>
          <p:cNvSpPr txBox="1"/>
          <p:nvPr/>
        </p:nvSpPr>
        <p:spPr>
          <a:xfrm>
            <a:off x="7088225" y="4828698"/>
            <a:ext cx="5470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5BFCF8-4A43-44D9-806C-EBAB17869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0987" y="2122442"/>
            <a:ext cx="654157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EF74E23-99A8-4DF3-BA39-76D532DB80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43" y="-343320"/>
            <a:ext cx="5534570" cy="55345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 t="30945"/>
          <a:stretch/>
        </p:blipFill>
        <p:spPr>
          <a:xfrm>
            <a:off x="-77929" y="884455"/>
            <a:ext cx="6791533" cy="43067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45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5F6FCB10-EF21-4A19-85D0-665518BE35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66" y="6040071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2FB5E6-E1B1-474F-8AAD-7AB919805856}"/>
              </a:ext>
            </a:extLst>
          </p:cNvPr>
          <p:cNvSpPr txBox="1"/>
          <p:nvPr/>
        </p:nvSpPr>
        <p:spPr>
          <a:xfrm>
            <a:off x="808456" y="454455"/>
            <a:ext cx="10833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DF92DA-63C3-4156-A9B6-9AA6F884278F}"/>
              </a:ext>
            </a:extLst>
          </p:cNvPr>
          <p:cNvSpPr/>
          <p:nvPr/>
        </p:nvSpPr>
        <p:spPr>
          <a:xfrm>
            <a:off x="590550" y="2000250"/>
            <a:ext cx="5695950" cy="3581400"/>
          </a:xfrm>
          <a:prstGeom prst="roundRect">
            <a:avLst>
              <a:gd name="adj" fmla="val 20089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ấp 1 con thuyền và ghi ước mơ nghề nghiệp của mình lên đó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những đức tính mình đã có phù hợp với nghề nghiệp ấy.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treo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sẵn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5B9FA6-7614-4E0E-8A76-3A9368DBC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5162" y="1738312"/>
            <a:ext cx="3519488" cy="3801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541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CFC87605-0DB2-4959-8FCE-462F75442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lip Art: Vận chuyển đồ họa Vector Minh họa Cây hoa chậu - hoa png tải về -  Miễn phí trong suốt Hoa png Tải về.">
            <a:extLst>
              <a:ext uri="{FF2B5EF4-FFF2-40B4-BE49-F238E27FC236}">
                <a16:creationId xmlns:a16="http://schemas.microsoft.com/office/drawing/2014/main" id="{62AC3A37-B9A2-41E5-B55F-F3BE4C469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7" b="97470" l="6000" r="94556">
                        <a14:foregroundMark x1="45000" y1="8554" x2="51778" y2="17651"/>
                        <a14:foregroundMark x1="51778" y1="17651" x2="51778" y2="17771"/>
                        <a14:foregroundMark x1="64333" y1="33675" x2="64333" y2="33675"/>
                        <a14:foregroundMark x1="92778" y1="46807" x2="92778" y2="46807"/>
                        <a14:foregroundMark x1="78111" y1="39699" x2="78111" y2="39699"/>
                        <a14:foregroundMark x1="25111" y1="31446" x2="25111" y2="31446"/>
                        <a14:foregroundMark x1="6111" y1="45843" x2="6111" y2="45422"/>
                        <a14:foregroundMark x1="56444" y1="93795" x2="56444" y2="93795"/>
                        <a14:foregroundMark x1="50000" y1="97590" x2="50000" y2="97590"/>
                        <a14:foregroundMark x1="45889" y1="4578" x2="45889" y2="4578"/>
                        <a14:foregroundMark x1="61667" y1="4277" x2="61667" y2="4277"/>
                        <a14:foregroundMark x1="91333" y1="41928" x2="91333" y2="41928"/>
                        <a14:foregroundMark x1="94556" y1="65060" x2="94556" y2="65060"/>
                        <a14:backgroundMark x1="31000" y1="49036" x2="31000" y2="49036"/>
                        <a14:backgroundMark x1="53556" y1="42831" x2="53556" y2="42831"/>
                        <a14:backgroundMark x1="67222" y1="60181" x2="67222" y2="60181"/>
                        <a14:backgroundMark x1="69000" y1="50783" x2="69000" y2="50783"/>
                        <a14:backgroundMark x1="74000" y1="13012" x2="74000" y2="13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415" y="3570514"/>
            <a:ext cx="1782243" cy="328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EB1474-BF21-4F7E-96F6-C4D3B2733017}"/>
              </a:ext>
            </a:extLst>
          </p:cNvPr>
          <p:cNvSpPr/>
          <p:nvPr/>
        </p:nvSpPr>
        <p:spPr>
          <a:xfrm>
            <a:off x="3495675" y="1028700"/>
            <a:ext cx="6257926" cy="3086100"/>
          </a:xfrm>
          <a:custGeom>
            <a:avLst/>
            <a:gdLst>
              <a:gd name="connsiteX0" fmla="*/ 0 w 6257926"/>
              <a:gd name="connsiteY0" fmla="*/ 619967 h 3086100"/>
              <a:gd name="connsiteX1" fmla="*/ 619967 w 6257926"/>
              <a:gd name="connsiteY1" fmla="*/ 0 h 3086100"/>
              <a:gd name="connsiteX2" fmla="*/ 5637959 w 6257926"/>
              <a:gd name="connsiteY2" fmla="*/ 0 h 3086100"/>
              <a:gd name="connsiteX3" fmla="*/ 6257926 w 6257926"/>
              <a:gd name="connsiteY3" fmla="*/ 619967 h 3086100"/>
              <a:gd name="connsiteX4" fmla="*/ 6257926 w 6257926"/>
              <a:gd name="connsiteY4" fmla="*/ 2466133 h 3086100"/>
              <a:gd name="connsiteX5" fmla="*/ 5637959 w 6257926"/>
              <a:gd name="connsiteY5" fmla="*/ 3086100 h 3086100"/>
              <a:gd name="connsiteX6" fmla="*/ 619967 w 6257926"/>
              <a:gd name="connsiteY6" fmla="*/ 3086100 h 3086100"/>
              <a:gd name="connsiteX7" fmla="*/ 0 w 6257926"/>
              <a:gd name="connsiteY7" fmla="*/ 2466133 h 3086100"/>
              <a:gd name="connsiteX8" fmla="*/ 0 w 6257926"/>
              <a:gd name="connsiteY8" fmla="*/ 619967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926" h="3086100" fill="none" extrusionOk="0">
                <a:moveTo>
                  <a:pt x="0" y="619967"/>
                </a:moveTo>
                <a:cubicBezTo>
                  <a:pt x="6223" y="339742"/>
                  <a:pt x="296471" y="-13914"/>
                  <a:pt x="619967" y="0"/>
                </a:cubicBezTo>
                <a:cubicBezTo>
                  <a:pt x="1704874" y="139772"/>
                  <a:pt x="3784686" y="14259"/>
                  <a:pt x="5637959" y="0"/>
                </a:cubicBezTo>
                <a:cubicBezTo>
                  <a:pt x="5942439" y="-6325"/>
                  <a:pt x="6294484" y="247798"/>
                  <a:pt x="6257926" y="619967"/>
                </a:cubicBezTo>
                <a:cubicBezTo>
                  <a:pt x="6339409" y="971357"/>
                  <a:pt x="6293255" y="1785246"/>
                  <a:pt x="6257926" y="2466133"/>
                </a:cubicBezTo>
                <a:cubicBezTo>
                  <a:pt x="6218688" y="2850210"/>
                  <a:pt x="6032994" y="3084207"/>
                  <a:pt x="5637959" y="3086100"/>
                </a:cubicBezTo>
                <a:cubicBezTo>
                  <a:pt x="4454419" y="2974146"/>
                  <a:pt x="1233933" y="3059867"/>
                  <a:pt x="619967" y="3086100"/>
                </a:cubicBezTo>
                <a:cubicBezTo>
                  <a:pt x="273932" y="3062857"/>
                  <a:pt x="639" y="2838885"/>
                  <a:pt x="0" y="2466133"/>
                </a:cubicBezTo>
                <a:cubicBezTo>
                  <a:pt x="4166" y="1855087"/>
                  <a:pt x="75033" y="1045037"/>
                  <a:pt x="0" y="619967"/>
                </a:cubicBezTo>
                <a:close/>
              </a:path>
              <a:path w="6257926" h="3086100" stroke="0" extrusionOk="0">
                <a:moveTo>
                  <a:pt x="0" y="619967"/>
                </a:moveTo>
                <a:cubicBezTo>
                  <a:pt x="-4848" y="226335"/>
                  <a:pt x="318618" y="34080"/>
                  <a:pt x="619967" y="0"/>
                </a:cubicBezTo>
                <a:cubicBezTo>
                  <a:pt x="1320049" y="-123725"/>
                  <a:pt x="5061528" y="31472"/>
                  <a:pt x="5637959" y="0"/>
                </a:cubicBezTo>
                <a:cubicBezTo>
                  <a:pt x="5958082" y="1281"/>
                  <a:pt x="6289725" y="321168"/>
                  <a:pt x="6257926" y="619967"/>
                </a:cubicBezTo>
                <a:cubicBezTo>
                  <a:pt x="6396868" y="1260701"/>
                  <a:pt x="6212781" y="1906244"/>
                  <a:pt x="6257926" y="2466133"/>
                </a:cubicBezTo>
                <a:cubicBezTo>
                  <a:pt x="6245599" y="2829232"/>
                  <a:pt x="5954989" y="3058980"/>
                  <a:pt x="5637959" y="3086100"/>
                </a:cubicBezTo>
                <a:cubicBezTo>
                  <a:pt x="4814145" y="3022831"/>
                  <a:pt x="1923067" y="2948274"/>
                  <a:pt x="619967" y="3086100"/>
                </a:cubicBezTo>
                <a:cubicBezTo>
                  <a:pt x="273117" y="3076498"/>
                  <a:pt x="39920" y="2811835"/>
                  <a:pt x="0" y="2466133"/>
                </a:cubicBezTo>
                <a:cubicBezTo>
                  <a:pt x="-100164" y="2273523"/>
                  <a:pt x="-97022" y="850868"/>
                  <a:pt x="0" y="61996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2008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latin typeface="Calibri" panose="020F0502020204030204" pitchFamily="34" charset="0"/>
                <a:cs typeface="Calibri" panose="020F0502020204030204" pitchFamily="34" charset="0"/>
              </a:rPr>
              <a:t>Mơ ước và nghĩ về nghề mình mơ ước là một việc nên làm để chuẩn bị rèn luyện những đức tính cần thiết cho nghề nghiệp ấy trong tương lai.</a:t>
            </a:r>
            <a:endParaRPr lang="en-US" sz="33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8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EF74E23-99A8-4DF3-BA39-76D532DB80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43" y="-343320"/>
            <a:ext cx="5534570" cy="5534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FA9A82-0CF8-4629-ABA6-BE1073CB6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2115" y="587264"/>
            <a:ext cx="5584420" cy="54929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833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5F6FCB10-EF21-4A19-85D0-665518BE35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66" y="6040071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2FB5E6-E1B1-474F-8AAD-7AB919805856}"/>
              </a:ext>
            </a:extLst>
          </p:cNvPr>
          <p:cNvSpPr txBox="1"/>
          <p:nvPr/>
        </p:nvSpPr>
        <p:spPr>
          <a:xfrm>
            <a:off x="808456" y="454455"/>
            <a:ext cx="10833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29226C-CBAC-4BC7-B791-CFA89CB6C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5" y="2799547"/>
            <a:ext cx="4200520" cy="341075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7CC40D9-204E-452F-893D-DE365385CD77}"/>
              </a:ext>
            </a:extLst>
          </p:cNvPr>
          <p:cNvSpPr/>
          <p:nvPr/>
        </p:nvSpPr>
        <p:spPr>
          <a:xfrm>
            <a:off x="3467100" y="1790700"/>
            <a:ext cx="7524750" cy="1714500"/>
          </a:xfrm>
          <a:custGeom>
            <a:avLst/>
            <a:gdLst>
              <a:gd name="connsiteX0" fmla="*/ 0 w 7524750"/>
              <a:gd name="connsiteY0" fmla="*/ 344426 h 1714500"/>
              <a:gd name="connsiteX1" fmla="*/ 344426 w 7524750"/>
              <a:gd name="connsiteY1" fmla="*/ 0 h 1714500"/>
              <a:gd name="connsiteX2" fmla="*/ 7180324 w 7524750"/>
              <a:gd name="connsiteY2" fmla="*/ 0 h 1714500"/>
              <a:gd name="connsiteX3" fmla="*/ 7524750 w 7524750"/>
              <a:gd name="connsiteY3" fmla="*/ 344426 h 1714500"/>
              <a:gd name="connsiteX4" fmla="*/ 7524750 w 7524750"/>
              <a:gd name="connsiteY4" fmla="*/ 1370074 h 1714500"/>
              <a:gd name="connsiteX5" fmla="*/ 7180324 w 7524750"/>
              <a:gd name="connsiteY5" fmla="*/ 1714500 h 1714500"/>
              <a:gd name="connsiteX6" fmla="*/ 344426 w 7524750"/>
              <a:gd name="connsiteY6" fmla="*/ 1714500 h 1714500"/>
              <a:gd name="connsiteX7" fmla="*/ 0 w 7524750"/>
              <a:gd name="connsiteY7" fmla="*/ 1370074 h 1714500"/>
              <a:gd name="connsiteX8" fmla="*/ 0 w 7524750"/>
              <a:gd name="connsiteY8" fmla="*/ 344426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24750" h="1714500" fill="none" extrusionOk="0">
                <a:moveTo>
                  <a:pt x="0" y="344426"/>
                </a:moveTo>
                <a:cubicBezTo>
                  <a:pt x="321" y="157408"/>
                  <a:pt x="183814" y="-21795"/>
                  <a:pt x="344426" y="0"/>
                </a:cubicBezTo>
                <a:cubicBezTo>
                  <a:pt x="2518315" y="139772"/>
                  <a:pt x="5361033" y="14259"/>
                  <a:pt x="7180324" y="0"/>
                </a:cubicBezTo>
                <a:cubicBezTo>
                  <a:pt x="7357904" y="-2109"/>
                  <a:pt x="7553186" y="131048"/>
                  <a:pt x="7524750" y="344426"/>
                </a:cubicBezTo>
                <a:cubicBezTo>
                  <a:pt x="7570108" y="695150"/>
                  <a:pt x="7597350" y="1095270"/>
                  <a:pt x="7524750" y="1370074"/>
                </a:cubicBezTo>
                <a:cubicBezTo>
                  <a:pt x="7513621" y="1572116"/>
                  <a:pt x="7373562" y="1714391"/>
                  <a:pt x="7180324" y="1714500"/>
                </a:cubicBezTo>
                <a:cubicBezTo>
                  <a:pt x="4424602" y="1602546"/>
                  <a:pt x="2781583" y="1688267"/>
                  <a:pt x="344426" y="1714500"/>
                </a:cubicBezTo>
                <a:cubicBezTo>
                  <a:pt x="153038" y="1707039"/>
                  <a:pt x="372" y="1577993"/>
                  <a:pt x="0" y="1370074"/>
                </a:cubicBezTo>
                <a:cubicBezTo>
                  <a:pt x="3585" y="924966"/>
                  <a:pt x="-36463" y="855818"/>
                  <a:pt x="0" y="344426"/>
                </a:cubicBezTo>
                <a:close/>
              </a:path>
              <a:path w="7524750" h="1714500" stroke="0" extrusionOk="0">
                <a:moveTo>
                  <a:pt x="0" y="344426"/>
                </a:moveTo>
                <a:cubicBezTo>
                  <a:pt x="-1026" y="143364"/>
                  <a:pt x="176211" y="18270"/>
                  <a:pt x="344426" y="0"/>
                </a:cubicBezTo>
                <a:cubicBezTo>
                  <a:pt x="1733765" y="-123725"/>
                  <a:pt x="6053690" y="31472"/>
                  <a:pt x="7180324" y="0"/>
                </a:cubicBezTo>
                <a:cubicBezTo>
                  <a:pt x="7355132" y="887"/>
                  <a:pt x="7531266" y="163139"/>
                  <a:pt x="7524750" y="344426"/>
                </a:cubicBezTo>
                <a:cubicBezTo>
                  <a:pt x="7516675" y="655212"/>
                  <a:pt x="7516890" y="890567"/>
                  <a:pt x="7524750" y="1370074"/>
                </a:cubicBezTo>
                <a:cubicBezTo>
                  <a:pt x="7515594" y="1575670"/>
                  <a:pt x="7364794" y="1708352"/>
                  <a:pt x="7180324" y="1714500"/>
                </a:cubicBezTo>
                <a:cubicBezTo>
                  <a:pt x="4111435" y="1651231"/>
                  <a:pt x="1992127" y="1576674"/>
                  <a:pt x="344426" y="1714500"/>
                </a:cubicBezTo>
                <a:cubicBezTo>
                  <a:pt x="152770" y="1711406"/>
                  <a:pt x="4565" y="1560673"/>
                  <a:pt x="0" y="1370074"/>
                </a:cubicBezTo>
                <a:cubicBezTo>
                  <a:pt x="-63420" y="1261326"/>
                  <a:pt x="-23436" y="822332"/>
                  <a:pt x="0" y="34442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2008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300" b="1" dirty="0">
                <a:latin typeface="Calibri" panose="020F0502020204030204" pitchFamily="34" charset="0"/>
                <a:cs typeface="Calibri" panose="020F0502020204030204" pitchFamily="34" charset="0"/>
              </a:rPr>
              <a:t>họn một đức tính cho nghề mình yêu thích, sau đó mời bạn chung đức tính cần hướng tới về chung nhóm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FA64019-EBC9-4677-9973-504E8B5B6957}"/>
              </a:ext>
            </a:extLst>
          </p:cNvPr>
          <p:cNvSpPr/>
          <p:nvPr/>
        </p:nvSpPr>
        <p:spPr>
          <a:xfrm>
            <a:off x="3486151" y="3810000"/>
            <a:ext cx="8562974" cy="2095500"/>
          </a:xfrm>
          <a:custGeom>
            <a:avLst/>
            <a:gdLst>
              <a:gd name="connsiteX0" fmla="*/ 0 w 8562974"/>
              <a:gd name="connsiteY0" fmla="*/ 420965 h 2095500"/>
              <a:gd name="connsiteX1" fmla="*/ 420965 w 8562974"/>
              <a:gd name="connsiteY1" fmla="*/ 0 h 2095500"/>
              <a:gd name="connsiteX2" fmla="*/ 8142009 w 8562974"/>
              <a:gd name="connsiteY2" fmla="*/ 0 h 2095500"/>
              <a:gd name="connsiteX3" fmla="*/ 8562974 w 8562974"/>
              <a:gd name="connsiteY3" fmla="*/ 420965 h 2095500"/>
              <a:gd name="connsiteX4" fmla="*/ 8562974 w 8562974"/>
              <a:gd name="connsiteY4" fmla="*/ 1674535 h 2095500"/>
              <a:gd name="connsiteX5" fmla="*/ 8142009 w 8562974"/>
              <a:gd name="connsiteY5" fmla="*/ 2095500 h 2095500"/>
              <a:gd name="connsiteX6" fmla="*/ 420965 w 8562974"/>
              <a:gd name="connsiteY6" fmla="*/ 2095500 h 2095500"/>
              <a:gd name="connsiteX7" fmla="*/ 0 w 8562974"/>
              <a:gd name="connsiteY7" fmla="*/ 1674535 h 2095500"/>
              <a:gd name="connsiteX8" fmla="*/ 0 w 8562974"/>
              <a:gd name="connsiteY8" fmla="*/ 420965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62974" h="2095500" fill="none" extrusionOk="0">
                <a:moveTo>
                  <a:pt x="0" y="420965"/>
                </a:moveTo>
                <a:cubicBezTo>
                  <a:pt x="1903" y="207481"/>
                  <a:pt x="217161" y="-21118"/>
                  <a:pt x="420965" y="0"/>
                </a:cubicBezTo>
                <a:cubicBezTo>
                  <a:pt x="1288503" y="139772"/>
                  <a:pt x="7044793" y="14259"/>
                  <a:pt x="8142009" y="0"/>
                </a:cubicBezTo>
                <a:cubicBezTo>
                  <a:pt x="8357043" y="-2912"/>
                  <a:pt x="8573086" y="180238"/>
                  <a:pt x="8562974" y="420965"/>
                </a:cubicBezTo>
                <a:cubicBezTo>
                  <a:pt x="8526933" y="749033"/>
                  <a:pt x="8471754" y="1468962"/>
                  <a:pt x="8562974" y="1674535"/>
                </a:cubicBezTo>
                <a:cubicBezTo>
                  <a:pt x="8555042" y="1915453"/>
                  <a:pt x="8415842" y="2094014"/>
                  <a:pt x="8142009" y="2095500"/>
                </a:cubicBezTo>
                <a:cubicBezTo>
                  <a:pt x="5664004" y="1983546"/>
                  <a:pt x="3078747" y="2069267"/>
                  <a:pt x="420965" y="2095500"/>
                </a:cubicBezTo>
                <a:cubicBezTo>
                  <a:pt x="182402" y="2056706"/>
                  <a:pt x="564" y="1933812"/>
                  <a:pt x="0" y="1674535"/>
                </a:cubicBezTo>
                <a:cubicBezTo>
                  <a:pt x="-58429" y="1434182"/>
                  <a:pt x="-57571" y="680769"/>
                  <a:pt x="0" y="420965"/>
                </a:cubicBezTo>
                <a:close/>
              </a:path>
              <a:path w="8562974" h="2095500" stroke="0" extrusionOk="0">
                <a:moveTo>
                  <a:pt x="0" y="420965"/>
                </a:moveTo>
                <a:cubicBezTo>
                  <a:pt x="-1987" y="167476"/>
                  <a:pt x="212745" y="20152"/>
                  <a:pt x="420965" y="0"/>
                </a:cubicBezTo>
                <a:cubicBezTo>
                  <a:pt x="1843909" y="-123725"/>
                  <a:pt x="5267773" y="31472"/>
                  <a:pt x="8142009" y="0"/>
                </a:cubicBezTo>
                <a:cubicBezTo>
                  <a:pt x="8365648" y="509"/>
                  <a:pt x="8587445" y="222024"/>
                  <a:pt x="8562974" y="420965"/>
                </a:cubicBezTo>
                <a:cubicBezTo>
                  <a:pt x="8658017" y="1028406"/>
                  <a:pt x="8575923" y="1446084"/>
                  <a:pt x="8562974" y="1674535"/>
                </a:cubicBezTo>
                <a:cubicBezTo>
                  <a:pt x="8551140" y="1926900"/>
                  <a:pt x="8356066" y="2075790"/>
                  <a:pt x="8142009" y="2095500"/>
                </a:cubicBezTo>
                <a:cubicBezTo>
                  <a:pt x="6195431" y="2032231"/>
                  <a:pt x="2664717" y="1957674"/>
                  <a:pt x="420965" y="2095500"/>
                </a:cubicBezTo>
                <a:cubicBezTo>
                  <a:pt x="179751" y="2076690"/>
                  <a:pt x="17816" y="1908503"/>
                  <a:pt x="0" y="1674535"/>
                </a:cubicBezTo>
                <a:cubicBezTo>
                  <a:pt x="-84079" y="1497040"/>
                  <a:pt x="99428" y="647983"/>
                  <a:pt x="0" y="42096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2008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100" b="1" dirty="0">
                <a:latin typeface="Calibri" panose="020F0502020204030204" pitchFamily="34" charset="0"/>
                <a:cs typeface="Calibri" panose="020F0502020204030204" pitchFamily="34" charset="0"/>
              </a:rPr>
              <a:t>Thảo luận để lập kế hoạch rèn luyện đức tính ấy. </a:t>
            </a:r>
            <a:endParaRPr lang="en-US" sz="3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100" b="1" dirty="0">
                <a:latin typeface="Calibri" panose="020F0502020204030204" pitchFamily="34" charset="0"/>
                <a:cs typeface="Calibri" panose="020F0502020204030204" pitchFamily="34" charset="0"/>
              </a:rPr>
              <a:t>VD: Chơi chung với các bé để rèn luyện tính yêu trẻ; tập thể thao hàng ngày để rèn tính kiên trì...</a:t>
            </a:r>
            <a:endParaRPr lang="en-US" sz="3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570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 animBg="1"/>
      <p:bldP spid="10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512DA6-866F-421D-82B7-3F9065162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62" y="1152525"/>
            <a:ext cx="9611678" cy="478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1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3B8A4FF-D520-4AC9-9C31-0B02470BBB23}"/>
              </a:ext>
            </a:extLst>
          </p:cNvPr>
          <p:cNvSpPr txBox="1"/>
          <p:nvPr/>
        </p:nvSpPr>
        <p:spPr>
          <a:xfrm>
            <a:off x="3598849" y="827397"/>
            <a:ext cx="5091595" cy="830997"/>
          </a:xfrm>
          <a:prstGeom prst="rect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6CA9BDFE-B330-4723-A35F-E05468BE2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55" y="2128289"/>
            <a:ext cx="2830220" cy="4774053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53AD7BC-540E-480E-89B7-6419D0B93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530" y="2478068"/>
            <a:ext cx="2785077" cy="443090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FFED636-5D23-40FD-846E-15CC8CCA8D96}"/>
              </a:ext>
            </a:extLst>
          </p:cNvPr>
          <p:cNvSpPr txBox="1"/>
          <p:nvPr/>
        </p:nvSpPr>
        <p:spPr>
          <a:xfrm>
            <a:off x="2381143" y="3109824"/>
            <a:ext cx="7516494" cy="266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Kể cho người thân nghe về nghề nghiệp mình yêu thích.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Nhờ ngưởi thân hỗ trợ thực hiện kế hoạch rèn luyện của mình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 hiểu thông tin về một người giỏi nghề mà em yêu thích. </a:t>
            </a:r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17818AE2-0EA4-4BB5-B8D9-1E3B8769F5BF}"/>
              </a:ext>
            </a:extLst>
          </p:cNvPr>
          <p:cNvSpPr/>
          <p:nvPr/>
        </p:nvSpPr>
        <p:spPr>
          <a:xfrm>
            <a:off x="5613493" y="1663487"/>
            <a:ext cx="940587" cy="1394138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957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217</Words>
  <Application>Microsoft Office PowerPoint</Application>
  <PresentationFormat>Widescreen</PresentationFormat>
  <Paragraphs>14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等线</vt:lpstr>
      <vt:lpstr>Arial</vt:lpstr>
      <vt:lpstr>Calibri</vt:lpstr>
      <vt:lpstr>字魂17号-萌趣果冻体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 Thi Quynh Anh</cp:lastModifiedBy>
  <cp:revision>14</cp:revision>
  <dcterms:created xsi:type="dcterms:W3CDTF">2023-01-08T11:27:42Z</dcterms:created>
  <dcterms:modified xsi:type="dcterms:W3CDTF">2025-05-09T04:58:17Z</dcterms:modified>
</cp:coreProperties>
</file>