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90" r:id="rId4"/>
    <p:sldMasterId id="2147483701" r:id="rId5"/>
    <p:sldMasterId id="2147483725" r:id="rId6"/>
  </p:sldMasterIdLst>
  <p:notesMasterIdLst>
    <p:notesMasterId r:id="rId16"/>
  </p:notesMasterIdLst>
  <p:handoutMasterIdLst>
    <p:handoutMasterId r:id="rId17"/>
  </p:handoutMasterIdLst>
  <p:sldIdLst>
    <p:sldId id="2670" r:id="rId7"/>
    <p:sldId id="2675" r:id="rId8"/>
    <p:sldId id="2007577197" r:id="rId9"/>
    <p:sldId id="2007577200" r:id="rId10"/>
    <p:sldId id="2007577199" r:id="rId11"/>
    <p:sldId id="2007577203" r:id="rId12"/>
    <p:sldId id="276" r:id="rId13"/>
    <p:sldId id="2007577208" r:id="rId14"/>
    <p:sldId id="20075772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09-Apr-25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387938" y="525541"/>
            <a:ext cx="906589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endParaRPr lang="zh-CN" altLang="en-US" sz="5867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34561"/>
            <a:ext cx="3414716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34561"/>
            <a:ext cx="3414716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113</Words>
  <Application>Microsoft Office PowerPoint</Application>
  <PresentationFormat>Widescreen</PresentationFormat>
  <Paragraphs>11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等线</vt:lpstr>
      <vt:lpstr>Arial</vt:lpstr>
      <vt:lpstr>Calibri</vt:lpstr>
      <vt:lpstr>Helvetica</vt:lpstr>
      <vt:lpstr>NUNITO BLACK</vt:lpstr>
      <vt:lpstr>Times New Roman</vt:lpstr>
      <vt:lpstr>UTM Cookies</vt:lpstr>
      <vt:lpstr>UTM Edwardian</vt:lpstr>
      <vt:lpstr>Wingdings</vt:lpstr>
      <vt:lpstr>Wingdings 2</vt:lpstr>
      <vt:lpstr>Wingdings 3</vt:lpstr>
      <vt:lpstr>思源黑体 CN Bold</vt:lpstr>
      <vt:lpstr>Office 主题</vt:lpstr>
      <vt:lpstr>1_Office 主题​​</vt:lpstr>
      <vt:lpstr>2_Office 主题​​</vt:lpstr>
      <vt:lpstr>Default Theme</vt:lpstr>
      <vt:lpstr>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34</cp:revision>
  <dcterms:created xsi:type="dcterms:W3CDTF">2023-01-03T10:26:38Z</dcterms:created>
  <dcterms:modified xsi:type="dcterms:W3CDTF">2025-04-09T07:17:02Z</dcterms:modified>
</cp:coreProperties>
</file>