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59" r:id="rId3"/>
    <p:sldId id="286" r:id="rId4"/>
    <p:sldId id="287" r:id="rId5"/>
    <p:sldId id="288" r:id="rId6"/>
    <p:sldId id="289" r:id="rId7"/>
    <p:sldId id="290" r:id="rId8"/>
    <p:sldId id="294" r:id="rId9"/>
    <p:sldId id="292" r:id="rId10"/>
    <p:sldId id="295" r:id="rId11"/>
    <p:sldId id="296" r:id="rId12"/>
    <p:sldId id="298" r:id="rId13"/>
    <p:sldId id="265" r:id="rId14"/>
  </p:sldIdLst>
  <p:sldSz cx="18288000" cy="10287000"/>
  <p:notesSz cx="6858000" cy="9144000"/>
  <p:embeddedFontLst>
    <p:embeddedFont>
      <p:font typeface="Century" panose="02040604050505020304" pitchFamily="18" charset="0"/>
      <p:regular r:id="rId15"/>
    </p:embeddedFont>
    <p:embeddedFont>
      <p:font typeface="DG Jory Bold" panose="020B0604020202020204" charset="-7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27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2.png"/><Relationship Id="rId18" Type="http://schemas.openxmlformats.org/officeDocument/2006/relationships/image" Target="../media/image15.svg"/><Relationship Id="rId3" Type="http://schemas.openxmlformats.org/officeDocument/2006/relationships/image" Target="../media/image16.png"/><Relationship Id="rId21" Type="http://schemas.openxmlformats.org/officeDocument/2006/relationships/image" Target="../media/image18.png"/><Relationship Id="rId7" Type="http://schemas.openxmlformats.org/officeDocument/2006/relationships/image" Target="../media/image39.png"/><Relationship Id="rId12" Type="http://schemas.openxmlformats.org/officeDocument/2006/relationships/image" Target="../media/image2.sv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.png"/><Relationship Id="rId24" Type="http://schemas.openxmlformats.org/officeDocument/2006/relationships/image" Target="../media/image45.svg"/><Relationship Id="rId5" Type="http://schemas.openxmlformats.org/officeDocument/2006/relationships/image" Target="../media/image37.png"/><Relationship Id="rId15" Type="http://schemas.openxmlformats.org/officeDocument/2006/relationships/image" Target="../media/image8.png"/><Relationship Id="rId23" Type="http://schemas.openxmlformats.org/officeDocument/2006/relationships/image" Target="../media/image44.png"/><Relationship Id="rId10" Type="http://schemas.openxmlformats.org/officeDocument/2006/relationships/image" Target="../media/image25.svg"/><Relationship Id="rId19" Type="http://schemas.openxmlformats.org/officeDocument/2006/relationships/image" Target="../media/image42.png"/><Relationship Id="rId4" Type="http://schemas.openxmlformats.org/officeDocument/2006/relationships/image" Target="../media/image17.svg"/><Relationship Id="rId9" Type="http://schemas.openxmlformats.org/officeDocument/2006/relationships/image" Target="../media/image41.png"/><Relationship Id="rId14" Type="http://schemas.openxmlformats.org/officeDocument/2006/relationships/image" Target="../media/image13.svg"/><Relationship Id="rId22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2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15.sv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2667001" y="1193404"/>
            <a:ext cx="12627294" cy="7658074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74839" y="1842953"/>
            <a:ext cx="10494872" cy="11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5"/>
              </a:lnSpc>
              <a:spcBef>
                <a:spcPct val="0"/>
              </a:spcBef>
            </a:pPr>
            <a:r>
              <a:rPr lang="en-US" sz="7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7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7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5721" y="4063165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038600" y="4597993"/>
            <a:ext cx="10290787" cy="3026035"/>
            <a:chOff x="0" y="0"/>
            <a:chExt cx="2263129" cy="544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47138" y="5097568"/>
            <a:ext cx="9191602" cy="1519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10000" spc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0000" spc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spc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0000" spc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spc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0000" spc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2667001" y="1193404"/>
            <a:ext cx="12627294" cy="7658074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5721" y="4063165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449260" y="3351465"/>
            <a:ext cx="10045814" cy="4301906"/>
            <a:chOff x="0" y="0"/>
            <a:chExt cx="2263129" cy="544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26630" y="4336844"/>
            <a:ext cx="9191602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spc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2000" spc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spc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12000" b="0" i="0" u="none" strike="noStrike" kern="1200" cap="none" spc="16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24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666635" y="7047674"/>
            <a:ext cx="2540331" cy="3537169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53682" y="402872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73696" y="483334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6949752" y="4099301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14191972" y="88998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6109B-3819-4FC6-B5B5-FEEC66F0B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477" y="2082348"/>
            <a:ext cx="15165776" cy="8565543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AD5E5682-313E-4F04-AED0-4ED0C0082399}"/>
              </a:ext>
            </a:extLst>
          </p:cNvPr>
          <p:cNvSpPr txBox="1"/>
          <p:nvPr/>
        </p:nvSpPr>
        <p:spPr>
          <a:xfrm>
            <a:off x="1289477" y="608031"/>
            <a:ext cx="1494693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414343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41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236410" y="7689596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95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666635" y="7047674"/>
            <a:ext cx="2540331" cy="3537169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53682" y="402872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73696" y="483334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6949752" y="4099301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14191972" y="88998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AD5E5682-313E-4F04-AED0-4ED0C0082399}"/>
              </a:ext>
            </a:extLst>
          </p:cNvPr>
          <p:cNvSpPr txBox="1"/>
          <p:nvPr/>
        </p:nvSpPr>
        <p:spPr>
          <a:xfrm>
            <a:off x="1289477" y="608031"/>
            <a:ext cx="1494693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1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3B5D0-C4B7-4F21-8143-8BB5E5FBB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39" y="2180166"/>
            <a:ext cx="16291995" cy="8467725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6383809" y="7689596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94426"/>
            <a:ext cx="10992170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39"/>
              </a:lnSpc>
            </a:pPr>
            <a:r>
              <a:rPr lang="en-US" sz="11032" dirty="0" err="1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032" dirty="0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32" dirty="0" err="1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1032" dirty="0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32" dirty="0" err="1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32" dirty="0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32" dirty="0" err="1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1032" dirty="0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32" dirty="0" err="1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1032" dirty="0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32" dirty="0" err="1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1032" dirty="0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32" dirty="0" err="1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1032" dirty="0">
                <a:solidFill>
                  <a:srgbClr val="758F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32" u="none" dirty="0">
              <a:solidFill>
                <a:srgbClr val="758F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8746" y="7690388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3"/>
                </a:lnTo>
                <a:lnTo>
                  <a:pt x="0" y="3766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72761" y="3113327"/>
            <a:ext cx="10139945" cy="5512443"/>
          </a:xfrm>
          <a:custGeom>
            <a:avLst/>
            <a:gdLst/>
            <a:ahLst/>
            <a:cxnLst/>
            <a:rect l="l" t="t" r="r" b="b"/>
            <a:pathLst>
              <a:path w="10139945" h="5512443">
                <a:moveTo>
                  <a:pt x="0" y="0"/>
                </a:moveTo>
                <a:lnTo>
                  <a:pt x="10139945" y="0"/>
                </a:lnTo>
                <a:lnTo>
                  <a:pt x="10139945" y="5512443"/>
                </a:lnTo>
                <a:lnTo>
                  <a:pt x="0" y="551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00480" y="1103912"/>
            <a:ext cx="2907493" cy="2045818"/>
          </a:xfrm>
          <a:custGeom>
            <a:avLst/>
            <a:gdLst/>
            <a:ahLst/>
            <a:cxnLst/>
            <a:rect l="l" t="t" r="r" b="b"/>
            <a:pathLst>
              <a:path w="2907493" h="2045818">
                <a:moveTo>
                  <a:pt x="0" y="0"/>
                </a:moveTo>
                <a:lnTo>
                  <a:pt x="2907492" y="0"/>
                </a:lnTo>
                <a:lnTo>
                  <a:pt x="2907492" y="2045818"/>
                </a:lnTo>
                <a:lnTo>
                  <a:pt x="0" y="2045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15983" y="6290911"/>
            <a:ext cx="5686633" cy="2967389"/>
          </a:xfrm>
          <a:custGeom>
            <a:avLst/>
            <a:gdLst/>
            <a:ahLst/>
            <a:cxnLst/>
            <a:rect l="l" t="t" r="r" b="b"/>
            <a:pathLst>
              <a:path w="5686633" h="2967389">
                <a:moveTo>
                  <a:pt x="0" y="0"/>
                </a:moveTo>
                <a:lnTo>
                  <a:pt x="5686634" y="0"/>
                </a:lnTo>
                <a:lnTo>
                  <a:pt x="5686634" y="2967389"/>
                </a:lnTo>
                <a:lnTo>
                  <a:pt x="0" y="29673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05700" y="-76200"/>
            <a:ext cx="2833062" cy="3173491"/>
          </a:xfrm>
          <a:custGeom>
            <a:avLst/>
            <a:gdLst/>
            <a:ahLst/>
            <a:cxnLst/>
            <a:rect l="l" t="t" r="r" b="b"/>
            <a:pathLst>
              <a:path w="2833062" h="3173491">
                <a:moveTo>
                  <a:pt x="0" y="0"/>
                </a:moveTo>
                <a:lnTo>
                  <a:pt x="2833062" y="0"/>
                </a:lnTo>
                <a:lnTo>
                  <a:pt x="2833062" y="3173491"/>
                </a:lnTo>
                <a:lnTo>
                  <a:pt x="0" y="31734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81563" y="-2154322"/>
            <a:ext cx="7339308" cy="4750534"/>
          </a:xfrm>
          <a:custGeom>
            <a:avLst/>
            <a:gdLst/>
            <a:ahLst/>
            <a:cxnLst/>
            <a:rect l="l" t="t" r="r" b="b"/>
            <a:pathLst>
              <a:path w="7339308" h="4750534">
                <a:moveTo>
                  <a:pt x="0" y="0"/>
                </a:moveTo>
                <a:lnTo>
                  <a:pt x="7339307" y="0"/>
                </a:lnTo>
                <a:lnTo>
                  <a:pt x="7339307" y="4750534"/>
                </a:lnTo>
                <a:lnTo>
                  <a:pt x="0" y="4750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93811" y="6814488"/>
            <a:ext cx="2965655" cy="3673672"/>
          </a:xfrm>
          <a:custGeom>
            <a:avLst/>
            <a:gdLst/>
            <a:ahLst/>
            <a:cxnLst/>
            <a:rect l="l" t="t" r="r" b="b"/>
            <a:pathLst>
              <a:path w="2965655" h="3673672">
                <a:moveTo>
                  <a:pt x="0" y="0"/>
                </a:moveTo>
                <a:lnTo>
                  <a:pt x="2965655" y="0"/>
                </a:lnTo>
                <a:lnTo>
                  <a:pt x="2965655" y="3673672"/>
                </a:lnTo>
                <a:lnTo>
                  <a:pt x="0" y="3673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35893" y="-153424"/>
            <a:ext cx="3166723" cy="1663969"/>
          </a:xfrm>
          <a:custGeom>
            <a:avLst/>
            <a:gdLst/>
            <a:ahLst/>
            <a:cxnLst/>
            <a:rect l="l" t="t" r="r" b="b"/>
            <a:pathLst>
              <a:path w="3166723" h="1663969">
                <a:moveTo>
                  <a:pt x="0" y="0"/>
                </a:moveTo>
                <a:lnTo>
                  <a:pt x="3166724" y="0"/>
                </a:lnTo>
                <a:lnTo>
                  <a:pt x="3166724" y="1663970"/>
                </a:lnTo>
                <a:lnTo>
                  <a:pt x="0" y="1663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856166" y="328490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2967509" y="2377642"/>
            <a:ext cx="722509" cy="907260"/>
          </a:xfrm>
          <a:custGeom>
            <a:avLst/>
            <a:gdLst/>
            <a:ahLst/>
            <a:cxnLst/>
            <a:rect l="l" t="t" r="r" b="b"/>
            <a:pathLst>
              <a:path w="722509" h="907260">
                <a:moveTo>
                  <a:pt x="722509" y="0"/>
                </a:moveTo>
                <a:lnTo>
                  <a:pt x="0" y="0"/>
                </a:lnTo>
                <a:lnTo>
                  <a:pt x="0" y="907259"/>
                </a:lnTo>
                <a:lnTo>
                  <a:pt x="722509" y="907259"/>
                </a:lnTo>
                <a:lnTo>
                  <a:pt x="72250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020870" y="5869548"/>
            <a:ext cx="3010402" cy="3832688"/>
          </a:xfrm>
          <a:custGeom>
            <a:avLst/>
            <a:gdLst/>
            <a:ahLst/>
            <a:cxnLst/>
            <a:rect l="l" t="t" r="r" b="b"/>
            <a:pathLst>
              <a:path w="3010402" h="3832688">
                <a:moveTo>
                  <a:pt x="0" y="0"/>
                </a:moveTo>
                <a:lnTo>
                  <a:pt x="3010402" y="0"/>
                </a:lnTo>
                <a:lnTo>
                  <a:pt x="3010402" y="3832688"/>
                </a:lnTo>
                <a:lnTo>
                  <a:pt x="0" y="38326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971844" y="7146622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77230" y="1863209"/>
            <a:ext cx="858460" cy="1286521"/>
          </a:xfrm>
          <a:custGeom>
            <a:avLst/>
            <a:gdLst/>
            <a:ahLst/>
            <a:cxnLst/>
            <a:rect l="l" t="t" r="r" b="b"/>
            <a:pathLst>
              <a:path w="858460" h="1286521">
                <a:moveTo>
                  <a:pt x="0" y="0"/>
                </a:moveTo>
                <a:lnTo>
                  <a:pt x="858460" y="0"/>
                </a:lnTo>
                <a:lnTo>
                  <a:pt x="858460" y="1286521"/>
                </a:lnTo>
                <a:lnTo>
                  <a:pt x="0" y="1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0026" y="-1035802"/>
            <a:ext cx="7595808" cy="4792264"/>
          </a:xfrm>
          <a:custGeom>
            <a:avLst/>
            <a:gdLst/>
            <a:ahLst/>
            <a:cxnLst/>
            <a:rect l="l" t="t" r="r" b="b"/>
            <a:pathLst>
              <a:path w="7595808" h="4792264">
                <a:moveTo>
                  <a:pt x="0" y="0"/>
                </a:moveTo>
                <a:lnTo>
                  <a:pt x="7595809" y="0"/>
                </a:lnTo>
                <a:lnTo>
                  <a:pt x="7595809" y="4792264"/>
                </a:lnTo>
                <a:lnTo>
                  <a:pt x="0" y="479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41839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14459" y="5002461"/>
            <a:ext cx="7972220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512831" y="-231296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44185" y="4067029"/>
            <a:ext cx="5080661" cy="7074338"/>
          </a:xfrm>
          <a:custGeom>
            <a:avLst/>
            <a:gdLst/>
            <a:ahLst/>
            <a:cxnLst/>
            <a:rect l="l" t="t" r="r" b="b"/>
            <a:pathLst>
              <a:path w="5080661" h="7074338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67646" y="700791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259300" y="8297035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840359" y="704454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16270" y="7239113"/>
            <a:ext cx="5077402" cy="4985086"/>
          </a:xfrm>
          <a:custGeom>
            <a:avLst/>
            <a:gdLst/>
            <a:ahLst/>
            <a:cxnLst/>
            <a:rect l="l" t="t" r="r" b="b"/>
            <a:pathLst>
              <a:path w="5077402" h="4985086">
                <a:moveTo>
                  <a:pt x="0" y="0"/>
                </a:moveTo>
                <a:lnTo>
                  <a:pt x="5077402" y="0"/>
                </a:lnTo>
                <a:lnTo>
                  <a:pt x="5077402" y="4985086"/>
                </a:lnTo>
                <a:lnTo>
                  <a:pt x="0" y="498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932542" y="-60685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3922484" y="0"/>
                </a:moveTo>
                <a:lnTo>
                  <a:pt x="0" y="0"/>
                </a:lnTo>
                <a:lnTo>
                  <a:pt x="0" y="2061087"/>
                </a:lnTo>
                <a:lnTo>
                  <a:pt x="3922484" y="2061087"/>
                </a:lnTo>
                <a:lnTo>
                  <a:pt x="39224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6305" y="742093"/>
            <a:ext cx="13476895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58472" y="2000402"/>
            <a:ext cx="11764146" cy="5270622"/>
            <a:chOff x="0" y="0"/>
            <a:chExt cx="6002962" cy="2549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02962" cy="2549689"/>
            </a:xfrm>
            <a:custGeom>
              <a:avLst/>
              <a:gdLst/>
              <a:ahLst/>
              <a:cxnLst/>
              <a:rect l="l" t="t" r="r" b="b"/>
              <a:pathLst>
                <a:path w="6002962" h="2549689">
                  <a:moveTo>
                    <a:pt x="0" y="0"/>
                  </a:moveTo>
                  <a:lnTo>
                    <a:pt x="6002962" y="0"/>
                  </a:lnTo>
                  <a:lnTo>
                    <a:pt x="6002962" y="2549689"/>
                  </a:lnTo>
                  <a:lnTo>
                    <a:pt x="0" y="2549689"/>
                  </a:ln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215771" y="4148872"/>
            <a:ext cx="8753007" cy="108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srgbClr val="C00000"/>
                </a:solidFill>
                <a:latin typeface="Century" panose="02040604050505020304" pitchFamily="18" charset="0"/>
              </a:rPr>
              <a:t>Thực</a:t>
            </a:r>
            <a:r>
              <a:rPr lang="en-US" sz="12000" b="1" dirty="0">
                <a:solidFill>
                  <a:srgbClr val="C00000"/>
                </a:solidFill>
                <a:latin typeface="Century" panose="02040604050505020304" pitchFamily="18" charset="0"/>
              </a:rPr>
              <a:t>  </a:t>
            </a:r>
            <a:r>
              <a:rPr lang="en-US" sz="12000" b="1" dirty="0" err="1">
                <a:solidFill>
                  <a:srgbClr val="C00000"/>
                </a:solidFill>
                <a:latin typeface="Century" panose="02040604050505020304" pitchFamily="18" charset="0"/>
              </a:rPr>
              <a:t>hành</a:t>
            </a:r>
            <a:r>
              <a:rPr lang="en-US" sz="12000" b="1" dirty="0">
                <a:solidFill>
                  <a:srgbClr val="C00000"/>
                </a:solidFill>
                <a:latin typeface="Century" panose="02040604050505020304" pitchFamily="18" charset="0"/>
              </a:rPr>
              <a:t>.</a:t>
            </a:r>
            <a:endParaRPr kumimoji="0" lang="en-US" sz="12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" panose="020406040505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006083" y="5244016"/>
            <a:ext cx="1306368" cy="8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3" b="0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DG Jory Bold"/>
                <a:ea typeface="+mn-ea"/>
                <a:cs typeface="+mn-cs"/>
              </a:rPr>
              <a:t>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95410" y="5244016"/>
            <a:ext cx="1306368" cy="8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3" b="0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DG Jory Bold"/>
                <a:ea typeface="+mn-ea"/>
                <a:cs typeface="+mn-cs"/>
              </a:rPr>
              <a:t>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84738" y="5244016"/>
            <a:ext cx="1306368" cy="8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3" b="0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DG Jory Bold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74688" y="5244016"/>
            <a:ext cx="1305747" cy="8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3" b="0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DG Jory Bold"/>
                <a:ea typeface="+mn-ea"/>
                <a:cs typeface="+mn-cs"/>
              </a:rPr>
              <a:t>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63394" y="5244016"/>
            <a:ext cx="1306368" cy="8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3" b="0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DG Jory Bold"/>
                <a:ea typeface="+mn-ea"/>
                <a:cs typeface="+mn-cs"/>
              </a:rPr>
              <a:t>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52722" y="5244016"/>
            <a:ext cx="130636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3" b="0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DG Jory Bold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ts val="68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3" b="0" i="0" u="none" strike="noStrike" kern="1200" cap="none" spc="0" normalizeH="0" baseline="0" noProof="0" dirty="0">
              <a:ln>
                <a:noFill/>
              </a:ln>
              <a:solidFill>
                <a:srgbClr val="FFFDEF"/>
              </a:solidFill>
              <a:effectLst/>
              <a:uLnTx/>
              <a:uFillTx/>
              <a:latin typeface="DG Jory Bold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4009660" y="-1080729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5717526" y="6418201"/>
            <a:ext cx="3390739" cy="4721283"/>
          </a:xfrm>
          <a:custGeom>
            <a:avLst/>
            <a:gdLst/>
            <a:ahLst/>
            <a:cxnLst/>
            <a:rect l="l" t="t" r="r" b="b"/>
            <a:pathLst>
              <a:path w="3390739" h="4721283">
                <a:moveTo>
                  <a:pt x="0" y="0"/>
                </a:moveTo>
                <a:lnTo>
                  <a:pt x="3390739" y="0"/>
                </a:lnTo>
                <a:lnTo>
                  <a:pt x="3390739" y="4721283"/>
                </a:lnTo>
                <a:lnTo>
                  <a:pt x="0" y="4721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2276889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0" y="0"/>
                </a:moveTo>
                <a:lnTo>
                  <a:pt x="1045729" y="0"/>
                </a:lnTo>
                <a:lnTo>
                  <a:pt x="1045729" y="1313130"/>
                </a:lnTo>
                <a:lnTo>
                  <a:pt x="0" y="1313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2667001" y="1193404"/>
            <a:ext cx="12627294" cy="7658074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5721" y="4063165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429001" y="3351465"/>
            <a:ext cx="11066074" cy="4301906"/>
            <a:chOff x="0" y="0"/>
            <a:chExt cx="2263129" cy="544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71039" y="3751843"/>
            <a:ext cx="10045813" cy="3121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1" u="none" strike="noStrike" kern="1200" cap="none" spc="1600" normalizeH="0" baseline="0" noProof="0" dirty="0" err="1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9000" b="0" i="1" u="none" strike="noStrike" kern="1200" cap="none" spc="160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0" i="1" u="none" strike="noStrike" kern="1200" cap="none" spc="1600" normalizeH="0" baseline="0" noProof="0" dirty="0" err="1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9000" b="0" i="1" u="none" strike="noStrike" kern="1200" cap="none" spc="160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0" i="1" u="none" strike="noStrike" kern="1200" cap="none" spc="1600" normalizeH="0" baseline="0" noProof="0" dirty="0" err="1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9000" b="0" i="1" u="none" strike="noStrike" kern="1200" cap="none" spc="160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0" i="1" u="none" strike="noStrike" kern="1200" cap="none" spc="1600" normalizeH="0" baseline="0" noProof="0" dirty="0" err="1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9000" b="0" i="1" u="none" strike="noStrike" kern="1200" cap="none" spc="160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0" i="1" u="none" strike="noStrike" kern="1200" cap="none" spc="1600" normalizeH="0" baseline="0" noProof="0" dirty="0" err="1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9000" b="0" i="1" u="none" strike="noStrike" kern="1200" cap="none" spc="160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30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481828" y="6799833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9201" y="0"/>
            <a:ext cx="16331387" cy="12093525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14018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6284B6-5F67-49A3-96F4-1C25FFBC1666}"/>
              </a:ext>
            </a:extLst>
          </p:cNvPr>
          <p:cNvSpPr/>
          <p:nvPr/>
        </p:nvSpPr>
        <p:spPr>
          <a:xfrm>
            <a:off x="3326994" y="1182742"/>
            <a:ext cx="12115800" cy="17887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8B28CA-1ADC-4306-A829-8854112E4E5E}"/>
              </a:ext>
            </a:extLst>
          </p:cNvPr>
          <p:cNvSpPr/>
          <p:nvPr/>
        </p:nvSpPr>
        <p:spPr>
          <a:xfrm>
            <a:off x="3685154" y="4245896"/>
            <a:ext cx="31242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3BB3C7-B9D3-4D0A-9F97-0BE2C9C034D7}"/>
              </a:ext>
            </a:extLst>
          </p:cNvPr>
          <p:cNvSpPr/>
          <p:nvPr/>
        </p:nvSpPr>
        <p:spPr>
          <a:xfrm>
            <a:off x="7740284" y="4211617"/>
            <a:ext cx="3289219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AAE945-6A1C-43F3-8792-987F8FD8F1FD}"/>
              </a:ext>
            </a:extLst>
          </p:cNvPr>
          <p:cNvSpPr/>
          <p:nvPr/>
        </p:nvSpPr>
        <p:spPr>
          <a:xfrm>
            <a:off x="11768337" y="4191192"/>
            <a:ext cx="3124200" cy="1485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45655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481828" y="6799833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9201" y="0"/>
            <a:ext cx="16331387" cy="12093525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14018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6284B6-5F67-49A3-96F4-1C25FFBC1666}"/>
              </a:ext>
            </a:extLst>
          </p:cNvPr>
          <p:cNvSpPr/>
          <p:nvPr/>
        </p:nvSpPr>
        <p:spPr>
          <a:xfrm>
            <a:off x="3326994" y="1182742"/>
            <a:ext cx="12115800" cy="17887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8B28CA-1ADC-4306-A829-8854112E4E5E}"/>
              </a:ext>
            </a:extLst>
          </p:cNvPr>
          <p:cNvSpPr/>
          <p:nvPr/>
        </p:nvSpPr>
        <p:spPr>
          <a:xfrm>
            <a:off x="3451804" y="3790361"/>
            <a:ext cx="3124200" cy="23071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3BB3C7-B9D3-4D0A-9F97-0BE2C9C034D7}"/>
              </a:ext>
            </a:extLst>
          </p:cNvPr>
          <p:cNvSpPr/>
          <p:nvPr/>
        </p:nvSpPr>
        <p:spPr>
          <a:xfrm>
            <a:off x="7239000" y="3817486"/>
            <a:ext cx="4529337" cy="34683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AAE945-6A1C-43F3-8792-987F8FD8F1FD}"/>
              </a:ext>
            </a:extLst>
          </p:cNvPr>
          <p:cNvSpPr/>
          <p:nvPr/>
        </p:nvSpPr>
        <p:spPr>
          <a:xfrm>
            <a:off x="12192316" y="3773487"/>
            <a:ext cx="3428684" cy="22603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3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481828" y="6799833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9201" y="0"/>
            <a:ext cx="16331387" cy="12093525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14018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6284B6-5F67-49A3-96F4-1C25FFBC1666}"/>
              </a:ext>
            </a:extLst>
          </p:cNvPr>
          <p:cNvSpPr/>
          <p:nvPr/>
        </p:nvSpPr>
        <p:spPr>
          <a:xfrm>
            <a:off x="3326994" y="1182742"/>
            <a:ext cx="12115800" cy="17887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8B28CA-1ADC-4306-A829-8854112E4E5E}"/>
              </a:ext>
            </a:extLst>
          </p:cNvPr>
          <p:cNvSpPr/>
          <p:nvPr/>
        </p:nvSpPr>
        <p:spPr>
          <a:xfrm>
            <a:off x="3685154" y="4245895"/>
            <a:ext cx="3124200" cy="23071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3BB3C7-B9D3-4D0A-9F97-0BE2C9C034D7}"/>
              </a:ext>
            </a:extLst>
          </p:cNvPr>
          <p:cNvSpPr/>
          <p:nvPr/>
        </p:nvSpPr>
        <p:spPr>
          <a:xfrm>
            <a:off x="7740284" y="4211617"/>
            <a:ext cx="3289219" cy="2307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AAE945-6A1C-43F3-8792-987F8FD8F1FD}"/>
              </a:ext>
            </a:extLst>
          </p:cNvPr>
          <p:cNvSpPr/>
          <p:nvPr/>
        </p:nvSpPr>
        <p:spPr>
          <a:xfrm>
            <a:off x="11768337" y="4191192"/>
            <a:ext cx="3124200" cy="2307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0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53682" y="402872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73696" y="483334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6949752" y="4099301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14191972" y="88998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14C9A-BB44-4342-BC14-4A0FFD30E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917463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6039472" y="7458981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487283" y="7154135"/>
            <a:ext cx="2540331" cy="3537169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2DE7E7E2-DBCB-4067-B7D2-7335CBE7E068}"/>
              </a:ext>
            </a:extLst>
          </p:cNvPr>
          <p:cNvSpPr txBox="1"/>
          <p:nvPr/>
        </p:nvSpPr>
        <p:spPr>
          <a:xfrm>
            <a:off x="2600725" y="174951"/>
            <a:ext cx="12881045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spc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000" spc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spc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spc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spc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9000" b="0" i="0" u="none" strike="noStrike" kern="1200" cap="none" spc="160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" panose="020406040505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1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477446" y="950314"/>
            <a:ext cx="13816849" cy="7658074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78326" y="4063164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066315" y="3165548"/>
            <a:ext cx="12635713" cy="8877710"/>
            <a:chOff x="-58856" y="-28575"/>
            <a:chExt cx="2263129" cy="841375"/>
          </a:xfrm>
        </p:grpSpPr>
        <p:sp>
          <p:nvSpPr>
            <p:cNvPr id="9" name="Freeform 9"/>
            <p:cNvSpPr/>
            <p:nvPr/>
          </p:nvSpPr>
          <p:spPr>
            <a:xfrm>
              <a:off x="-58856" y="-2651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87185" y="1511363"/>
            <a:ext cx="12907110" cy="149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spc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000" spc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spc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spc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spc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9000" b="0" i="0" u="none" strike="noStrike" kern="1200" cap="none" spc="16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4A44FAE-F61A-4BE6-B39C-5091EAB3F14E}"/>
              </a:ext>
            </a:extLst>
          </p:cNvPr>
          <p:cNvSpPr txBox="1"/>
          <p:nvPr/>
        </p:nvSpPr>
        <p:spPr>
          <a:xfrm>
            <a:off x="2847317" y="4240644"/>
            <a:ext cx="1155041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marR="0" lvl="0" indent="-57150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marR="0" lvl="0" indent="-57150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520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291</Words>
  <Application>Microsoft Office PowerPoint</Application>
  <PresentationFormat>Custom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Arial</vt:lpstr>
      <vt:lpstr>Century</vt:lpstr>
      <vt:lpstr>Calibri</vt:lpstr>
      <vt:lpstr>DG Jory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Beige Pastel Colorful Playful Illustration Job Profession Quiz Game Presentation</dc:title>
  <dc:creator>Dell</dc:creator>
  <cp:lastModifiedBy>Nguyen Thi Quynh Anh</cp:lastModifiedBy>
  <cp:revision>39</cp:revision>
  <dcterms:created xsi:type="dcterms:W3CDTF">2006-08-16T00:00:00Z</dcterms:created>
  <dcterms:modified xsi:type="dcterms:W3CDTF">2025-04-09T07:14:44Z</dcterms:modified>
  <dc:identifier>DAFsOKIafJw</dc:identifier>
</cp:coreProperties>
</file>