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319" r:id="rId3"/>
    <p:sldId id="324" r:id="rId4"/>
    <p:sldId id="366" r:id="rId5"/>
    <p:sldId id="329" r:id="rId6"/>
    <p:sldId id="351" r:id="rId7"/>
    <p:sldId id="369" r:id="rId8"/>
    <p:sldId id="371" r:id="rId9"/>
    <p:sldId id="34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F971A-B653-4B4D-AA02-31E04DDC122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60893-66AC-434B-BD03-11304EEFF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6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91214-4670-49C0-8DED-2C5BAC209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98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91214-4670-49C0-8DED-2C5BAC209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9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91214-4670-49C0-8DED-2C5BAC209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00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3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1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7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7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2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11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9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0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3C2F195-E1F5-4306-83F9-D2DEF8E7F46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16174E-09E6-DBA4-ACB8-06017B6E94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8344" y="-642350"/>
            <a:ext cx="3174883" cy="31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007BF7-3526-0C97-4DA5-A40F4FBF4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6"/>
          <a:stretch/>
        </p:blipFill>
        <p:spPr>
          <a:xfrm>
            <a:off x="306985" y="2463800"/>
            <a:ext cx="3208731" cy="39976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C428B5-0D18-1469-0FF9-EAA095A66A82}"/>
              </a:ext>
            </a:extLst>
          </p:cNvPr>
          <p:cNvSpPr/>
          <p:nvPr/>
        </p:nvSpPr>
        <p:spPr>
          <a:xfrm>
            <a:off x="3040660" y="361346"/>
            <a:ext cx="6959600" cy="422017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BAB99F-75DD-BE64-38A2-B75D5748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1" t="56233" r="7630" b="19801"/>
          <a:stretch/>
        </p:blipFill>
        <p:spPr>
          <a:xfrm>
            <a:off x="203200" y="5193837"/>
            <a:ext cx="17272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D762AE-52A3-A121-3A16-C5D3A5DF1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055">
            <a:off x="5285940" y="862606"/>
            <a:ext cx="2172385" cy="1325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137472-EAB6-8C47-97B5-B042C623E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30" y="2614637"/>
            <a:ext cx="5972166" cy="1746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8C6D99-E969-4BA5-A69E-1DA98823E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563" y="1865726"/>
            <a:ext cx="452362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C8525-E30A-420F-87F7-FCA624BB6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37" y="-497968"/>
            <a:ext cx="6723607" cy="23743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2AE052-9395-4E63-9F41-B3C467DEEA55}"/>
              </a:ext>
            </a:extLst>
          </p:cNvPr>
          <p:cNvSpPr/>
          <p:nvPr/>
        </p:nvSpPr>
        <p:spPr>
          <a:xfrm>
            <a:off x="990600" y="2105025"/>
            <a:ext cx="10668925" cy="17145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 toàn khi tham gia các phương tiện giao thông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1458B4-E193-4160-97DF-2C6F7B6407F4}"/>
              </a:ext>
            </a:extLst>
          </p:cNvPr>
          <p:cNvSpPr/>
          <p:nvPr/>
        </p:nvSpPr>
        <p:spPr>
          <a:xfrm>
            <a:off x="352425" y="371475"/>
            <a:ext cx="11525250" cy="620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0FDCE-6AC4-405E-A6D6-7E24D618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842962"/>
            <a:ext cx="5514975" cy="2200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CECA0E-D30C-47C0-BABE-ACE597BC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87" y="823912"/>
            <a:ext cx="551497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3B6D84-9092-446D-9BA1-981DE2941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5" y="3262312"/>
            <a:ext cx="3790950" cy="23526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7F4E00C-6B0C-4E58-B68F-343D05C9B8A9}"/>
              </a:ext>
            </a:extLst>
          </p:cNvPr>
          <p:cNvGrpSpPr/>
          <p:nvPr/>
        </p:nvGrpSpPr>
        <p:grpSpPr>
          <a:xfrm>
            <a:off x="4784724" y="2776509"/>
            <a:ext cx="7502525" cy="2366991"/>
            <a:chOff x="-153245" y="3275024"/>
            <a:chExt cx="8746513" cy="29545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4C3EF1-5AB9-4B8B-8440-5E60A95B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20"/>
            <a:stretch/>
          </p:blipFill>
          <p:spPr>
            <a:xfrm>
              <a:off x="-153245" y="3275024"/>
              <a:ext cx="8746513" cy="29545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FEB58-81DF-4815-B65A-92EDD74B70E9}"/>
                </a:ext>
              </a:extLst>
            </p:cNvPr>
            <p:cNvSpPr txBox="1"/>
            <p:nvPr/>
          </p:nvSpPr>
          <p:spPr>
            <a:xfrm>
              <a:off x="3235344" y="4154288"/>
              <a:ext cx="4436932" cy="1498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effectLst/>
                  <a:latin typeface="+mj-lt"/>
                  <a:ea typeface="Times New Roman" panose="02020603050405020304" pitchFamily="18" charset="0"/>
                </a:rPr>
                <a:t>Các bạn đã tuân thủ những quy tắc nào khi tham gia các phương tiện giao thông?</a:t>
              </a:r>
              <a:endParaRPr lang="en-US" sz="2400" b="1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44ABB8-0CB2-4A4E-A87A-B7E56D2CA53C}"/>
              </a:ext>
            </a:extLst>
          </p:cNvPr>
          <p:cNvGrpSpPr/>
          <p:nvPr/>
        </p:nvGrpSpPr>
        <p:grpSpPr>
          <a:xfrm>
            <a:off x="4899024" y="4491009"/>
            <a:ext cx="7502525" cy="2366991"/>
            <a:chOff x="-153245" y="3275024"/>
            <a:chExt cx="8746513" cy="29545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EC030F-77FE-4F3B-89C7-95BC2B2DF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20"/>
            <a:stretch/>
          </p:blipFill>
          <p:spPr>
            <a:xfrm>
              <a:off x="-153245" y="3275024"/>
              <a:ext cx="8746513" cy="295459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5726AD-2304-40EF-9DB2-144D34C27F01}"/>
                </a:ext>
              </a:extLst>
            </p:cNvPr>
            <p:cNvSpPr txBox="1"/>
            <p:nvPr/>
          </p:nvSpPr>
          <p:spPr>
            <a:xfrm>
              <a:off x="3235344" y="4154288"/>
              <a:ext cx="4436932" cy="1498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còn biết những quy tắc nào khác khi tham gia các phương tiện giao thông</a:t>
              </a:r>
              <a:endParaRPr lang="en-US" sz="2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0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AA84327B-8942-4FE4-8F40-1C62EBD3E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1573222" y="1693983"/>
            <a:ext cx="305347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CDB44BBB-6CBD-452D-AAD8-CC45BEC5A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7860493" y="1827333"/>
            <a:ext cx="2985874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EC808-E8D3-4A54-AFB5-DDC2B37DE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9925" y="762202"/>
            <a:ext cx="5925647" cy="23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34D219-0F30-1F03-81EB-5983F1FAE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BFAA4C-DCCF-660F-A143-251931449685}"/>
              </a:ext>
            </a:extLst>
          </p:cNvPr>
          <p:cNvSpPr txBox="1"/>
          <p:nvPr/>
        </p:nvSpPr>
        <p:spPr>
          <a:xfrm>
            <a:off x="581378" y="1622882"/>
            <a:ext cx="8890000" cy="255389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Viêc tham gia các phương tiện giao thông của các bạn trong các tình huống đã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an toàn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tham gia các phương tiện giao thông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remium Vector | Happy cute little kid girl sing a song">
            <a:extLst>
              <a:ext uri="{FF2B5EF4-FFF2-40B4-BE49-F238E27FC236}">
                <a16:creationId xmlns:a16="http://schemas.microsoft.com/office/drawing/2014/main" id="{8D92922F-BCFD-499A-9433-19B504DD1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40673" r="64238" b="11257"/>
          <a:stretch/>
        </p:blipFill>
        <p:spPr bwMode="auto">
          <a:xfrm>
            <a:off x="4622800" y="4008781"/>
            <a:ext cx="1727200" cy="28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B3413-E433-7B44-12EB-B895CC1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-1335070"/>
            <a:ext cx="4356985" cy="4356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EA3DF7-ED0B-7375-9DBD-80DAAB774E81}"/>
              </a:ext>
            </a:extLst>
          </p:cNvPr>
          <p:cNvSpPr txBox="1"/>
          <p:nvPr/>
        </p:nvSpPr>
        <p:spPr>
          <a:xfrm>
            <a:off x="2371725" y="2809875"/>
            <a:ext cx="9593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sự cần thiết phải tuân thủ các quy tắc an toàn khi tham gia các phương tiện giao thông</a:t>
            </a:r>
            <a:endParaRPr lang="en-US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1458B4-E193-4160-97DF-2C6F7B6407F4}"/>
              </a:ext>
            </a:extLst>
          </p:cNvPr>
          <p:cNvSpPr/>
          <p:nvPr/>
        </p:nvSpPr>
        <p:spPr>
          <a:xfrm>
            <a:off x="352425" y="371475"/>
            <a:ext cx="11525250" cy="6200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FDBAD-C898-4B53-AB33-AAA8650E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661987"/>
            <a:ext cx="5976868" cy="2100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F3651B-84D3-4AC0-95F1-ED586F952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2719386"/>
            <a:ext cx="5815842" cy="1957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D9AE4E-7D74-453E-96A0-86EC83AABE87}"/>
              </a:ext>
            </a:extLst>
          </p:cNvPr>
          <p:cNvSpPr txBox="1"/>
          <p:nvPr/>
        </p:nvSpPr>
        <p:spPr>
          <a:xfrm>
            <a:off x="7038975" y="1255726"/>
            <a:ext cx="5048250" cy="1191816"/>
          </a:xfrm>
          <a:prstGeom prst="wedgeRoundRectCallout">
            <a:avLst>
              <a:gd name="adj1" fmla="val -20631"/>
              <a:gd name="adj2" fmla="val 49246"/>
              <a:gd name="adj3" fmla="val 16667"/>
            </a:avLst>
          </a:prstGeom>
          <a:solidFill>
            <a:srgbClr val="CCFFFF"/>
          </a:solidFill>
          <a:ln w="571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defTabSz="609630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F46C92-E5BA-4CA5-8CF4-E1B55AF4B5E3}"/>
              </a:ext>
            </a:extLst>
          </p:cNvPr>
          <p:cNvSpPr txBox="1"/>
          <p:nvPr/>
        </p:nvSpPr>
        <p:spPr>
          <a:xfrm>
            <a:off x="7038975" y="2789251"/>
            <a:ext cx="5048250" cy="2281476"/>
          </a:xfrm>
          <a:prstGeom prst="wedgeRoundRectCallout">
            <a:avLst>
              <a:gd name="adj1" fmla="val -20631"/>
              <a:gd name="adj2" fmla="val 49246"/>
              <a:gd name="adj3" fmla="val 16667"/>
            </a:avLst>
          </a:prstGeom>
          <a:solidFill>
            <a:srgbClr val="CCFFFF"/>
          </a:solidFill>
          <a:ln w="571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defTabSz="609630"/>
            <a:r>
              <a:rPr lang="vi-VN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vì sao chúng ta phải tuân thủ các quy tắc an toàn khi tham gia các phương tiện giao thông</a:t>
            </a:r>
            <a:r>
              <a:rPr lang="vi-VN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707D91C-5E1A-4813-A50F-5F58AD0F9834}"/>
              </a:ext>
            </a:extLst>
          </p:cNvPr>
          <p:cNvSpPr/>
          <p:nvPr/>
        </p:nvSpPr>
        <p:spPr>
          <a:xfrm>
            <a:off x="-522514" y="5416248"/>
            <a:ext cx="13914363" cy="2457752"/>
          </a:xfrm>
          <a:prstGeom prst="ellipse">
            <a:avLst/>
          </a:prstGeom>
          <a:solidFill>
            <a:srgbClr val="A9D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A2501A1-08DA-487D-BBAD-7B6A84A67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67" r="39107" b="26001"/>
          <a:stretch/>
        </p:blipFill>
        <p:spPr>
          <a:xfrm>
            <a:off x="0" y="-127000"/>
            <a:ext cx="11913508" cy="7609473"/>
          </a:xfrm>
          <a:prstGeom prst="rect">
            <a:avLst/>
          </a:prstGeom>
        </p:spPr>
      </p:pic>
      <p:sp>
        <p:nvSpPr>
          <p:cNvPr id="10" name="Bong bóng Ý nghĩ: Hình đám mây 9">
            <a:extLst>
              <a:ext uri="{FF2B5EF4-FFF2-40B4-BE49-F238E27FC236}">
                <a16:creationId xmlns:a16="http://schemas.microsoft.com/office/drawing/2014/main" id="{F724BF1B-61F4-4BD4-82C7-AB682EDDB270}"/>
              </a:ext>
            </a:extLst>
          </p:cNvPr>
          <p:cNvSpPr/>
          <p:nvPr/>
        </p:nvSpPr>
        <p:spPr>
          <a:xfrm>
            <a:off x="978750" y="62891"/>
            <a:ext cx="2042477" cy="1001359"/>
          </a:xfrm>
          <a:prstGeom prst="cloudCallout">
            <a:avLst>
              <a:gd name="adj1" fmla="val -9226"/>
              <a:gd name="adj2" fmla="val 184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Bong bóng Ý nghĩ: Hình đám mây 10">
            <a:extLst>
              <a:ext uri="{FF2B5EF4-FFF2-40B4-BE49-F238E27FC236}">
                <a16:creationId xmlns:a16="http://schemas.microsoft.com/office/drawing/2014/main" id="{DA12184F-917E-41E8-A89B-C30EB6D0F235}"/>
              </a:ext>
            </a:extLst>
          </p:cNvPr>
          <p:cNvSpPr/>
          <p:nvPr/>
        </p:nvSpPr>
        <p:spPr>
          <a:xfrm>
            <a:off x="9996923" y="186172"/>
            <a:ext cx="1616725" cy="862465"/>
          </a:xfrm>
          <a:prstGeom prst="cloudCallout">
            <a:avLst>
              <a:gd name="adj1" fmla="val -9226"/>
              <a:gd name="adj2" fmla="val 184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Bong bóng Ý nghĩ: Hình đám mây 11">
            <a:extLst>
              <a:ext uri="{FF2B5EF4-FFF2-40B4-BE49-F238E27FC236}">
                <a16:creationId xmlns:a16="http://schemas.microsoft.com/office/drawing/2014/main" id="{1E1F2BB1-55D4-4052-BA16-292981D40218}"/>
              </a:ext>
            </a:extLst>
          </p:cNvPr>
          <p:cNvSpPr/>
          <p:nvPr/>
        </p:nvSpPr>
        <p:spPr>
          <a:xfrm>
            <a:off x="11252458" y="3120978"/>
            <a:ext cx="1616725" cy="641695"/>
          </a:xfrm>
          <a:prstGeom prst="cloudCallout">
            <a:avLst>
              <a:gd name="adj1" fmla="val -9226"/>
              <a:gd name="adj2" fmla="val 184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id="{790CAFA4-8826-48C5-9F33-23C9E1959D5F}"/>
              </a:ext>
            </a:extLst>
          </p:cNvPr>
          <p:cNvSpPr/>
          <p:nvPr/>
        </p:nvSpPr>
        <p:spPr>
          <a:xfrm>
            <a:off x="278492" y="2800130"/>
            <a:ext cx="1616725" cy="641695"/>
          </a:xfrm>
          <a:prstGeom prst="cloudCallout">
            <a:avLst>
              <a:gd name="adj1" fmla="val -9226"/>
              <a:gd name="adj2" fmla="val 1840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3CE3C18B-B138-4D36-9935-B5193616F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28" t="48134" r="-322" b="-3105"/>
          <a:stretch/>
        </p:blipFill>
        <p:spPr>
          <a:xfrm rot="900067">
            <a:off x="4574339" y="3940628"/>
            <a:ext cx="3510547" cy="2566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CC554D-4951-3523-BC2D-72C182A6B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08" y="2436942"/>
            <a:ext cx="7872650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139</Words>
  <Application>Microsoft Office PowerPoint</Application>
  <PresentationFormat>Widescreen</PresentationFormat>
  <Paragraphs>10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33</cp:revision>
  <dcterms:created xsi:type="dcterms:W3CDTF">2023-01-14T08:58:25Z</dcterms:created>
  <dcterms:modified xsi:type="dcterms:W3CDTF">2025-04-26T09:02:34Z</dcterms:modified>
</cp:coreProperties>
</file>