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7" r:id="rId2"/>
    <p:sldMasterId id="2147483772" r:id="rId3"/>
  </p:sldMasterIdLst>
  <p:notesMasterIdLst>
    <p:notesMasterId r:id="rId15"/>
  </p:notesMasterIdLst>
  <p:sldIdLst>
    <p:sldId id="366" r:id="rId4"/>
    <p:sldId id="435" r:id="rId5"/>
    <p:sldId id="394" r:id="rId6"/>
    <p:sldId id="436" r:id="rId7"/>
    <p:sldId id="434" r:id="rId8"/>
    <p:sldId id="438" r:id="rId9"/>
    <p:sldId id="439" r:id="rId10"/>
    <p:sldId id="440" r:id="rId11"/>
    <p:sldId id="429" r:id="rId12"/>
    <p:sldId id="420" r:id="rId13"/>
    <p:sldId id="3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BD974-B9DE-4B6F-AABE-80931D010DF5}" type="datetimeFigureOut">
              <a:rPr lang="en-US" smtClean="0"/>
              <a:t>18-Apr-25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728F8-E216-4DAE-BB6B-ACEECA401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32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923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e924fdca29_0_6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e924fdca29_0_6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823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70FC6-6BB6-4962-BB72-98F0BF4CD9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709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altLang="zh-CN" b="1" dirty="0"/>
              <a:t>GV</a:t>
            </a:r>
            <a:r>
              <a:rPr lang="vi-VN" altLang="zh-CN" b="1" dirty="0"/>
              <a:t> </a:t>
            </a:r>
            <a:r>
              <a:rPr lang="vi-VN" altLang="zh-CN" b="1" dirty="0" err="1"/>
              <a:t>bấm</a:t>
            </a:r>
            <a:r>
              <a:rPr lang="vi-VN" altLang="zh-CN" b="1" dirty="0"/>
              <a:t> </a:t>
            </a:r>
            <a:r>
              <a:rPr lang="vi-VN" altLang="zh-CN" b="1" dirty="0" err="1"/>
              <a:t>bắt</a:t>
            </a:r>
            <a:r>
              <a:rPr lang="vi-VN" altLang="zh-CN" b="1" dirty="0"/>
              <a:t> </a:t>
            </a:r>
            <a:r>
              <a:rPr lang="vi-VN" altLang="zh-CN" b="1" dirty="0" err="1"/>
              <a:t>đầu</a:t>
            </a:r>
            <a:r>
              <a:rPr lang="vi-VN" altLang="zh-CN" b="1" dirty="0"/>
              <a:t> </a:t>
            </a:r>
            <a:r>
              <a:rPr lang="vi-VN" altLang="zh-CN" b="1" dirty="0" err="1"/>
              <a:t>đồng</a:t>
            </a:r>
            <a:r>
              <a:rPr lang="vi-VN" altLang="zh-CN" b="1" dirty="0"/>
              <a:t> </a:t>
            </a:r>
            <a:r>
              <a:rPr lang="vi-VN" altLang="zh-CN" b="1" dirty="0" err="1"/>
              <a:t>hồ</a:t>
            </a:r>
            <a:r>
              <a:rPr lang="vi-VN" altLang="zh-CN" b="1" dirty="0"/>
              <a:t> </a:t>
            </a:r>
            <a:r>
              <a:rPr lang="vi-VN" altLang="zh-CN" b="1" dirty="0" err="1"/>
              <a:t>chạy</a:t>
            </a:r>
            <a:r>
              <a:rPr lang="vi-VN" altLang="zh-CN" b="1" dirty="0"/>
              <a:t>, chuông reo </a:t>
            </a:r>
            <a:r>
              <a:rPr lang="vi-VN" altLang="zh-CN" b="1" dirty="0" err="1"/>
              <a:t>báo</a:t>
            </a:r>
            <a:r>
              <a:rPr lang="vi-VN" altLang="zh-CN" b="1" dirty="0"/>
              <a:t> </a:t>
            </a:r>
            <a:r>
              <a:rPr lang="vi-VN" altLang="zh-CN" b="1" dirty="0" err="1"/>
              <a:t>hiệu</a:t>
            </a:r>
            <a:r>
              <a:rPr lang="vi-VN" altLang="zh-CN" b="1" dirty="0"/>
              <a:t> </a:t>
            </a:r>
            <a:r>
              <a:rPr lang="vi-VN" altLang="zh-CN" b="1" dirty="0" err="1"/>
              <a:t>kết</a:t>
            </a:r>
            <a:r>
              <a:rPr lang="vi-VN" altLang="zh-CN" b="1" dirty="0"/>
              <a:t> </a:t>
            </a:r>
            <a:r>
              <a:rPr lang="vi-VN" altLang="zh-CN" b="1" dirty="0" err="1"/>
              <a:t>thúc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7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2035400" y="718800"/>
            <a:ext cx="8121200" cy="638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470434" y="4218001"/>
            <a:ext cx="1564959" cy="41589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5"/>
          <p:cNvSpPr/>
          <p:nvPr/>
        </p:nvSpPr>
        <p:spPr>
          <a:xfrm flipH="1">
            <a:off x="817568" y="478534"/>
            <a:ext cx="1167233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5"/>
          <p:cNvSpPr/>
          <p:nvPr/>
        </p:nvSpPr>
        <p:spPr>
          <a:xfrm>
            <a:off x="5919726" y="2606048"/>
            <a:ext cx="1093908" cy="36286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5"/>
          <p:cNvSpPr/>
          <p:nvPr/>
        </p:nvSpPr>
        <p:spPr>
          <a:xfrm>
            <a:off x="10568105" y="2970303"/>
            <a:ext cx="1167332" cy="310204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 flipH="1">
            <a:off x="10865643" y="616583"/>
            <a:ext cx="751108" cy="249152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" name="Google Shape;82;p5"/>
          <p:cNvGrpSpPr/>
          <p:nvPr/>
        </p:nvGrpSpPr>
        <p:grpSpPr>
          <a:xfrm>
            <a:off x="-123" y="5385069"/>
            <a:ext cx="12192123" cy="1508249"/>
            <a:chOff x="-92" y="2875563"/>
            <a:chExt cx="9144092" cy="1131187"/>
          </a:xfrm>
        </p:grpSpPr>
        <p:sp>
          <p:nvSpPr>
            <p:cNvPr id="83" name="Google Shape;83;p5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4" name="Google Shape;84;p5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87" name="Google Shape;87;p5"/>
          <p:cNvSpPr txBox="1">
            <a:spLocks noGrp="1"/>
          </p:cNvSpPr>
          <p:nvPr>
            <p:ph type="title" idx="2"/>
          </p:nvPr>
        </p:nvSpPr>
        <p:spPr>
          <a:xfrm>
            <a:off x="1802400" y="2032467"/>
            <a:ext cx="3429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 idx="3"/>
          </p:nvPr>
        </p:nvSpPr>
        <p:spPr>
          <a:xfrm>
            <a:off x="6961400" y="3594784"/>
            <a:ext cx="3427200" cy="471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1"/>
          </p:nvPr>
        </p:nvSpPr>
        <p:spPr>
          <a:xfrm>
            <a:off x="6961400" y="4218000"/>
            <a:ext cx="3427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1802400" y="2656000"/>
            <a:ext cx="3429200" cy="9388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72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AA5E0-22E4-4392-9D57-88EADE79F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95B44-DB86-48CC-8349-316334485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4150F-740A-41EA-BA89-B7EF998C0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DDFAF-537E-4F20-A235-42A2CEDEEC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18-Apr-25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AB497-BCAD-4509-BD6A-1AF9A20F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F0AAC-2FC9-4AD3-96D3-5BABA366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8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1A12D-7BC2-4184-96F5-6194D38F5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DA86D7-F43E-4A0D-96A2-25C586AC39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21DBC-E065-41C8-8C4C-00414F71B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2826C-CBA0-4192-B966-1510A69E0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18-Apr-25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07168-D3CE-4C6A-B35B-5CDE004AE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1D25E-E0A3-4436-BA52-7D36D93E0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76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D4C7E-C113-4BFA-933F-E646A44A2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0AF6A-8B75-453F-BBBF-F1304C4A5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77BE-A029-451A-ADC5-2E7C944DE8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18-Apr-25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A49A1-265B-4838-84A8-0989B18C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3B824-F99A-4916-BBD0-AC741F26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42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3BDF3C-59D7-4E45-9C66-4B78E5287E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8313F-F875-40A7-A3A3-2D91AD12E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E5D98-08A5-4FE9-81BD-1E61EDDB4A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18-Apr-25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8E350-AA34-4AC4-B90B-8CE437407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7E945-7B76-4842-8C64-4ABBC7340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31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" y="-17226"/>
            <a:ext cx="12221028" cy="7054380"/>
            <a:chOff x="-29028" y="0"/>
            <a:chExt cx="12221028" cy="7054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0" name="Rounded Rectangle 9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</p:grpSp>
      </p:grpSp>
      <p:sp>
        <p:nvSpPr>
          <p:cNvPr id="14" name="Oval 13"/>
          <p:cNvSpPr/>
          <p:nvPr userDrawn="1"/>
        </p:nvSpPr>
        <p:spPr>
          <a:xfrm>
            <a:off x="8959118" y="2854090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5" name="Rectangle 14"/>
          <p:cNvSpPr/>
          <p:nvPr userDrawn="1"/>
        </p:nvSpPr>
        <p:spPr>
          <a:xfrm>
            <a:off x="9760292" y="2351627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6" name="Isosceles Triangle 15"/>
          <p:cNvSpPr/>
          <p:nvPr userDrawn="1"/>
        </p:nvSpPr>
        <p:spPr>
          <a:xfrm>
            <a:off x="8414090" y="2180988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7" name="Parallelogram 16"/>
          <p:cNvSpPr/>
          <p:nvPr userDrawn="1"/>
        </p:nvSpPr>
        <p:spPr>
          <a:xfrm>
            <a:off x="7542770" y="2200692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8" name="Heart 17"/>
          <p:cNvSpPr/>
          <p:nvPr userDrawn="1"/>
        </p:nvSpPr>
        <p:spPr>
          <a:xfrm>
            <a:off x="10561466" y="2133346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112587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5323658" y="1624993"/>
            <a:ext cx="6868343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24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"/>
            <a:ext cx="12268200" cy="6887497"/>
            <a:chOff x="0" y="-29497"/>
            <a:chExt cx="12268200" cy="6887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0" name="Rounded Rectangle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9573760" y="2632844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2" name="Rectangle 11"/>
          <p:cNvSpPr/>
          <p:nvPr userDrawn="1"/>
        </p:nvSpPr>
        <p:spPr>
          <a:xfrm>
            <a:off x="9894320" y="173383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3" name="Isosceles Triangle 12"/>
          <p:cNvSpPr/>
          <p:nvPr userDrawn="1"/>
        </p:nvSpPr>
        <p:spPr>
          <a:xfrm>
            <a:off x="8866642" y="1741460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4" name="Parallelogram 13"/>
          <p:cNvSpPr/>
          <p:nvPr userDrawn="1"/>
        </p:nvSpPr>
        <p:spPr>
          <a:xfrm>
            <a:off x="8628376" y="2797943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5" name="Heart 14"/>
          <p:cNvSpPr/>
          <p:nvPr userDrawn="1"/>
        </p:nvSpPr>
        <p:spPr>
          <a:xfrm>
            <a:off x="10720900" y="2283592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440887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277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720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70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115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034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847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18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3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204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543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18/04/2025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8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A2587-E609-4F9F-922A-99B21D602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F2642C-15DB-4A7A-A627-E5271D15A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DD37C-B8DE-4B43-8802-97FA091097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18-Apr-25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A94D8-D7A1-4FCE-866D-F78B03FD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4FB84-D889-4FA6-9025-CCE3284CD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4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6C76A-DBCC-4466-BEB3-CB0BBAF1A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B8F93-85F5-4105-A42C-37FAD9042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C9A6E-3801-433B-9721-D0EEF0DBF6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18-Apr-25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CC7BF-3591-4E26-82D1-36FFDB9CD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0EB26-3351-4B87-9790-0D0EA2276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8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59286-B5D1-4C1C-8180-89F3B852B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099E5-C4C0-46A9-B31E-9B4AF101D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3CC18-26B4-46AF-A871-CA94183F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18-Apr-25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D2632-776F-484E-9D5B-5C7739794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2A0F9-352F-4EDB-8CE5-2ED7A267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1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D2CD1-2A5A-4866-AB18-F855D21EF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182C8-FDE9-47E9-9EBD-656D6D8D6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8F2EEC-3DBC-4223-98FA-FE589A4EA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E20D3-D01C-4FC2-A095-772B750A34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18-Apr-25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B30FE-40C0-4F54-890B-FADDD7719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CB3B6-CF4F-4B1B-AAC7-0375983A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6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0916C-A8BB-4972-BD28-BD77A7C06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4404D-DA8A-4AE5-91A1-06814B9A9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60E6A-4CE2-4BFE-93BD-27535A3C7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F70710-5697-4FC5-9EA4-BF139EF4C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D1CCE3-C7F4-49B2-97A0-8D1C8691C6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7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B80936-2AC2-4F8A-AC35-5420EDCB0A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18-Apr-25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CF87FD-D91C-4B43-B8F4-D052FFE1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A83A70-6A37-4E81-922A-B8B90988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E55FC-387B-4AFA-A272-581FC8835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BD379-0049-422D-B57B-FFA298CC30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18-Apr-25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9F0EE-F738-491A-A6C7-D1E2D5DD6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CAB682-2242-42CB-A3C8-ACB40388A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6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35461-35CD-47B1-AAE8-DAC26C0A3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F6CE58-FE09-468D-A383-049C381CEBDC}" type="datetimeFigureOut">
              <a:rPr lang="en-US" smtClean="0"/>
              <a:t>18-Apr-25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C3B48-57BA-429D-AB9D-0554B091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39AA0-EE90-414A-B6C3-6AFCC99BB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9361BF-20B6-4A6A-BE80-D6DA621E2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9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D467C80B-56AC-428F-B7A6-203768ADE9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25" y="20955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512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59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67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888FE0B1-42D0-6B30-A880-7BE745FF025F}"/>
              </a:ext>
            </a:extLst>
          </p:cNvPr>
          <p:cNvSpPr/>
          <p:nvPr/>
        </p:nvSpPr>
        <p:spPr>
          <a:xfrm>
            <a:off x="6697133" y="5291667"/>
            <a:ext cx="2794000" cy="1337733"/>
          </a:xfrm>
          <a:prstGeom prst="ellipse">
            <a:avLst/>
          </a:prstGeom>
          <a:solidFill>
            <a:srgbClr val="CBE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3B0D05-0A96-54EB-03CB-B227BC1789E4}"/>
              </a:ext>
            </a:extLst>
          </p:cNvPr>
          <p:cNvGrpSpPr/>
          <p:nvPr/>
        </p:nvGrpSpPr>
        <p:grpSpPr>
          <a:xfrm>
            <a:off x="8991599" y="5291666"/>
            <a:ext cx="3807020" cy="1337733"/>
            <a:chOff x="6743699" y="3968750"/>
            <a:chExt cx="2855265" cy="1003300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98CB275-0374-9176-3F6B-B640AE7549EB}"/>
                </a:ext>
              </a:extLst>
            </p:cNvPr>
            <p:cNvSpPr txBox="1"/>
            <p:nvPr/>
          </p:nvSpPr>
          <p:spPr>
            <a:xfrm>
              <a:off x="8491786" y="4110335"/>
              <a:ext cx="611650" cy="438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buClr>
                  <a:srgbClr val="000000"/>
                </a:buClr>
              </a:pPr>
              <a:r>
                <a:rPr lang="en-US" sz="10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HỒ THỊ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0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TUYẾT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067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SƯƠNG</a:t>
              </a:r>
              <a:endParaRPr lang="en-SG" sz="10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4" name="Hình Bầu dục 23">
              <a:extLst>
                <a:ext uri="{FF2B5EF4-FFF2-40B4-BE49-F238E27FC236}">
                  <a16:creationId xmlns:a16="http://schemas.microsoft.com/office/drawing/2014/main" id="{66CA7CDA-C735-67D1-625B-4D8EE0E6B2E1}"/>
                </a:ext>
              </a:extLst>
            </p:cNvPr>
            <p:cNvSpPr/>
            <p:nvPr/>
          </p:nvSpPr>
          <p:spPr>
            <a:xfrm>
              <a:off x="6743699" y="3968750"/>
              <a:ext cx="2855265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710459A0-63CA-BBB1-51C5-089625487871}"/>
              </a:ext>
            </a:extLst>
          </p:cNvPr>
          <p:cNvGrpSpPr/>
          <p:nvPr/>
        </p:nvGrpSpPr>
        <p:grpSpPr>
          <a:xfrm>
            <a:off x="438282" y="5439834"/>
            <a:ext cx="12295585" cy="2125133"/>
            <a:chOff x="892851" y="3879850"/>
            <a:chExt cx="7946349" cy="1593850"/>
          </a:xfrm>
        </p:grpSpPr>
        <p:sp>
          <p:nvSpPr>
            <p:cNvPr id="21" name="Hình Bầu dục 20">
              <a:extLst>
                <a:ext uri="{FF2B5EF4-FFF2-40B4-BE49-F238E27FC236}">
                  <a16:creationId xmlns:a16="http://schemas.microsoft.com/office/drawing/2014/main" id="{777FE601-895B-5D8A-03FE-448F69A305EE}"/>
                </a:ext>
              </a:extLst>
            </p:cNvPr>
            <p:cNvSpPr/>
            <p:nvPr/>
          </p:nvSpPr>
          <p:spPr>
            <a:xfrm>
              <a:off x="892851" y="4470400"/>
              <a:ext cx="2095500" cy="596900"/>
            </a:xfrm>
            <a:prstGeom prst="ellipse">
              <a:avLst/>
            </a:prstGeom>
            <a:solidFill>
              <a:srgbClr val="B7DC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id="{6F13FBA1-86D1-97A0-8BED-30D59D2F6847}"/>
                </a:ext>
              </a:extLst>
            </p:cNvPr>
            <p:cNvSpPr/>
            <p:nvPr/>
          </p:nvSpPr>
          <p:spPr>
            <a:xfrm>
              <a:off x="3730051" y="3879850"/>
              <a:ext cx="20955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25" name="Hình Bầu dục 24">
              <a:extLst>
                <a:ext uri="{FF2B5EF4-FFF2-40B4-BE49-F238E27FC236}">
                  <a16:creationId xmlns:a16="http://schemas.microsoft.com/office/drawing/2014/main" id="{007B7539-4588-E51E-ADC7-B8466AFBAB3A}"/>
                </a:ext>
              </a:extLst>
            </p:cNvPr>
            <p:cNvSpPr/>
            <p:nvPr/>
          </p:nvSpPr>
          <p:spPr>
            <a:xfrm>
              <a:off x="5257800" y="4273550"/>
              <a:ext cx="20955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26" name="Hình Bầu dục 25">
              <a:extLst>
                <a:ext uri="{FF2B5EF4-FFF2-40B4-BE49-F238E27FC236}">
                  <a16:creationId xmlns:a16="http://schemas.microsoft.com/office/drawing/2014/main" id="{6832CCB0-1C65-2A0A-D692-8DBD273EE795}"/>
                </a:ext>
              </a:extLst>
            </p:cNvPr>
            <p:cNvSpPr/>
            <p:nvPr/>
          </p:nvSpPr>
          <p:spPr>
            <a:xfrm>
              <a:off x="3454400" y="4330700"/>
              <a:ext cx="22606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27" name="Hình Bầu dục 26">
              <a:extLst>
                <a:ext uri="{FF2B5EF4-FFF2-40B4-BE49-F238E27FC236}">
                  <a16:creationId xmlns:a16="http://schemas.microsoft.com/office/drawing/2014/main" id="{92933D3A-DB5B-DF5C-CDC2-762CD2B8F8EA}"/>
                </a:ext>
              </a:extLst>
            </p:cNvPr>
            <p:cNvSpPr/>
            <p:nvPr/>
          </p:nvSpPr>
          <p:spPr>
            <a:xfrm>
              <a:off x="6578600" y="4470400"/>
              <a:ext cx="2260600" cy="1003300"/>
            </a:xfrm>
            <a:prstGeom prst="ellipse">
              <a:avLst/>
            </a:prstGeom>
            <a:solidFill>
              <a:srgbClr val="CBEF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D634F29B-8BD2-8006-E5EF-0F7CE82EFD48}"/>
              </a:ext>
            </a:extLst>
          </p:cNvPr>
          <p:cNvSpPr/>
          <p:nvPr/>
        </p:nvSpPr>
        <p:spPr>
          <a:xfrm>
            <a:off x="691967" y="673100"/>
            <a:ext cx="10566400" cy="5554133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pic>
        <p:nvPicPr>
          <p:cNvPr id="6" name="Hình ảnh 5" descr="Ảnh có chứa văn bản&#10;&#10;Mô tả được tạo tự động">
            <a:extLst>
              <a:ext uri="{FF2B5EF4-FFF2-40B4-BE49-F238E27FC236}">
                <a16:creationId xmlns:a16="http://schemas.microsoft.com/office/drawing/2014/main" id="{2034EE37-7880-D82D-AAC8-C040FB1676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61" t="14241" r="29046"/>
          <a:stretch/>
        </p:blipFill>
        <p:spPr>
          <a:xfrm>
            <a:off x="4213261" y="1627346"/>
            <a:ext cx="3007591" cy="1265557"/>
          </a:xfrm>
          <a:prstGeom prst="rect">
            <a:avLst/>
          </a:prstGeom>
        </p:spPr>
      </p:pic>
      <p:pic>
        <p:nvPicPr>
          <p:cNvPr id="32" name="Hình ảnh 31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FFB5129D-A0BF-BB29-6F2D-6C9FCC24B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6411" y="4006671"/>
            <a:ext cx="2418229" cy="2375047"/>
          </a:xfrm>
          <a:prstGeom prst="rect">
            <a:avLst/>
          </a:prstGeom>
        </p:spPr>
      </p:pic>
      <p:pic>
        <p:nvPicPr>
          <p:cNvPr id="33" name="Hình ảnh 32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E9EED282-696B-7797-2F08-360E03AB3B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t="28080" r="20882" b="26111"/>
          <a:stretch/>
        </p:blipFill>
        <p:spPr>
          <a:xfrm>
            <a:off x="7986411" y="4669367"/>
            <a:ext cx="1913240" cy="1087967"/>
          </a:xfrm>
          <a:prstGeom prst="rect">
            <a:avLst/>
          </a:prstGeom>
        </p:spPr>
      </p:pic>
      <p:pic>
        <p:nvPicPr>
          <p:cNvPr id="34" name="Hình ảnh 33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5D663B1A-77FD-7FA1-4FC1-723C81037E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</a:blip>
          <a:srcRect l="80404" t="7925" r="12630" b="84589"/>
          <a:stretch/>
        </p:blipFill>
        <p:spPr>
          <a:xfrm>
            <a:off x="9931654" y="4185394"/>
            <a:ext cx="180001" cy="190004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05F92-7EEA-4824-808B-57AA5482B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105" y="2252363"/>
            <a:ext cx="9150889" cy="2505673"/>
          </a:xfrm>
          <a:prstGeom prst="rect">
            <a:avLst/>
          </a:prstGeom>
        </p:spPr>
      </p:pic>
      <p:grpSp>
        <p:nvGrpSpPr>
          <p:cNvPr id="29" name="Nhóm 1">
            <a:extLst>
              <a:ext uri="{FF2B5EF4-FFF2-40B4-BE49-F238E27FC236}">
                <a16:creationId xmlns:a16="http://schemas.microsoft.com/office/drawing/2014/main" id="{D8BD0E0F-DCE4-41E5-B832-CB1818A8CBEA}"/>
              </a:ext>
            </a:extLst>
          </p:cNvPr>
          <p:cNvGrpSpPr/>
          <p:nvPr/>
        </p:nvGrpSpPr>
        <p:grpSpPr>
          <a:xfrm>
            <a:off x="0" y="2895600"/>
            <a:ext cx="1712926" cy="3763959"/>
            <a:chOff x="172630" y="1379272"/>
            <a:chExt cx="1808699" cy="3879716"/>
          </a:xfrm>
        </p:grpSpPr>
        <p:grpSp>
          <p:nvGrpSpPr>
            <p:cNvPr id="30" name="Nhóm 37">
              <a:extLst>
                <a:ext uri="{FF2B5EF4-FFF2-40B4-BE49-F238E27FC236}">
                  <a16:creationId xmlns:a16="http://schemas.microsoft.com/office/drawing/2014/main" id="{32E6C4C3-DABC-4D37-83E6-62BD1E4AA96A}"/>
                </a:ext>
              </a:extLst>
            </p:cNvPr>
            <p:cNvGrpSpPr/>
            <p:nvPr/>
          </p:nvGrpSpPr>
          <p:grpSpPr>
            <a:xfrm>
              <a:off x="935038" y="2961964"/>
              <a:ext cx="319500" cy="2297024"/>
              <a:chOff x="897575" y="2960775"/>
              <a:chExt cx="319500" cy="2297024"/>
            </a:xfrm>
            <a:solidFill>
              <a:schemeClr val="tx1">
                <a:lumMod val="10000"/>
              </a:schemeClr>
            </a:solidFill>
          </p:grpSpPr>
          <p:sp>
            <p:nvSpPr>
              <p:cNvPr id="35" name="Google Shape;5864;p73">
                <a:extLst>
                  <a:ext uri="{FF2B5EF4-FFF2-40B4-BE49-F238E27FC236}">
                    <a16:creationId xmlns:a16="http://schemas.microsoft.com/office/drawing/2014/main" id="{F1D500E9-FE94-477D-8244-650D27973939}"/>
                  </a:ext>
                </a:extLst>
              </p:cNvPr>
              <p:cNvSpPr/>
              <p:nvPr/>
            </p:nvSpPr>
            <p:spPr>
              <a:xfrm>
                <a:off x="982871" y="2960775"/>
                <a:ext cx="148624" cy="1801487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30495" extrusionOk="0">
                    <a:moveTo>
                      <a:pt x="1" y="1"/>
                    </a:moveTo>
                    <a:lnTo>
                      <a:pt x="1" y="29869"/>
                    </a:lnTo>
                    <a:cubicBezTo>
                      <a:pt x="1" y="30224"/>
                      <a:pt x="309" y="30494"/>
                      <a:pt x="664" y="30494"/>
                    </a:cubicBezTo>
                    <a:cubicBezTo>
                      <a:pt x="1009" y="30494"/>
                      <a:pt x="1289" y="30224"/>
                      <a:pt x="1289" y="29869"/>
                    </a:cubicBezTo>
                    <a:lnTo>
                      <a:pt x="128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5872;p73">
                <a:extLst>
                  <a:ext uri="{FF2B5EF4-FFF2-40B4-BE49-F238E27FC236}">
                    <a16:creationId xmlns:a16="http://schemas.microsoft.com/office/drawing/2014/main" id="{5AB96EED-B2E5-4EF3-B281-5BA5118A8892}"/>
                  </a:ext>
                </a:extLst>
              </p:cNvPr>
              <p:cNvSpPr/>
              <p:nvPr/>
            </p:nvSpPr>
            <p:spPr>
              <a:xfrm>
                <a:off x="897575" y="4276499"/>
                <a:ext cx="319500" cy="981300"/>
              </a:xfrm>
              <a:prstGeom prst="snip2SameRect">
                <a:avLst>
                  <a:gd name="adj1" fmla="val 21830"/>
                  <a:gd name="adj2" fmla="val 0"/>
                </a:avLst>
              </a:pr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1" name="Hình ảnh 42">
              <a:extLst>
                <a:ext uri="{FF2B5EF4-FFF2-40B4-BE49-F238E27FC236}">
                  <a16:creationId xmlns:a16="http://schemas.microsoft.com/office/drawing/2014/main" id="{8F9ABEB7-B543-4FAE-A661-400A0670A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2630" y="1379272"/>
              <a:ext cx="1808699" cy="18086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934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DE84E22-AF95-6DE6-DF7C-F0CCEA2924F5}"/>
              </a:ext>
            </a:extLst>
          </p:cNvPr>
          <p:cNvSpPr txBox="1"/>
          <p:nvPr/>
        </p:nvSpPr>
        <p:spPr>
          <a:xfrm>
            <a:off x="3052301" y="572830"/>
            <a:ext cx="46248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thường</a:t>
            </a: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40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38358CAB-D6FE-1D86-661B-95ADDC97CB70}"/>
              </a:ext>
            </a:extLst>
          </p:cNvPr>
          <p:cNvGrpSpPr/>
          <p:nvPr/>
        </p:nvGrpSpPr>
        <p:grpSpPr>
          <a:xfrm>
            <a:off x="7798258" y="2009200"/>
            <a:ext cx="1303868" cy="533400"/>
            <a:chOff x="5848693" y="1506900"/>
            <a:chExt cx="977901" cy="400050"/>
          </a:xfrm>
        </p:grpSpPr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id="{6A81A8F0-F411-1CD2-965E-EAA1BD598665}"/>
                </a:ext>
              </a:extLst>
            </p:cNvPr>
            <p:cNvGrpSpPr/>
            <p:nvPr/>
          </p:nvGrpSpPr>
          <p:grpSpPr>
            <a:xfrm>
              <a:off x="5848694" y="1506900"/>
              <a:ext cx="977900" cy="400050"/>
              <a:chOff x="5838825" y="1495425"/>
              <a:chExt cx="977900" cy="400050"/>
            </a:xfrm>
          </p:grpSpPr>
          <p:sp>
            <p:nvSpPr>
              <p:cNvPr id="2" name="Hình chữ nhật 1">
                <a:extLst>
                  <a:ext uri="{FF2B5EF4-FFF2-40B4-BE49-F238E27FC236}">
                    <a16:creationId xmlns:a16="http://schemas.microsoft.com/office/drawing/2014/main" id="{D132EDB9-A7B5-7DF9-358C-36011FEA4E79}"/>
                  </a:ext>
                </a:extLst>
              </p:cNvPr>
              <p:cNvSpPr/>
              <p:nvPr/>
            </p:nvSpPr>
            <p:spPr>
              <a:xfrm>
                <a:off x="5838825" y="1495425"/>
                <a:ext cx="428625" cy="4000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B43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3" name="Hình chữ nhật 2">
                <a:extLst>
                  <a:ext uri="{FF2B5EF4-FFF2-40B4-BE49-F238E27FC236}">
                    <a16:creationId xmlns:a16="http://schemas.microsoft.com/office/drawing/2014/main" id="{FA131A33-FAE0-C222-2A9E-304DAF9EFF9D}"/>
                  </a:ext>
                </a:extLst>
              </p:cNvPr>
              <p:cNvSpPr/>
              <p:nvPr/>
            </p:nvSpPr>
            <p:spPr>
              <a:xfrm>
                <a:off x="6388101" y="1495425"/>
                <a:ext cx="428624" cy="4000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B43F"/>
                  </a:solidFill>
                  <a:latin typeface="Calibri"/>
                  <a:sym typeface="Arial"/>
                </a:endParaRPr>
              </a:p>
            </p:txBody>
          </p:sp>
        </p:grpSp>
        <p:pic>
          <p:nvPicPr>
            <p:cNvPr id="7" name="Hình ảnh 6" descr="Ảnh có chứa đồ chơi, búp bê, đồ họa véc-tơ&#10;&#10;Mô tả được tạo tự động">
              <a:extLst>
                <a:ext uri="{FF2B5EF4-FFF2-40B4-BE49-F238E27FC236}">
                  <a16:creationId xmlns:a16="http://schemas.microsoft.com/office/drawing/2014/main" id="{57E191F1-4770-43ED-5BC1-4461AC727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8693" y="1634872"/>
              <a:ext cx="428625" cy="272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593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9EEF3969-C108-1AE3-FAD9-6FB4560F823A}"/>
              </a:ext>
            </a:extLst>
          </p:cNvPr>
          <p:cNvGrpSpPr/>
          <p:nvPr/>
        </p:nvGrpSpPr>
        <p:grpSpPr>
          <a:xfrm>
            <a:off x="389509" y="-185888"/>
            <a:ext cx="9025424" cy="3017582"/>
            <a:chOff x="2994661" y="1071108"/>
            <a:chExt cx="3483868" cy="2263187"/>
          </a:xfrm>
        </p:grpSpPr>
        <p:pic>
          <p:nvPicPr>
            <p:cNvPr id="3" name="Hình ảnh 2" descr="Ảnh có chứa quảng trường&#10;&#10;Mô tả được tạo tự động">
              <a:extLst>
                <a:ext uri="{FF2B5EF4-FFF2-40B4-BE49-F238E27FC236}">
                  <a16:creationId xmlns:a16="http://schemas.microsoft.com/office/drawing/2014/main" id="{F82A1DC7-C12F-07E8-D267-E4DE85C16F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596" t="54852" r="9256" b="14950"/>
            <a:stretch/>
          </p:blipFill>
          <p:spPr>
            <a:xfrm>
              <a:off x="2994661" y="1071108"/>
              <a:ext cx="3483868" cy="2263187"/>
            </a:xfrm>
            <a:prstGeom prst="ellipse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03F46328-2FD8-D6CF-0BF0-0746E9D2BAC4}"/>
                </a:ext>
              </a:extLst>
            </p:cNvPr>
            <p:cNvSpPr txBox="1"/>
            <p:nvPr/>
          </p:nvSpPr>
          <p:spPr>
            <a:xfrm>
              <a:off x="3509792" y="1711643"/>
              <a:ext cx="2735470" cy="1369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chia sẻ với bạn trong nhóm các quy tắc an toàn mà em đã thực hiện khi đi bộ?</a:t>
              </a:r>
              <a:endPara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466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9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4B173AA-6B93-456A-A253-D32C5AB13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08" b="6171"/>
          <a:stretch/>
        </p:blipFill>
        <p:spPr>
          <a:xfrm>
            <a:off x="1" y="3080228"/>
            <a:ext cx="12464524" cy="4155240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05FAD4B-CD07-4326-BA60-08B0A3124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" b="62364"/>
          <a:stretch/>
        </p:blipFill>
        <p:spPr>
          <a:xfrm>
            <a:off x="-272525" y="0"/>
            <a:ext cx="12464524" cy="330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7D76DD-F434-4514-AB4D-AF5EC622D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674" y="2400693"/>
            <a:ext cx="7372735" cy="26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29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7EA00D0C-A01C-5643-8924-E6C730F15CF7}"/>
              </a:ext>
            </a:extLst>
          </p:cNvPr>
          <p:cNvGrpSpPr/>
          <p:nvPr/>
        </p:nvGrpSpPr>
        <p:grpSpPr>
          <a:xfrm>
            <a:off x="1635276" y="961572"/>
            <a:ext cx="8960152" cy="4934857"/>
            <a:chOff x="1211943" y="769257"/>
            <a:chExt cx="6720114" cy="3701143"/>
          </a:xfrm>
        </p:grpSpPr>
        <p:sp>
          <p:nvSpPr>
            <p:cNvPr id="2" name="Hình chữ nhật 1">
              <a:extLst>
                <a:ext uri="{FF2B5EF4-FFF2-40B4-BE49-F238E27FC236}">
                  <a16:creationId xmlns:a16="http://schemas.microsoft.com/office/drawing/2014/main" id="{D224DEAE-D554-EE0E-84D6-4850D44CA206}"/>
                </a:ext>
              </a:extLst>
            </p:cNvPr>
            <p:cNvSpPr/>
            <p:nvPr/>
          </p:nvSpPr>
          <p:spPr>
            <a:xfrm>
              <a:off x="2075543" y="769257"/>
              <a:ext cx="5021943" cy="1494972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id="{18DF8FAE-3A2D-4C93-53D2-026E782F06C2}"/>
                </a:ext>
              </a:extLst>
            </p:cNvPr>
            <p:cNvSpPr/>
            <p:nvPr/>
          </p:nvSpPr>
          <p:spPr>
            <a:xfrm>
              <a:off x="1211943" y="2264229"/>
              <a:ext cx="5021943" cy="1930400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" name="Hình chữ nhật 5">
              <a:extLst>
                <a:ext uri="{FF2B5EF4-FFF2-40B4-BE49-F238E27FC236}">
                  <a16:creationId xmlns:a16="http://schemas.microsoft.com/office/drawing/2014/main" id="{1851DA00-9C01-F5E8-D2A8-CAB4783D6530}"/>
                </a:ext>
              </a:extLst>
            </p:cNvPr>
            <p:cNvSpPr/>
            <p:nvPr/>
          </p:nvSpPr>
          <p:spPr>
            <a:xfrm>
              <a:off x="2910114" y="2211615"/>
              <a:ext cx="5021943" cy="1930400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D96B1C82-8574-C0F4-10EA-BC2EC62CB810}"/>
                </a:ext>
              </a:extLst>
            </p:cNvPr>
            <p:cNvSpPr/>
            <p:nvPr/>
          </p:nvSpPr>
          <p:spPr>
            <a:xfrm>
              <a:off x="1407886" y="3991429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8" name="Hình Bầu dục 7">
              <a:extLst>
                <a:ext uri="{FF2B5EF4-FFF2-40B4-BE49-F238E27FC236}">
                  <a16:creationId xmlns:a16="http://schemas.microsoft.com/office/drawing/2014/main" id="{F633345E-BA2E-6890-C312-604E57D37A47}"/>
                </a:ext>
              </a:extLst>
            </p:cNvPr>
            <p:cNvSpPr/>
            <p:nvPr/>
          </p:nvSpPr>
          <p:spPr>
            <a:xfrm>
              <a:off x="2231572" y="3967843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9" name="Hình Bầu dục 8">
              <a:extLst>
                <a:ext uri="{FF2B5EF4-FFF2-40B4-BE49-F238E27FC236}">
                  <a16:creationId xmlns:a16="http://schemas.microsoft.com/office/drawing/2014/main" id="{1699D5A5-3633-4452-791B-030A7059CED9}"/>
                </a:ext>
              </a:extLst>
            </p:cNvPr>
            <p:cNvSpPr/>
            <p:nvPr/>
          </p:nvSpPr>
          <p:spPr>
            <a:xfrm>
              <a:off x="3055258" y="3841750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0C26AC1A-5E2A-6CBD-2144-DB7BFFC547F4}"/>
                </a:ext>
              </a:extLst>
            </p:cNvPr>
            <p:cNvSpPr/>
            <p:nvPr/>
          </p:nvSpPr>
          <p:spPr>
            <a:xfrm>
              <a:off x="5421085" y="3928837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90197DB1-4518-64B7-58B4-A1C3E06B3ECE}"/>
                </a:ext>
              </a:extLst>
            </p:cNvPr>
            <p:cNvSpPr/>
            <p:nvPr/>
          </p:nvSpPr>
          <p:spPr>
            <a:xfrm>
              <a:off x="6731001" y="3905250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A32516E1-7797-5EB8-F09E-E1211398F317}"/>
                </a:ext>
              </a:extLst>
            </p:cNvPr>
            <p:cNvSpPr/>
            <p:nvPr/>
          </p:nvSpPr>
          <p:spPr>
            <a:xfrm>
              <a:off x="7068457" y="3967843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A779F8F-39A5-DB67-7FD0-693B889380B5}"/>
              </a:ext>
            </a:extLst>
          </p:cNvPr>
          <p:cNvSpPr txBox="1"/>
          <p:nvPr/>
        </p:nvSpPr>
        <p:spPr>
          <a:xfrm>
            <a:off x="2057400" y="2076959"/>
            <a:ext cx="83348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60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6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hiểu</a:t>
            </a:r>
            <a:r>
              <a:rPr lang="en-US" sz="6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6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quy</a:t>
            </a:r>
            <a:r>
              <a:rPr lang="en-US" sz="6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tắc</a:t>
            </a:r>
            <a:r>
              <a:rPr lang="en-US" sz="6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an </a:t>
            </a:r>
            <a:r>
              <a:rPr lang="en-US" sz="60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toàn</a:t>
            </a:r>
            <a:r>
              <a:rPr lang="en-US" sz="6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khi</a:t>
            </a:r>
            <a:r>
              <a:rPr lang="en-US" sz="6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6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bộ</a:t>
            </a:r>
            <a:endParaRPr lang="en-US" sz="6000" b="1" kern="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849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D97F4E7-6613-4E8D-BAAD-FCC57BFE73BD}"/>
              </a:ext>
            </a:extLst>
          </p:cNvPr>
          <p:cNvGrpSpPr/>
          <p:nvPr/>
        </p:nvGrpSpPr>
        <p:grpSpPr>
          <a:xfrm>
            <a:off x="875965" y="178678"/>
            <a:ext cx="10201936" cy="1278655"/>
            <a:chOff x="688506" y="212835"/>
            <a:chExt cx="7651452" cy="958991"/>
          </a:xfrm>
        </p:grpSpPr>
        <p:grpSp>
          <p:nvGrpSpPr>
            <p:cNvPr id="44" name="Group 1">
              <a:extLst>
                <a:ext uri="{FF2B5EF4-FFF2-40B4-BE49-F238E27FC236}">
                  <a16:creationId xmlns:a16="http://schemas.microsoft.com/office/drawing/2014/main" id="{4679796F-0794-91B5-2061-6888E3841DF7}"/>
                </a:ext>
              </a:extLst>
            </p:cNvPr>
            <p:cNvGrpSpPr/>
            <p:nvPr/>
          </p:nvGrpSpPr>
          <p:grpSpPr>
            <a:xfrm>
              <a:off x="1211903" y="228891"/>
              <a:ext cx="7128055" cy="764337"/>
              <a:chOff x="749559" y="326569"/>
              <a:chExt cx="9596176" cy="1019116"/>
            </a:xfrm>
          </p:grpSpPr>
          <p:sp>
            <p:nvSpPr>
              <p:cNvPr id="45" name="Rectangle: Rounded Corners 9">
                <a:extLst>
                  <a:ext uri="{FF2B5EF4-FFF2-40B4-BE49-F238E27FC236}">
                    <a16:creationId xmlns:a16="http://schemas.microsoft.com/office/drawing/2014/main" id="{E0294BEE-5B4F-1C7E-340B-C94A2541FD90}"/>
                  </a:ext>
                </a:extLst>
              </p:cNvPr>
              <p:cNvSpPr/>
              <p:nvPr/>
            </p:nvSpPr>
            <p:spPr>
              <a:xfrm>
                <a:off x="749559" y="326569"/>
                <a:ext cx="9596176" cy="1019116"/>
              </a:xfrm>
              <a:custGeom>
                <a:avLst/>
                <a:gdLst>
                  <a:gd name="connsiteX0" fmla="*/ 0 w 9596176"/>
                  <a:gd name="connsiteY0" fmla="*/ 247258 h 1019116"/>
                  <a:gd name="connsiteX1" fmla="*/ 247258 w 9596176"/>
                  <a:gd name="connsiteY1" fmla="*/ 0 h 1019116"/>
                  <a:gd name="connsiteX2" fmla="*/ 9348918 w 9596176"/>
                  <a:gd name="connsiteY2" fmla="*/ 0 h 1019116"/>
                  <a:gd name="connsiteX3" fmla="*/ 9596176 w 9596176"/>
                  <a:gd name="connsiteY3" fmla="*/ 247258 h 1019116"/>
                  <a:gd name="connsiteX4" fmla="*/ 9596176 w 9596176"/>
                  <a:gd name="connsiteY4" fmla="*/ 771858 h 1019116"/>
                  <a:gd name="connsiteX5" fmla="*/ 9348918 w 9596176"/>
                  <a:gd name="connsiteY5" fmla="*/ 1019116 h 1019116"/>
                  <a:gd name="connsiteX6" fmla="*/ 247258 w 9596176"/>
                  <a:gd name="connsiteY6" fmla="*/ 1019116 h 1019116"/>
                  <a:gd name="connsiteX7" fmla="*/ 0 w 9596176"/>
                  <a:gd name="connsiteY7" fmla="*/ 771858 h 1019116"/>
                  <a:gd name="connsiteX8" fmla="*/ 0 w 9596176"/>
                  <a:gd name="connsiteY8" fmla="*/ 247258 h 1019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96176" h="1019116" fill="none" extrusionOk="0">
                    <a:moveTo>
                      <a:pt x="0" y="247258"/>
                    </a:moveTo>
                    <a:cubicBezTo>
                      <a:pt x="-3495" y="109027"/>
                      <a:pt x="103870" y="9485"/>
                      <a:pt x="247258" y="0"/>
                    </a:cubicBezTo>
                    <a:cubicBezTo>
                      <a:pt x="1895150" y="-100961"/>
                      <a:pt x="7569898" y="-37400"/>
                      <a:pt x="9348918" y="0"/>
                    </a:cubicBezTo>
                    <a:cubicBezTo>
                      <a:pt x="9486290" y="-22986"/>
                      <a:pt x="9610042" y="91060"/>
                      <a:pt x="9596176" y="247258"/>
                    </a:cubicBezTo>
                    <a:cubicBezTo>
                      <a:pt x="9620533" y="432371"/>
                      <a:pt x="9624037" y="668352"/>
                      <a:pt x="9596176" y="771858"/>
                    </a:cubicBezTo>
                    <a:cubicBezTo>
                      <a:pt x="9586562" y="906857"/>
                      <a:pt x="9489892" y="1032966"/>
                      <a:pt x="9348918" y="1019116"/>
                    </a:cubicBezTo>
                    <a:cubicBezTo>
                      <a:pt x="6274781" y="878073"/>
                      <a:pt x="3042796" y="863773"/>
                      <a:pt x="247258" y="1019116"/>
                    </a:cubicBezTo>
                    <a:cubicBezTo>
                      <a:pt x="126945" y="1015106"/>
                      <a:pt x="-2692" y="908648"/>
                      <a:pt x="0" y="771858"/>
                    </a:cubicBezTo>
                    <a:cubicBezTo>
                      <a:pt x="2363" y="710520"/>
                      <a:pt x="43453" y="460464"/>
                      <a:pt x="0" y="247258"/>
                    </a:cubicBezTo>
                    <a:close/>
                  </a:path>
                  <a:path w="9596176" h="1019116" stroke="0" extrusionOk="0">
                    <a:moveTo>
                      <a:pt x="0" y="247258"/>
                    </a:moveTo>
                    <a:cubicBezTo>
                      <a:pt x="5196" y="108773"/>
                      <a:pt x="128672" y="-15042"/>
                      <a:pt x="247258" y="0"/>
                    </a:cubicBezTo>
                    <a:cubicBezTo>
                      <a:pt x="3992187" y="-89813"/>
                      <a:pt x="5797648" y="-8887"/>
                      <a:pt x="9348918" y="0"/>
                    </a:cubicBezTo>
                    <a:cubicBezTo>
                      <a:pt x="9482579" y="-6459"/>
                      <a:pt x="9584947" y="98595"/>
                      <a:pt x="9596176" y="247258"/>
                    </a:cubicBezTo>
                    <a:cubicBezTo>
                      <a:pt x="9555512" y="467360"/>
                      <a:pt x="9573594" y="708847"/>
                      <a:pt x="9596176" y="771858"/>
                    </a:cubicBezTo>
                    <a:cubicBezTo>
                      <a:pt x="9606045" y="908665"/>
                      <a:pt x="9479978" y="1007582"/>
                      <a:pt x="9348918" y="1019116"/>
                    </a:cubicBezTo>
                    <a:cubicBezTo>
                      <a:pt x="5562658" y="894594"/>
                      <a:pt x="1366165" y="863043"/>
                      <a:pt x="247258" y="1019116"/>
                    </a:cubicBezTo>
                    <a:cubicBezTo>
                      <a:pt x="131158" y="1005624"/>
                      <a:pt x="13169" y="928642"/>
                      <a:pt x="0" y="771858"/>
                    </a:cubicBezTo>
                    <a:cubicBezTo>
                      <a:pt x="-29827" y="617235"/>
                      <a:pt x="34595" y="446033"/>
                      <a:pt x="0" y="247258"/>
                    </a:cubicBezTo>
                    <a:close/>
                  </a:path>
                </a:pathLst>
              </a:custGeom>
              <a:solidFill>
                <a:schemeClr val="bg1">
                  <a:alpha val="87000"/>
                </a:schemeClr>
              </a:solidFill>
              <a:ln w="38100">
                <a:solidFill>
                  <a:schemeClr val="tx1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1901397401">
                      <a:prstGeom prst="roundRect">
                        <a:avLst>
                          <a:gd name="adj" fmla="val 24262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lnSpc>
                    <a:spcPct val="120000"/>
                  </a:lnSpc>
                </a:pPr>
                <a:endParaRPr lang="en-US" sz="3200" dirty="0">
                  <a:solidFill>
                    <a:prstClr val="white"/>
                  </a:solidFill>
                  <a:latin typeface="iCiel Cadena" panose="02000503000000020004" pitchFamily="50" charset="0"/>
                  <a:sym typeface="Arial"/>
                </a:endParaRPr>
              </a:p>
            </p:txBody>
          </p:sp>
          <p:sp>
            <p:nvSpPr>
              <p:cNvPr id="46" name="TextBox 15">
                <a:extLst>
                  <a:ext uri="{FF2B5EF4-FFF2-40B4-BE49-F238E27FC236}">
                    <a16:creationId xmlns:a16="http://schemas.microsoft.com/office/drawing/2014/main" id="{1CDBEF90-CE8A-152E-A4C5-50FF51A2876A}"/>
                  </a:ext>
                </a:extLst>
              </p:cNvPr>
              <p:cNvSpPr txBox="1"/>
              <p:nvPr/>
            </p:nvSpPr>
            <p:spPr>
              <a:xfrm>
                <a:off x="1487994" y="347364"/>
                <a:ext cx="8847128" cy="919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377">
                  <a:lnSpc>
                    <a:spcPct val="120000"/>
                  </a:lnSpc>
                </a:pPr>
                <a:r>
                  <a:rPr lang="en-US" sz="4800" b="1" dirty="0">
                    <a:solidFill>
                      <a:srgbClr val="0F0F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Quan </a:t>
                </a:r>
                <a:r>
                  <a:rPr lang="en-US" sz="4800" b="1" dirty="0" err="1">
                    <a:solidFill>
                      <a:srgbClr val="0F0F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sát</a:t>
                </a:r>
                <a:r>
                  <a:rPr lang="en-US" sz="4800" b="1" dirty="0">
                    <a:solidFill>
                      <a:srgbClr val="0F0F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0F0F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tranh</a:t>
                </a:r>
                <a:r>
                  <a:rPr lang="en-US" sz="4800" b="1" dirty="0">
                    <a:solidFill>
                      <a:srgbClr val="0F0F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0F0F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lang="en-US" sz="4800" b="1" dirty="0">
                    <a:solidFill>
                      <a:srgbClr val="0F0F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0F0F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trả</a:t>
                </a:r>
                <a:r>
                  <a:rPr lang="en-US" sz="4800" b="1" dirty="0">
                    <a:solidFill>
                      <a:srgbClr val="0F0F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0F0F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lời</a:t>
                </a:r>
                <a:r>
                  <a:rPr lang="en-US" sz="4800" b="1" dirty="0">
                    <a:solidFill>
                      <a:srgbClr val="0F0F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0F0F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câu</a:t>
                </a:r>
                <a:r>
                  <a:rPr lang="en-US" sz="4800" b="1" dirty="0">
                    <a:solidFill>
                      <a:srgbClr val="0F0F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0F0F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hỏi</a:t>
                </a:r>
                <a:endParaRPr lang="en-US" sz="4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pic>
          <p:nvPicPr>
            <p:cNvPr id="47" name="Picture 13">
              <a:extLst>
                <a:ext uri="{FF2B5EF4-FFF2-40B4-BE49-F238E27FC236}">
                  <a16:creationId xmlns:a16="http://schemas.microsoft.com/office/drawing/2014/main" id="{874D9BD3-9331-039D-B01C-5874383B2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8506" y="212835"/>
              <a:ext cx="958991" cy="958991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C565C0-6211-4051-85A6-9F9A8261104E}"/>
              </a:ext>
            </a:extLst>
          </p:cNvPr>
          <p:cNvGrpSpPr/>
          <p:nvPr/>
        </p:nvGrpSpPr>
        <p:grpSpPr>
          <a:xfrm>
            <a:off x="250059" y="1493124"/>
            <a:ext cx="11689692" cy="5264808"/>
            <a:chOff x="187544" y="1119843"/>
            <a:chExt cx="8767269" cy="394860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A8BF64-7054-4AA3-B00C-EDA5291EE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7544" y="1119843"/>
              <a:ext cx="6051363" cy="212785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CE4AF09-4102-443F-B9C7-6D1A5F886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01255" y="1237936"/>
              <a:ext cx="2844033" cy="188183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CA15F34-E450-433E-8277-3B79BAE6E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3191" y="3178585"/>
              <a:ext cx="2921547" cy="187081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8320B75-6AF8-4A84-AFED-59F20D2E8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58055" y="3211192"/>
              <a:ext cx="5596758" cy="18572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25914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AB5E2A-0FC3-5066-5445-F1BA31C72566}"/>
              </a:ext>
            </a:extLst>
          </p:cNvPr>
          <p:cNvSpPr/>
          <p:nvPr/>
        </p:nvSpPr>
        <p:spPr>
          <a:xfrm>
            <a:off x="203200" y="189089"/>
            <a:ext cx="11785600" cy="6572955"/>
          </a:xfrm>
          <a:prstGeom prst="roundRect">
            <a:avLst>
              <a:gd name="adj" fmla="val 11615"/>
            </a:avLst>
          </a:prstGeom>
          <a:solidFill>
            <a:srgbClr val="FFFFF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2CC97D-E682-4ACF-8625-B801E4CCCEAB}"/>
              </a:ext>
            </a:extLst>
          </p:cNvPr>
          <p:cNvGrpSpPr/>
          <p:nvPr/>
        </p:nvGrpSpPr>
        <p:grpSpPr>
          <a:xfrm>
            <a:off x="364252" y="1612024"/>
            <a:ext cx="5103098" cy="3131426"/>
            <a:chOff x="187544" y="1119843"/>
            <a:chExt cx="8767269" cy="39486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303A5E3-07B3-4416-B547-84C0212FE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544" y="1119843"/>
              <a:ext cx="6051363" cy="212785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7E83456-582B-44B0-BA9D-F2C80CB6B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1255" y="1237936"/>
              <a:ext cx="2844033" cy="188183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1CA8E66-EC90-451C-86A9-8C9016C0A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3191" y="3178585"/>
              <a:ext cx="2921547" cy="187081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6EC5BC5-01E3-4C90-BB5D-CA3588839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58055" y="3211192"/>
              <a:ext cx="5596758" cy="1857257"/>
            </a:xfrm>
            <a:prstGeom prst="rect">
              <a:avLst/>
            </a:prstGeom>
          </p:spPr>
        </p:pic>
      </p:grpSp>
      <p:sp>
        <p:nvSpPr>
          <p:cNvPr id="11" name="C">
            <a:extLst>
              <a:ext uri="{FF2B5EF4-FFF2-40B4-BE49-F238E27FC236}">
                <a16:creationId xmlns:a16="http://schemas.microsoft.com/office/drawing/2014/main" id="{77EBC2F8-E9F8-4009-A55F-F7F75F1ED6A5}"/>
              </a:ext>
            </a:extLst>
          </p:cNvPr>
          <p:cNvSpPr/>
          <p:nvPr/>
        </p:nvSpPr>
        <p:spPr>
          <a:xfrm>
            <a:off x="5610225" y="381000"/>
            <a:ext cx="6250371" cy="1888578"/>
          </a:xfrm>
          <a:custGeom>
            <a:avLst/>
            <a:gdLst>
              <a:gd name="connsiteX0" fmla="*/ 0 w 6250371"/>
              <a:gd name="connsiteY0" fmla="*/ 401153 h 1888578"/>
              <a:gd name="connsiteX1" fmla="*/ 401153 w 6250371"/>
              <a:gd name="connsiteY1" fmla="*/ 0 h 1888578"/>
              <a:gd name="connsiteX2" fmla="*/ 836998 w 6250371"/>
              <a:gd name="connsiteY2" fmla="*/ 0 h 1888578"/>
              <a:gd name="connsiteX3" fmla="*/ 1218363 w 6250371"/>
              <a:gd name="connsiteY3" fmla="*/ 0 h 1888578"/>
              <a:gd name="connsiteX4" fmla="*/ 1708689 w 6250371"/>
              <a:gd name="connsiteY4" fmla="*/ 0 h 1888578"/>
              <a:gd name="connsiteX5" fmla="*/ 2253495 w 6250371"/>
              <a:gd name="connsiteY5" fmla="*/ 0 h 1888578"/>
              <a:gd name="connsiteX6" fmla="*/ 2689340 w 6250371"/>
              <a:gd name="connsiteY6" fmla="*/ 0 h 1888578"/>
              <a:gd name="connsiteX7" fmla="*/ 3179666 w 6250371"/>
              <a:gd name="connsiteY7" fmla="*/ 0 h 1888578"/>
              <a:gd name="connsiteX8" fmla="*/ 3724473 w 6250371"/>
              <a:gd name="connsiteY8" fmla="*/ 0 h 1888578"/>
              <a:gd name="connsiteX9" fmla="*/ 4214799 w 6250371"/>
              <a:gd name="connsiteY9" fmla="*/ 0 h 1888578"/>
              <a:gd name="connsiteX10" fmla="*/ 4868566 w 6250371"/>
              <a:gd name="connsiteY10" fmla="*/ 0 h 1888578"/>
              <a:gd name="connsiteX11" fmla="*/ 5849218 w 6250371"/>
              <a:gd name="connsiteY11" fmla="*/ 0 h 1888578"/>
              <a:gd name="connsiteX12" fmla="*/ 6250371 w 6250371"/>
              <a:gd name="connsiteY12" fmla="*/ 401153 h 1888578"/>
              <a:gd name="connsiteX13" fmla="*/ 6250371 w 6250371"/>
              <a:gd name="connsiteY13" fmla="*/ 911701 h 1888578"/>
              <a:gd name="connsiteX14" fmla="*/ 6250371 w 6250371"/>
              <a:gd name="connsiteY14" fmla="*/ 1487425 h 1888578"/>
              <a:gd name="connsiteX15" fmla="*/ 5849218 w 6250371"/>
              <a:gd name="connsiteY15" fmla="*/ 1888578 h 1888578"/>
              <a:gd name="connsiteX16" fmla="*/ 5304412 w 6250371"/>
              <a:gd name="connsiteY16" fmla="*/ 1888578 h 1888578"/>
              <a:gd name="connsiteX17" fmla="*/ 4759605 w 6250371"/>
              <a:gd name="connsiteY17" fmla="*/ 1888578 h 1888578"/>
              <a:gd name="connsiteX18" fmla="*/ 4323760 w 6250371"/>
              <a:gd name="connsiteY18" fmla="*/ 1888578 h 1888578"/>
              <a:gd name="connsiteX19" fmla="*/ 3724473 w 6250371"/>
              <a:gd name="connsiteY19" fmla="*/ 1888578 h 1888578"/>
              <a:gd name="connsiteX20" fmla="*/ 3179666 w 6250371"/>
              <a:gd name="connsiteY20" fmla="*/ 1888578 h 1888578"/>
              <a:gd name="connsiteX21" fmla="*/ 2798302 w 6250371"/>
              <a:gd name="connsiteY21" fmla="*/ 1888578 h 1888578"/>
              <a:gd name="connsiteX22" fmla="*/ 2199014 w 6250371"/>
              <a:gd name="connsiteY22" fmla="*/ 1888578 h 1888578"/>
              <a:gd name="connsiteX23" fmla="*/ 1599727 w 6250371"/>
              <a:gd name="connsiteY23" fmla="*/ 1888578 h 1888578"/>
              <a:gd name="connsiteX24" fmla="*/ 1163882 w 6250371"/>
              <a:gd name="connsiteY24" fmla="*/ 1888578 h 1888578"/>
              <a:gd name="connsiteX25" fmla="*/ 401153 w 6250371"/>
              <a:gd name="connsiteY25" fmla="*/ 1888578 h 1888578"/>
              <a:gd name="connsiteX26" fmla="*/ 0 w 6250371"/>
              <a:gd name="connsiteY26" fmla="*/ 1487425 h 1888578"/>
              <a:gd name="connsiteX27" fmla="*/ 0 w 6250371"/>
              <a:gd name="connsiteY27" fmla="*/ 955152 h 1888578"/>
              <a:gd name="connsiteX28" fmla="*/ 0 w 6250371"/>
              <a:gd name="connsiteY28" fmla="*/ 401153 h 188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50371" h="1888578" fill="none" extrusionOk="0">
                <a:moveTo>
                  <a:pt x="0" y="401153"/>
                </a:moveTo>
                <a:cubicBezTo>
                  <a:pt x="46194" y="219969"/>
                  <a:pt x="171736" y="12554"/>
                  <a:pt x="401153" y="0"/>
                </a:cubicBezTo>
                <a:cubicBezTo>
                  <a:pt x="608922" y="-15667"/>
                  <a:pt x="725012" y="27361"/>
                  <a:pt x="836998" y="0"/>
                </a:cubicBezTo>
                <a:cubicBezTo>
                  <a:pt x="948985" y="-27361"/>
                  <a:pt x="1074616" y="26654"/>
                  <a:pt x="1218363" y="0"/>
                </a:cubicBezTo>
                <a:cubicBezTo>
                  <a:pt x="1362111" y="-26654"/>
                  <a:pt x="1586071" y="54734"/>
                  <a:pt x="1708689" y="0"/>
                </a:cubicBezTo>
                <a:cubicBezTo>
                  <a:pt x="1831307" y="-54734"/>
                  <a:pt x="2076496" y="60704"/>
                  <a:pt x="2253495" y="0"/>
                </a:cubicBezTo>
                <a:cubicBezTo>
                  <a:pt x="2430494" y="-60704"/>
                  <a:pt x="2547515" y="17156"/>
                  <a:pt x="2689340" y="0"/>
                </a:cubicBezTo>
                <a:cubicBezTo>
                  <a:pt x="2831165" y="-17156"/>
                  <a:pt x="2939542" y="38004"/>
                  <a:pt x="3179666" y="0"/>
                </a:cubicBezTo>
                <a:cubicBezTo>
                  <a:pt x="3419790" y="-38004"/>
                  <a:pt x="3585386" y="6828"/>
                  <a:pt x="3724473" y="0"/>
                </a:cubicBezTo>
                <a:cubicBezTo>
                  <a:pt x="3863560" y="-6828"/>
                  <a:pt x="4028519" y="37709"/>
                  <a:pt x="4214799" y="0"/>
                </a:cubicBezTo>
                <a:cubicBezTo>
                  <a:pt x="4401079" y="-37709"/>
                  <a:pt x="4619108" y="73932"/>
                  <a:pt x="4868566" y="0"/>
                </a:cubicBezTo>
                <a:cubicBezTo>
                  <a:pt x="5118024" y="-73932"/>
                  <a:pt x="5617468" y="36234"/>
                  <a:pt x="5849218" y="0"/>
                </a:cubicBezTo>
                <a:cubicBezTo>
                  <a:pt x="6089604" y="33607"/>
                  <a:pt x="6250350" y="197825"/>
                  <a:pt x="6250371" y="401153"/>
                </a:cubicBezTo>
                <a:cubicBezTo>
                  <a:pt x="6283097" y="654576"/>
                  <a:pt x="6211310" y="768145"/>
                  <a:pt x="6250371" y="911701"/>
                </a:cubicBezTo>
                <a:cubicBezTo>
                  <a:pt x="6289432" y="1055257"/>
                  <a:pt x="6223977" y="1287253"/>
                  <a:pt x="6250371" y="1487425"/>
                </a:cubicBezTo>
                <a:cubicBezTo>
                  <a:pt x="6288474" y="1724658"/>
                  <a:pt x="6094199" y="1919994"/>
                  <a:pt x="5849218" y="1888578"/>
                </a:cubicBezTo>
                <a:cubicBezTo>
                  <a:pt x="5620555" y="1940222"/>
                  <a:pt x="5423338" y="1858638"/>
                  <a:pt x="5304412" y="1888578"/>
                </a:cubicBezTo>
                <a:cubicBezTo>
                  <a:pt x="5185486" y="1918518"/>
                  <a:pt x="4871420" y="1842683"/>
                  <a:pt x="4759605" y="1888578"/>
                </a:cubicBezTo>
                <a:cubicBezTo>
                  <a:pt x="4647790" y="1934473"/>
                  <a:pt x="4428088" y="1856351"/>
                  <a:pt x="4323760" y="1888578"/>
                </a:cubicBezTo>
                <a:cubicBezTo>
                  <a:pt x="4219432" y="1920805"/>
                  <a:pt x="3899753" y="1861307"/>
                  <a:pt x="3724473" y="1888578"/>
                </a:cubicBezTo>
                <a:cubicBezTo>
                  <a:pt x="3549193" y="1915849"/>
                  <a:pt x="3335441" y="1850594"/>
                  <a:pt x="3179666" y="1888578"/>
                </a:cubicBezTo>
                <a:cubicBezTo>
                  <a:pt x="3023891" y="1926562"/>
                  <a:pt x="2978890" y="1844670"/>
                  <a:pt x="2798302" y="1888578"/>
                </a:cubicBezTo>
                <a:cubicBezTo>
                  <a:pt x="2617714" y="1932486"/>
                  <a:pt x="2425165" y="1851030"/>
                  <a:pt x="2199014" y="1888578"/>
                </a:cubicBezTo>
                <a:cubicBezTo>
                  <a:pt x="1972863" y="1926126"/>
                  <a:pt x="1878902" y="1834073"/>
                  <a:pt x="1599727" y="1888578"/>
                </a:cubicBezTo>
                <a:cubicBezTo>
                  <a:pt x="1320552" y="1943083"/>
                  <a:pt x="1306134" y="1841288"/>
                  <a:pt x="1163882" y="1888578"/>
                </a:cubicBezTo>
                <a:cubicBezTo>
                  <a:pt x="1021630" y="1935868"/>
                  <a:pt x="709696" y="1817484"/>
                  <a:pt x="401153" y="1888578"/>
                </a:cubicBezTo>
                <a:cubicBezTo>
                  <a:pt x="199230" y="1918416"/>
                  <a:pt x="9924" y="1692788"/>
                  <a:pt x="0" y="1487425"/>
                </a:cubicBezTo>
                <a:cubicBezTo>
                  <a:pt x="-24436" y="1369716"/>
                  <a:pt x="47359" y="1202704"/>
                  <a:pt x="0" y="955152"/>
                </a:cubicBezTo>
                <a:cubicBezTo>
                  <a:pt x="-47359" y="707600"/>
                  <a:pt x="38292" y="609578"/>
                  <a:pt x="0" y="401153"/>
                </a:cubicBezTo>
                <a:close/>
              </a:path>
              <a:path w="6250371" h="1888578" stroke="0" extrusionOk="0">
                <a:moveTo>
                  <a:pt x="0" y="401153"/>
                </a:moveTo>
                <a:cubicBezTo>
                  <a:pt x="-56418" y="199962"/>
                  <a:pt x="214142" y="-29586"/>
                  <a:pt x="401153" y="0"/>
                </a:cubicBezTo>
                <a:cubicBezTo>
                  <a:pt x="719732" y="-45310"/>
                  <a:pt x="828141" y="26624"/>
                  <a:pt x="1054921" y="0"/>
                </a:cubicBezTo>
                <a:cubicBezTo>
                  <a:pt x="1281701" y="-26624"/>
                  <a:pt x="1344738" y="37708"/>
                  <a:pt x="1490766" y="0"/>
                </a:cubicBezTo>
                <a:cubicBezTo>
                  <a:pt x="1636795" y="-37708"/>
                  <a:pt x="1828071" y="37095"/>
                  <a:pt x="1926611" y="0"/>
                </a:cubicBezTo>
                <a:cubicBezTo>
                  <a:pt x="2025151" y="-37095"/>
                  <a:pt x="2393053" y="19958"/>
                  <a:pt x="2580379" y="0"/>
                </a:cubicBezTo>
                <a:cubicBezTo>
                  <a:pt x="2767705" y="-19958"/>
                  <a:pt x="2892208" y="16358"/>
                  <a:pt x="3016224" y="0"/>
                </a:cubicBezTo>
                <a:cubicBezTo>
                  <a:pt x="3140241" y="-16358"/>
                  <a:pt x="3303036" y="42854"/>
                  <a:pt x="3452069" y="0"/>
                </a:cubicBezTo>
                <a:cubicBezTo>
                  <a:pt x="3601102" y="-42854"/>
                  <a:pt x="3721377" y="21591"/>
                  <a:pt x="3833434" y="0"/>
                </a:cubicBezTo>
                <a:cubicBezTo>
                  <a:pt x="3945492" y="-21591"/>
                  <a:pt x="4159803" y="14915"/>
                  <a:pt x="4269279" y="0"/>
                </a:cubicBezTo>
                <a:cubicBezTo>
                  <a:pt x="4378755" y="-14915"/>
                  <a:pt x="4556267" y="67"/>
                  <a:pt x="4759605" y="0"/>
                </a:cubicBezTo>
                <a:cubicBezTo>
                  <a:pt x="4962943" y="-67"/>
                  <a:pt x="5442664" y="12643"/>
                  <a:pt x="5849218" y="0"/>
                </a:cubicBezTo>
                <a:cubicBezTo>
                  <a:pt x="6089492" y="-15215"/>
                  <a:pt x="6285811" y="186714"/>
                  <a:pt x="6250371" y="401153"/>
                </a:cubicBezTo>
                <a:cubicBezTo>
                  <a:pt x="6306136" y="569015"/>
                  <a:pt x="6246576" y="712696"/>
                  <a:pt x="6250371" y="922564"/>
                </a:cubicBezTo>
                <a:cubicBezTo>
                  <a:pt x="6254166" y="1132432"/>
                  <a:pt x="6188411" y="1323287"/>
                  <a:pt x="6250371" y="1487425"/>
                </a:cubicBezTo>
                <a:cubicBezTo>
                  <a:pt x="6245674" y="1704166"/>
                  <a:pt x="6051788" y="1918091"/>
                  <a:pt x="5849218" y="1888578"/>
                </a:cubicBezTo>
                <a:cubicBezTo>
                  <a:pt x="5710200" y="1921679"/>
                  <a:pt x="5649840" y="1856447"/>
                  <a:pt x="5467853" y="1888578"/>
                </a:cubicBezTo>
                <a:cubicBezTo>
                  <a:pt x="5285866" y="1920709"/>
                  <a:pt x="5160927" y="1853241"/>
                  <a:pt x="4868566" y="1888578"/>
                </a:cubicBezTo>
                <a:cubicBezTo>
                  <a:pt x="4576205" y="1923915"/>
                  <a:pt x="4568205" y="1868787"/>
                  <a:pt x="4487202" y="1888578"/>
                </a:cubicBezTo>
                <a:cubicBezTo>
                  <a:pt x="4406199" y="1908369"/>
                  <a:pt x="4152171" y="1863652"/>
                  <a:pt x="3942395" y="1888578"/>
                </a:cubicBezTo>
                <a:cubicBezTo>
                  <a:pt x="3732619" y="1913504"/>
                  <a:pt x="3604878" y="1869897"/>
                  <a:pt x="3452069" y="1888578"/>
                </a:cubicBezTo>
                <a:cubicBezTo>
                  <a:pt x="3299260" y="1907259"/>
                  <a:pt x="3154970" y="1840399"/>
                  <a:pt x="2961744" y="1888578"/>
                </a:cubicBezTo>
                <a:cubicBezTo>
                  <a:pt x="2768519" y="1936757"/>
                  <a:pt x="2740720" y="1880923"/>
                  <a:pt x="2525898" y="1888578"/>
                </a:cubicBezTo>
                <a:cubicBezTo>
                  <a:pt x="2311076" y="1896233"/>
                  <a:pt x="2269330" y="1845751"/>
                  <a:pt x="2144534" y="1888578"/>
                </a:cubicBezTo>
                <a:cubicBezTo>
                  <a:pt x="2019738" y="1931405"/>
                  <a:pt x="1764280" y="1836508"/>
                  <a:pt x="1490766" y="1888578"/>
                </a:cubicBezTo>
                <a:cubicBezTo>
                  <a:pt x="1217252" y="1940648"/>
                  <a:pt x="939098" y="1872853"/>
                  <a:pt x="401153" y="1888578"/>
                </a:cubicBezTo>
                <a:cubicBezTo>
                  <a:pt x="157872" y="1876888"/>
                  <a:pt x="-10882" y="1689762"/>
                  <a:pt x="0" y="1487425"/>
                </a:cubicBezTo>
                <a:cubicBezTo>
                  <a:pt x="-20764" y="1299560"/>
                  <a:pt x="7240" y="1123788"/>
                  <a:pt x="0" y="966014"/>
                </a:cubicBezTo>
                <a:cubicBezTo>
                  <a:pt x="-7240" y="808240"/>
                  <a:pt x="17453" y="538836"/>
                  <a:pt x="0" y="401153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139936228">
                  <a:prstGeom prst="roundRect">
                    <a:avLst>
                      <a:gd name="adj" fmla="val 212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vi-VN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Việc đi bộ của các bạn trong các tranh tình huống đã đảm bảo an toàn cho bản thân và những người xung quanh.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C">
            <a:extLst>
              <a:ext uri="{FF2B5EF4-FFF2-40B4-BE49-F238E27FC236}">
                <a16:creationId xmlns:a16="http://schemas.microsoft.com/office/drawing/2014/main" id="{AE530537-2C3B-4B5C-883D-CB2D2844EB28}"/>
              </a:ext>
            </a:extLst>
          </p:cNvPr>
          <p:cNvSpPr/>
          <p:nvPr/>
        </p:nvSpPr>
        <p:spPr>
          <a:xfrm>
            <a:off x="5514975" y="2447925"/>
            <a:ext cx="6459922" cy="3771900"/>
          </a:xfrm>
          <a:custGeom>
            <a:avLst/>
            <a:gdLst>
              <a:gd name="connsiteX0" fmla="*/ 0 w 6459922"/>
              <a:gd name="connsiteY0" fmla="*/ 801189 h 3771900"/>
              <a:gd name="connsiteX1" fmla="*/ 801189 w 6459922"/>
              <a:gd name="connsiteY1" fmla="*/ 0 h 3771900"/>
              <a:gd name="connsiteX2" fmla="*/ 1243765 w 6459922"/>
              <a:gd name="connsiteY2" fmla="*/ 0 h 3771900"/>
              <a:gd name="connsiteX3" fmla="*/ 1686341 w 6459922"/>
              <a:gd name="connsiteY3" fmla="*/ 0 h 3771900"/>
              <a:gd name="connsiteX4" fmla="*/ 2177493 w 6459922"/>
              <a:gd name="connsiteY4" fmla="*/ 0 h 3771900"/>
              <a:gd name="connsiteX5" fmla="*/ 2717220 w 6459922"/>
              <a:gd name="connsiteY5" fmla="*/ 0 h 3771900"/>
              <a:gd name="connsiteX6" fmla="*/ 3208372 w 6459922"/>
              <a:gd name="connsiteY6" fmla="*/ 0 h 3771900"/>
              <a:gd name="connsiteX7" fmla="*/ 3845250 w 6459922"/>
              <a:gd name="connsiteY7" fmla="*/ 0 h 3771900"/>
              <a:gd name="connsiteX8" fmla="*/ 4384977 w 6459922"/>
              <a:gd name="connsiteY8" fmla="*/ 0 h 3771900"/>
              <a:gd name="connsiteX9" fmla="*/ 5021855 w 6459922"/>
              <a:gd name="connsiteY9" fmla="*/ 0 h 3771900"/>
              <a:gd name="connsiteX10" fmla="*/ 5658733 w 6459922"/>
              <a:gd name="connsiteY10" fmla="*/ 0 h 3771900"/>
              <a:gd name="connsiteX11" fmla="*/ 6459922 w 6459922"/>
              <a:gd name="connsiteY11" fmla="*/ 801189 h 3771900"/>
              <a:gd name="connsiteX12" fmla="*/ 6459922 w 6459922"/>
              <a:gd name="connsiteY12" fmla="*/ 1300179 h 3771900"/>
              <a:gd name="connsiteX13" fmla="*/ 6459922 w 6459922"/>
              <a:gd name="connsiteY13" fmla="*/ 1864255 h 3771900"/>
              <a:gd name="connsiteX14" fmla="*/ 6459922 w 6459922"/>
              <a:gd name="connsiteY14" fmla="*/ 2384940 h 3771900"/>
              <a:gd name="connsiteX15" fmla="*/ 6459922 w 6459922"/>
              <a:gd name="connsiteY15" fmla="*/ 2970711 h 3771900"/>
              <a:gd name="connsiteX16" fmla="*/ 5658733 w 6459922"/>
              <a:gd name="connsiteY16" fmla="*/ 3771900 h 3771900"/>
              <a:gd name="connsiteX17" fmla="*/ 5070430 w 6459922"/>
              <a:gd name="connsiteY17" fmla="*/ 3771900 h 3771900"/>
              <a:gd name="connsiteX18" fmla="*/ 4676430 w 6459922"/>
              <a:gd name="connsiteY18" fmla="*/ 3771900 h 3771900"/>
              <a:gd name="connsiteX19" fmla="*/ 4088127 w 6459922"/>
              <a:gd name="connsiteY19" fmla="*/ 3771900 h 3771900"/>
              <a:gd name="connsiteX20" fmla="*/ 3499825 w 6459922"/>
              <a:gd name="connsiteY20" fmla="*/ 3771900 h 3771900"/>
              <a:gd name="connsiteX21" fmla="*/ 3057248 w 6459922"/>
              <a:gd name="connsiteY21" fmla="*/ 3771900 h 3771900"/>
              <a:gd name="connsiteX22" fmla="*/ 2566097 w 6459922"/>
              <a:gd name="connsiteY22" fmla="*/ 3771900 h 3771900"/>
              <a:gd name="connsiteX23" fmla="*/ 2123520 w 6459922"/>
              <a:gd name="connsiteY23" fmla="*/ 3771900 h 3771900"/>
              <a:gd name="connsiteX24" fmla="*/ 1486642 w 6459922"/>
              <a:gd name="connsiteY24" fmla="*/ 3771900 h 3771900"/>
              <a:gd name="connsiteX25" fmla="*/ 801189 w 6459922"/>
              <a:gd name="connsiteY25" fmla="*/ 3771900 h 3771900"/>
              <a:gd name="connsiteX26" fmla="*/ 0 w 6459922"/>
              <a:gd name="connsiteY26" fmla="*/ 2970711 h 3771900"/>
              <a:gd name="connsiteX27" fmla="*/ 0 w 6459922"/>
              <a:gd name="connsiteY27" fmla="*/ 2428331 h 3771900"/>
              <a:gd name="connsiteX28" fmla="*/ 0 w 6459922"/>
              <a:gd name="connsiteY28" fmla="*/ 1907645 h 3771900"/>
              <a:gd name="connsiteX29" fmla="*/ 0 w 6459922"/>
              <a:gd name="connsiteY29" fmla="*/ 1386960 h 3771900"/>
              <a:gd name="connsiteX30" fmla="*/ 0 w 6459922"/>
              <a:gd name="connsiteY30" fmla="*/ 801189 h 377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459922" h="3771900" fill="none" extrusionOk="0">
                <a:moveTo>
                  <a:pt x="0" y="801189"/>
                </a:moveTo>
                <a:cubicBezTo>
                  <a:pt x="34739" y="310622"/>
                  <a:pt x="368679" y="39666"/>
                  <a:pt x="801189" y="0"/>
                </a:cubicBezTo>
                <a:cubicBezTo>
                  <a:pt x="971828" y="-4076"/>
                  <a:pt x="1032653" y="7076"/>
                  <a:pt x="1243765" y="0"/>
                </a:cubicBezTo>
                <a:cubicBezTo>
                  <a:pt x="1454877" y="-7076"/>
                  <a:pt x="1573017" y="51530"/>
                  <a:pt x="1686341" y="0"/>
                </a:cubicBezTo>
                <a:cubicBezTo>
                  <a:pt x="1799665" y="-51530"/>
                  <a:pt x="1998493" y="9485"/>
                  <a:pt x="2177493" y="0"/>
                </a:cubicBezTo>
                <a:cubicBezTo>
                  <a:pt x="2356493" y="-9485"/>
                  <a:pt x="2478363" y="9109"/>
                  <a:pt x="2717220" y="0"/>
                </a:cubicBezTo>
                <a:cubicBezTo>
                  <a:pt x="2956077" y="-9109"/>
                  <a:pt x="3072714" y="38813"/>
                  <a:pt x="3208372" y="0"/>
                </a:cubicBezTo>
                <a:cubicBezTo>
                  <a:pt x="3344030" y="-38813"/>
                  <a:pt x="3612830" y="46632"/>
                  <a:pt x="3845250" y="0"/>
                </a:cubicBezTo>
                <a:cubicBezTo>
                  <a:pt x="4077670" y="-46632"/>
                  <a:pt x="4201424" y="33632"/>
                  <a:pt x="4384977" y="0"/>
                </a:cubicBezTo>
                <a:cubicBezTo>
                  <a:pt x="4568530" y="-33632"/>
                  <a:pt x="4806884" y="15507"/>
                  <a:pt x="5021855" y="0"/>
                </a:cubicBezTo>
                <a:cubicBezTo>
                  <a:pt x="5236826" y="-15507"/>
                  <a:pt x="5410700" y="32357"/>
                  <a:pt x="5658733" y="0"/>
                </a:cubicBezTo>
                <a:cubicBezTo>
                  <a:pt x="6226629" y="-34179"/>
                  <a:pt x="6459611" y="482621"/>
                  <a:pt x="6459922" y="801189"/>
                </a:cubicBezTo>
                <a:cubicBezTo>
                  <a:pt x="6506775" y="1039547"/>
                  <a:pt x="6441171" y="1077638"/>
                  <a:pt x="6459922" y="1300179"/>
                </a:cubicBezTo>
                <a:cubicBezTo>
                  <a:pt x="6478673" y="1522720"/>
                  <a:pt x="6446423" y="1655833"/>
                  <a:pt x="6459922" y="1864255"/>
                </a:cubicBezTo>
                <a:cubicBezTo>
                  <a:pt x="6473421" y="2072677"/>
                  <a:pt x="6452326" y="2261674"/>
                  <a:pt x="6459922" y="2384940"/>
                </a:cubicBezTo>
                <a:cubicBezTo>
                  <a:pt x="6467518" y="2508207"/>
                  <a:pt x="6424294" y="2762430"/>
                  <a:pt x="6459922" y="2970711"/>
                </a:cubicBezTo>
                <a:cubicBezTo>
                  <a:pt x="6443589" y="3467145"/>
                  <a:pt x="6113571" y="3684918"/>
                  <a:pt x="5658733" y="3771900"/>
                </a:cubicBezTo>
                <a:cubicBezTo>
                  <a:pt x="5469595" y="3834492"/>
                  <a:pt x="5325202" y="3710706"/>
                  <a:pt x="5070430" y="3771900"/>
                </a:cubicBezTo>
                <a:cubicBezTo>
                  <a:pt x="4815658" y="3833094"/>
                  <a:pt x="4808941" y="3746771"/>
                  <a:pt x="4676430" y="3771900"/>
                </a:cubicBezTo>
                <a:cubicBezTo>
                  <a:pt x="4543919" y="3797029"/>
                  <a:pt x="4316787" y="3747798"/>
                  <a:pt x="4088127" y="3771900"/>
                </a:cubicBezTo>
                <a:cubicBezTo>
                  <a:pt x="3859467" y="3796002"/>
                  <a:pt x="3643724" y="3751007"/>
                  <a:pt x="3499825" y="3771900"/>
                </a:cubicBezTo>
                <a:cubicBezTo>
                  <a:pt x="3355926" y="3792793"/>
                  <a:pt x="3232653" y="3725241"/>
                  <a:pt x="3057248" y="3771900"/>
                </a:cubicBezTo>
                <a:cubicBezTo>
                  <a:pt x="2881843" y="3818559"/>
                  <a:pt x="2741883" y="3732490"/>
                  <a:pt x="2566097" y="3771900"/>
                </a:cubicBezTo>
                <a:cubicBezTo>
                  <a:pt x="2390311" y="3811310"/>
                  <a:pt x="2258534" y="3767393"/>
                  <a:pt x="2123520" y="3771900"/>
                </a:cubicBezTo>
                <a:cubicBezTo>
                  <a:pt x="1988506" y="3776407"/>
                  <a:pt x="1642424" y="3705205"/>
                  <a:pt x="1486642" y="3771900"/>
                </a:cubicBezTo>
                <a:cubicBezTo>
                  <a:pt x="1330860" y="3838595"/>
                  <a:pt x="960451" y="3709412"/>
                  <a:pt x="801189" y="3771900"/>
                </a:cubicBezTo>
                <a:cubicBezTo>
                  <a:pt x="333205" y="3666599"/>
                  <a:pt x="55588" y="3504289"/>
                  <a:pt x="0" y="2970711"/>
                </a:cubicBezTo>
                <a:cubicBezTo>
                  <a:pt x="-4413" y="2853970"/>
                  <a:pt x="18439" y="2551402"/>
                  <a:pt x="0" y="2428331"/>
                </a:cubicBezTo>
                <a:cubicBezTo>
                  <a:pt x="-18439" y="2305260"/>
                  <a:pt x="6775" y="2057680"/>
                  <a:pt x="0" y="1907645"/>
                </a:cubicBezTo>
                <a:cubicBezTo>
                  <a:pt x="-6775" y="1757610"/>
                  <a:pt x="31943" y="1523386"/>
                  <a:pt x="0" y="1386960"/>
                </a:cubicBezTo>
                <a:cubicBezTo>
                  <a:pt x="-31943" y="1250534"/>
                  <a:pt x="10524" y="1061388"/>
                  <a:pt x="0" y="801189"/>
                </a:cubicBezTo>
                <a:close/>
              </a:path>
              <a:path w="6459922" h="3771900" stroke="0" extrusionOk="0">
                <a:moveTo>
                  <a:pt x="0" y="801189"/>
                </a:moveTo>
                <a:cubicBezTo>
                  <a:pt x="-92811" y="392198"/>
                  <a:pt x="366218" y="-6435"/>
                  <a:pt x="801189" y="0"/>
                </a:cubicBezTo>
                <a:cubicBezTo>
                  <a:pt x="1082437" y="-27867"/>
                  <a:pt x="1123253" y="129"/>
                  <a:pt x="1438067" y="0"/>
                </a:cubicBezTo>
                <a:cubicBezTo>
                  <a:pt x="1752881" y="-129"/>
                  <a:pt x="1696481" y="33157"/>
                  <a:pt x="1880643" y="0"/>
                </a:cubicBezTo>
                <a:cubicBezTo>
                  <a:pt x="2064805" y="-33157"/>
                  <a:pt x="2180952" y="1864"/>
                  <a:pt x="2323219" y="0"/>
                </a:cubicBezTo>
                <a:cubicBezTo>
                  <a:pt x="2465486" y="-1864"/>
                  <a:pt x="2750374" y="34418"/>
                  <a:pt x="2960097" y="0"/>
                </a:cubicBezTo>
                <a:cubicBezTo>
                  <a:pt x="3169820" y="-34418"/>
                  <a:pt x="3312373" y="38681"/>
                  <a:pt x="3402674" y="0"/>
                </a:cubicBezTo>
                <a:cubicBezTo>
                  <a:pt x="3492975" y="-38681"/>
                  <a:pt x="3670988" y="31787"/>
                  <a:pt x="3845250" y="0"/>
                </a:cubicBezTo>
                <a:cubicBezTo>
                  <a:pt x="4019512" y="-31787"/>
                  <a:pt x="4046897" y="24238"/>
                  <a:pt x="4239251" y="0"/>
                </a:cubicBezTo>
                <a:cubicBezTo>
                  <a:pt x="4431605" y="-24238"/>
                  <a:pt x="4555315" y="13321"/>
                  <a:pt x="4681827" y="0"/>
                </a:cubicBezTo>
                <a:cubicBezTo>
                  <a:pt x="4808339" y="-13321"/>
                  <a:pt x="4960213" y="3158"/>
                  <a:pt x="5172979" y="0"/>
                </a:cubicBezTo>
                <a:cubicBezTo>
                  <a:pt x="5385745" y="-3158"/>
                  <a:pt x="5432715" y="30847"/>
                  <a:pt x="5658733" y="0"/>
                </a:cubicBezTo>
                <a:cubicBezTo>
                  <a:pt x="6148324" y="-38280"/>
                  <a:pt x="6507971" y="368347"/>
                  <a:pt x="6459922" y="801189"/>
                </a:cubicBezTo>
                <a:cubicBezTo>
                  <a:pt x="6516395" y="1012959"/>
                  <a:pt x="6456149" y="1181248"/>
                  <a:pt x="6459922" y="1300179"/>
                </a:cubicBezTo>
                <a:cubicBezTo>
                  <a:pt x="6463695" y="1419110"/>
                  <a:pt x="6457677" y="1651359"/>
                  <a:pt x="6459922" y="1777474"/>
                </a:cubicBezTo>
                <a:cubicBezTo>
                  <a:pt x="6462167" y="1903589"/>
                  <a:pt x="6395533" y="2107760"/>
                  <a:pt x="6459922" y="2363245"/>
                </a:cubicBezTo>
                <a:cubicBezTo>
                  <a:pt x="6524311" y="2618730"/>
                  <a:pt x="6391204" y="2756015"/>
                  <a:pt x="6459922" y="2970711"/>
                </a:cubicBezTo>
                <a:cubicBezTo>
                  <a:pt x="6451964" y="3462837"/>
                  <a:pt x="6080327" y="3743561"/>
                  <a:pt x="5658733" y="3771900"/>
                </a:cubicBezTo>
                <a:cubicBezTo>
                  <a:pt x="5475665" y="3807817"/>
                  <a:pt x="5182210" y="3701112"/>
                  <a:pt x="5021855" y="3771900"/>
                </a:cubicBezTo>
                <a:cubicBezTo>
                  <a:pt x="4861500" y="3842688"/>
                  <a:pt x="4628887" y="3726979"/>
                  <a:pt x="4482128" y="3771900"/>
                </a:cubicBezTo>
                <a:cubicBezTo>
                  <a:pt x="4335369" y="3816821"/>
                  <a:pt x="4101364" y="3734024"/>
                  <a:pt x="3990976" y="3771900"/>
                </a:cubicBezTo>
                <a:cubicBezTo>
                  <a:pt x="3880588" y="3809776"/>
                  <a:pt x="3647393" y="3714202"/>
                  <a:pt x="3499825" y="3771900"/>
                </a:cubicBezTo>
                <a:cubicBezTo>
                  <a:pt x="3352257" y="3829598"/>
                  <a:pt x="3152069" y="3769298"/>
                  <a:pt x="3057248" y="3771900"/>
                </a:cubicBezTo>
                <a:cubicBezTo>
                  <a:pt x="2962427" y="3774502"/>
                  <a:pt x="2751033" y="3755903"/>
                  <a:pt x="2663248" y="3771900"/>
                </a:cubicBezTo>
                <a:cubicBezTo>
                  <a:pt x="2575463" y="3787897"/>
                  <a:pt x="2321387" y="3755670"/>
                  <a:pt x="2026370" y="3771900"/>
                </a:cubicBezTo>
                <a:cubicBezTo>
                  <a:pt x="1731353" y="3788130"/>
                  <a:pt x="1609876" y="3746712"/>
                  <a:pt x="1389492" y="3771900"/>
                </a:cubicBezTo>
                <a:cubicBezTo>
                  <a:pt x="1169108" y="3797088"/>
                  <a:pt x="1040695" y="3726144"/>
                  <a:pt x="801189" y="3771900"/>
                </a:cubicBezTo>
                <a:cubicBezTo>
                  <a:pt x="351443" y="3898782"/>
                  <a:pt x="-16069" y="3329684"/>
                  <a:pt x="0" y="2970711"/>
                </a:cubicBezTo>
                <a:cubicBezTo>
                  <a:pt x="-53570" y="2823704"/>
                  <a:pt x="62003" y="2622686"/>
                  <a:pt x="0" y="2406635"/>
                </a:cubicBezTo>
                <a:cubicBezTo>
                  <a:pt x="-62003" y="2190584"/>
                  <a:pt x="30148" y="2057532"/>
                  <a:pt x="0" y="1864255"/>
                </a:cubicBezTo>
                <a:cubicBezTo>
                  <a:pt x="-30148" y="1670978"/>
                  <a:pt x="40378" y="1569915"/>
                  <a:pt x="0" y="1321874"/>
                </a:cubicBezTo>
                <a:cubicBezTo>
                  <a:pt x="-40378" y="1073833"/>
                  <a:pt x="12242" y="1046944"/>
                  <a:pt x="0" y="801189"/>
                </a:cubicBezTo>
                <a:close/>
              </a:path>
            </a:pathLst>
          </a:custGeom>
          <a:solidFill>
            <a:schemeClr val="tx1"/>
          </a:solidFill>
          <a:ln>
            <a:extLst>
              <a:ext uri="{C807C97D-BFC1-408E-A445-0C87EB9F89A2}">
                <ask:lineSketchStyleProps xmlns:ask="http://schemas.microsoft.com/office/drawing/2018/sketchyshapes" sd="139936228">
                  <a:prstGeom prst="roundRect">
                    <a:avLst>
                      <a:gd name="adj" fmla="val 212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vi-VN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 đi bộ, chúng ta cần tuân thủ các quy tắc an toàn như: đi trên hè phố, lề đường; trong trường hợp đường không có hè phố, lề đường thì cần đi sát mép đường; qua đường ở ngã tư, đi vào vạch kẻ đường dành cho người đi bộ và tuân thủ đèn tín hiệu giao thông,...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893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7EA00D0C-A01C-5643-8924-E6C730F15CF7}"/>
              </a:ext>
            </a:extLst>
          </p:cNvPr>
          <p:cNvGrpSpPr/>
          <p:nvPr/>
        </p:nvGrpSpPr>
        <p:grpSpPr>
          <a:xfrm>
            <a:off x="1635276" y="961572"/>
            <a:ext cx="8960152" cy="4934857"/>
            <a:chOff x="1211943" y="769257"/>
            <a:chExt cx="6720114" cy="3701143"/>
          </a:xfrm>
        </p:grpSpPr>
        <p:sp>
          <p:nvSpPr>
            <p:cNvPr id="2" name="Hình chữ nhật 1">
              <a:extLst>
                <a:ext uri="{FF2B5EF4-FFF2-40B4-BE49-F238E27FC236}">
                  <a16:creationId xmlns:a16="http://schemas.microsoft.com/office/drawing/2014/main" id="{D224DEAE-D554-EE0E-84D6-4850D44CA206}"/>
                </a:ext>
              </a:extLst>
            </p:cNvPr>
            <p:cNvSpPr/>
            <p:nvPr/>
          </p:nvSpPr>
          <p:spPr>
            <a:xfrm>
              <a:off x="2075543" y="769257"/>
              <a:ext cx="5021943" cy="1494972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id="{18DF8FAE-3A2D-4C93-53D2-026E782F06C2}"/>
                </a:ext>
              </a:extLst>
            </p:cNvPr>
            <p:cNvSpPr/>
            <p:nvPr/>
          </p:nvSpPr>
          <p:spPr>
            <a:xfrm>
              <a:off x="1211943" y="2264229"/>
              <a:ext cx="5021943" cy="1930400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Hình chữ nhật 5">
              <a:extLst>
                <a:ext uri="{FF2B5EF4-FFF2-40B4-BE49-F238E27FC236}">
                  <a16:creationId xmlns:a16="http://schemas.microsoft.com/office/drawing/2014/main" id="{1851DA00-9C01-F5E8-D2A8-CAB4783D6530}"/>
                </a:ext>
              </a:extLst>
            </p:cNvPr>
            <p:cNvSpPr/>
            <p:nvPr/>
          </p:nvSpPr>
          <p:spPr>
            <a:xfrm>
              <a:off x="2910114" y="2211615"/>
              <a:ext cx="5021943" cy="1930400"/>
            </a:xfrm>
            <a:prstGeom prst="rect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D96B1C82-8574-C0F4-10EA-BC2EC62CB810}"/>
                </a:ext>
              </a:extLst>
            </p:cNvPr>
            <p:cNvSpPr/>
            <p:nvPr/>
          </p:nvSpPr>
          <p:spPr>
            <a:xfrm>
              <a:off x="1407886" y="3991429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Hình Bầu dục 7">
              <a:extLst>
                <a:ext uri="{FF2B5EF4-FFF2-40B4-BE49-F238E27FC236}">
                  <a16:creationId xmlns:a16="http://schemas.microsoft.com/office/drawing/2014/main" id="{F633345E-BA2E-6890-C312-604E57D37A47}"/>
                </a:ext>
              </a:extLst>
            </p:cNvPr>
            <p:cNvSpPr/>
            <p:nvPr/>
          </p:nvSpPr>
          <p:spPr>
            <a:xfrm>
              <a:off x="2231572" y="3967843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Hình Bầu dục 8">
              <a:extLst>
                <a:ext uri="{FF2B5EF4-FFF2-40B4-BE49-F238E27FC236}">
                  <a16:creationId xmlns:a16="http://schemas.microsoft.com/office/drawing/2014/main" id="{1699D5A5-3633-4452-791B-030A7059CED9}"/>
                </a:ext>
              </a:extLst>
            </p:cNvPr>
            <p:cNvSpPr/>
            <p:nvPr/>
          </p:nvSpPr>
          <p:spPr>
            <a:xfrm>
              <a:off x="3055258" y="3841750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0C26AC1A-5E2A-6CBD-2144-DB7BFFC547F4}"/>
                </a:ext>
              </a:extLst>
            </p:cNvPr>
            <p:cNvSpPr/>
            <p:nvPr/>
          </p:nvSpPr>
          <p:spPr>
            <a:xfrm>
              <a:off x="5421085" y="3928837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90197DB1-4518-64B7-58B4-A1C3E06B3ECE}"/>
                </a:ext>
              </a:extLst>
            </p:cNvPr>
            <p:cNvSpPr/>
            <p:nvPr/>
          </p:nvSpPr>
          <p:spPr>
            <a:xfrm>
              <a:off x="6731001" y="3905250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A32516E1-7797-5EB8-F09E-E1211398F317}"/>
                </a:ext>
              </a:extLst>
            </p:cNvPr>
            <p:cNvSpPr/>
            <p:nvPr/>
          </p:nvSpPr>
          <p:spPr>
            <a:xfrm>
              <a:off x="7068457" y="3967843"/>
              <a:ext cx="522514" cy="478971"/>
            </a:xfrm>
            <a:prstGeom prst="ellipse">
              <a:avLst/>
            </a:prstGeom>
            <a:solidFill>
              <a:srgbClr val="FAF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A779F8F-39A5-DB67-7FD0-693B889380B5}"/>
              </a:ext>
            </a:extLst>
          </p:cNvPr>
          <p:cNvSpPr txBox="1"/>
          <p:nvPr/>
        </p:nvSpPr>
        <p:spPr>
          <a:xfrm>
            <a:off x="1657350" y="2076959"/>
            <a:ext cx="8734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>
              <a:buClr>
                <a:srgbClr val="000000"/>
              </a:buClr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hiểu</a:t>
            </a: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sự</a:t>
            </a: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cần</a:t>
            </a: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thiết</a:t>
            </a: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phải</a:t>
            </a: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tuân</a:t>
            </a: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quy</a:t>
            </a: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tắc</a:t>
            </a: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an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toàn</a:t>
            </a: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khi</a:t>
            </a: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bộ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282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8879" b="36793"/>
          <a:stretch/>
        </p:blipFill>
        <p:spPr>
          <a:xfrm>
            <a:off x="-320189" y="-208280"/>
            <a:ext cx="13090765" cy="7112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D97F4E7-6613-4E8D-BAAD-FCC57BFE73BD}"/>
              </a:ext>
            </a:extLst>
          </p:cNvPr>
          <p:cNvGrpSpPr/>
          <p:nvPr/>
        </p:nvGrpSpPr>
        <p:grpSpPr>
          <a:xfrm>
            <a:off x="875965" y="178678"/>
            <a:ext cx="10201936" cy="1278655"/>
            <a:chOff x="688506" y="212835"/>
            <a:chExt cx="7651452" cy="958991"/>
          </a:xfrm>
        </p:grpSpPr>
        <p:grpSp>
          <p:nvGrpSpPr>
            <p:cNvPr id="44" name="Group 1">
              <a:extLst>
                <a:ext uri="{FF2B5EF4-FFF2-40B4-BE49-F238E27FC236}">
                  <a16:creationId xmlns:a16="http://schemas.microsoft.com/office/drawing/2014/main" id="{4679796F-0794-91B5-2061-6888E3841DF7}"/>
                </a:ext>
              </a:extLst>
            </p:cNvPr>
            <p:cNvGrpSpPr/>
            <p:nvPr/>
          </p:nvGrpSpPr>
          <p:grpSpPr>
            <a:xfrm>
              <a:off x="1211903" y="228891"/>
              <a:ext cx="7128055" cy="764337"/>
              <a:chOff x="749559" y="326569"/>
              <a:chExt cx="9596176" cy="1019116"/>
            </a:xfrm>
          </p:grpSpPr>
          <p:sp>
            <p:nvSpPr>
              <p:cNvPr id="45" name="Rectangle: Rounded Corners 9">
                <a:extLst>
                  <a:ext uri="{FF2B5EF4-FFF2-40B4-BE49-F238E27FC236}">
                    <a16:creationId xmlns:a16="http://schemas.microsoft.com/office/drawing/2014/main" id="{E0294BEE-5B4F-1C7E-340B-C94A2541FD90}"/>
                  </a:ext>
                </a:extLst>
              </p:cNvPr>
              <p:cNvSpPr/>
              <p:nvPr/>
            </p:nvSpPr>
            <p:spPr>
              <a:xfrm>
                <a:off x="749559" y="326569"/>
                <a:ext cx="9596176" cy="1019116"/>
              </a:xfrm>
              <a:custGeom>
                <a:avLst/>
                <a:gdLst>
                  <a:gd name="connsiteX0" fmla="*/ 0 w 9596176"/>
                  <a:gd name="connsiteY0" fmla="*/ 247258 h 1019116"/>
                  <a:gd name="connsiteX1" fmla="*/ 247258 w 9596176"/>
                  <a:gd name="connsiteY1" fmla="*/ 0 h 1019116"/>
                  <a:gd name="connsiteX2" fmla="*/ 9348918 w 9596176"/>
                  <a:gd name="connsiteY2" fmla="*/ 0 h 1019116"/>
                  <a:gd name="connsiteX3" fmla="*/ 9596176 w 9596176"/>
                  <a:gd name="connsiteY3" fmla="*/ 247258 h 1019116"/>
                  <a:gd name="connsiteX4" fmla="*/ 9596176 w 9596176"/>
                  <a:gd name="connsiteY4" fmla="*/ 771858 h 1019116"/>
                  <a:gd name="connsiteX5" fmla="*/ 9348918 w 9596176"/>
                  <a:gd name="connsiteY5" fmla="*/ 1019116 h 1019116"/>
                  <a:gd name="connsiteX6" fmla="*/ 247258 w 9596176"/>
                  <a:gd name="connsiteY6" fmla="*/ 1019116 h 1019116"/>
                  <a:gd name="connsiteX7" fmla="*/ 0 w 9596176"/>
                  <a:gd name="connsiteY7" fmla="*/ 771858 h 1019116"/>
                  <a:gd name="connsiteX8" fmla="*/ 0 w 9596176"/>
                  <a:gd name="connsiteY8" fmla="*/ 247258 h 1019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96176" h="1019116" fill="none" extrusionOk="0">
                    <a:moveTo>
                      <a:pt x="0" y="247258"/>
                    </a:moveTo>
                    <a:cubicBezTo>
                      <a:pt x="-3495" y="109027"/>
                      <a:pt x="103870" y="9485"/>
                      <a:pt x="247258" y="0"/>
                    </a:cubicBezTo>
                    <a:cubicBezTo>
                      <a:pt x="1895150" y="-100961"/>
                      <a:pt x="7569898" y="-37400"/>
                      <a:pt x="9348918" y="0"/>
                    </a:cubicBezTo>
                    <a:cubicBezTo>
                      <a:pt x="9486290" y="-22986"/>
                      <a:pt x="9610042" y="91060"/>
                      <a:pt x="9596176" y="247258"/>
                    </a:cubicBezTo>
                    <a:cubicBezTo>
                      <a:pt x="9620533" y="432371"/>
                      <a:pt x="9624037" y="668352"/>
                      <a:pt x="9596176" y="771858"/>
                    </a:cubicBezTo>
                    <a:cubicBezTo>
                      <a:pt x="9586562" y="906857"/>
                      <a:pt x="9489892" y="1032966"/>
                      <a:pt x="9348918" y="1019116"/>
                    </a:cubicBezTo>
                    <a:cubicBezTo>
                      <a:pt x="6274781" y="878073"/>
                      <a:pt x="3042796" y="863773"/>
                      <a:pt x="247258" y="1019116"/>
                    </a:cubicBezTo>
                    <a:cubicBezTo>
                      <a:pt x="126945" y="1015106"/>
                      <a:pt x="-2692" y="908648"/>
                      <a:pt x="0" y="771858"/>
                    </a:cubicBezTo>
                    <a:cubicBezTo>
                      <a:pt x="2363" y="710520"/>
                      <a:pt x="43453" y="460464"/>
                      <a:pt x="0" y="247258"/>
                    </a:cubicBezTo>
                    <a:close/>
                  </a:path>
                  <a:path w="9596176" h="1019116" stroke="0" extrusionOk="0">
                    <a:moveTo>
                      <a:pt x="0" y="247258"/>
                    </a:moveTo>
                    <a:cubicBezTo>
                      <a:pt x="5196" y="108773"/>
                      <a:pt x="128672" y="-15042"/>
                      <a:pt x="247258" y="0"/>
                    </a:cubicBezTo>
                    <a:cubicBezTo>
                      <a:pt x="3992187" y="-89813"/>
                      <a:pt x="5797648" y="-8887"/>
                      <a:pt x="9348918" y="0"/>
                    </a:cubicBezTo>
                    <a:cubicBezTo>
                      <a:pt x="9482579" y="-6459"/>
                      <a:pt x="9584947" y="98595"/>
                      <a:pt x="9596176" y="247258"/>
                    </a:cubicBezTo>
                    <a:cubicBezTo>
                      <a:pt x="9555512" y="467360"/>
                      <a:pt x="9573594" y="708847"/>
                      <a:pt x="9596176" y="771858"/>
                    </a:cubicBezTo>
                    <a:cubicBezTo>
                      <a:pt x="9606045" y="908665"/>
                      <a:pt x="9479978" y="1007582"/>
                      <a:pt x="9348918" y="1019116"/>
                    </a:cubicBezTo>
                    <a:cubicBezTo>
                      <a:pt x="5562658" y="894594"/>
                      <a:pt x="1366165" y="863043"/>
                      <a:pt x="247258" y="1019116"/>
                    </a:cubicBezTo>
                    <a:cubicBezTo>
                      <a:pt x="131158" y="1005624"/>
                      <a:pt x="13169" y="928642"/>
                      <a:pt x="0" y="771858"/>
                    </a:cubicBezTo>
                    <a:cubicBezTo>
                      <a:pt x="-29827" y="617235"/>
                      <a:pt x="34595" y="446033"/>
                      <a:pt x="0" y="247258"/>
                    </a:cubicBezTo>
                    <a:close/>
                  </a:path>
                </a:pathLst>
              </a:custGeom>
              <a:solidFill>
                <a:schemeClr val="bg1">
                  <a:alpha val="87000"/>
                </a:schemeClr>
              </a:solidFill>
              <a:ln w="38100">
                <a:solidFill>
                  <a:schemeClr val="tx1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1901397401">
                      <a:prstGeom prst="roundRect">
                        <a:avLst>
                          <a:gd name="adj" fmla="val 24262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6" name="TextBox 15">
                <a:extLst>
                  <a:ext uri="{FF2B5EF4-FFF2-40B4-BE49-F238E27FC236}">
                    <a16:creationId xmlns:a16="http://schemas.microsoft.com/office/drawing/2014/main" id="{1CDBEF90-CE8A-152E-A4C5-50FF51A2876A}"/>
                  </a:ext>
                </a:extLst>
              </p:cNvPr>
              <p:cNvSpPr txBox="1"/>
              <p:nvPr/>
            </p:nvSpPr>
            <p:spPr>
              <a:xfrm>
                <a:off x="1487994" y="347364"/>
                <a:ext cx="8847128" cy="919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Quan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sát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tranh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trả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lời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câu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hỏi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pic>
          <p:nvPicPr>
            <p:cNvPr id="47" name="Picture 13">
              <a:extLst>
                <a:ext uri="{FF2B5EF4-FFF2-40B4-BE49-F238E27FC236}">
                  <a16:creationId xmlns:a16="http://schemas.microsoft.com/office/drawing/2014/main" id="{874D9BD3-9331-039D-B01C-5874383B2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8506" y="212835"/>
              <a:ext cx="958991" cy="958991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8E8B5D0-DE46-4986-9876-8724B20502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312" y="1781174"/>
            <a:ext cx="7271525" cy="4600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C">
            <a:extLst>
              <a:ext uri="{FF2B5EF4-FFF2-40B4-BE49-F238E27FC236}">
                <a16:creationId xmlns:a16="http://schemas.microsoft.com/office/drawing/2014/main" id="{583789DD-22BF-473E-AF9A-26DD44DF996A}"/>
              </a:ext>
            </a:extLst>
          </p:cNvPr>
          <p:cNvSpPr/>
          <p:nvPr/>
        </p:nvSpPr>
        <p:spPr>
          <a:xfrm>
            <a:off x="8020050" y="1847849"/>
            <a:ext cx="4171950" cy="1593303"/>
          </a:xfrm>
          <a:custGeom>
            <a:avLst/>
            <a:gdLst>
              <a:gd name="connsiteX0" fmla="*/ 0 w 4171950"/>
              <a:gd name="connsiteY0" fmla="*/ 338433 h 1593303"/>
              <a:gd name="connsiteX1" fmla="*/ 338433 w 4171950"/>
              <a:gd name="connsiteY1" fmla="*/ 0 h 1593303"/>
              <a:gd name="connsiteX2" fmla="*/ 885996 w 4171950"/>
              <a:gd name="connsiteY2" fmla="*/ 0 h 1593303"/>
              <a:gd name="connsiteX3" fmla="*/ 1538412 w 4171950"/>
              <a:gd name="connsiteY3" fmla="*/ 0 h 1593303"/>
              <a:gd name="connsiteX4" fmla="*/ 2120926 w 4171950"/>
              <a:gd name="connsiteY4" fmla="*/ 0 h 1593303"/>
              <a:gd name="connsiteX5" fmla="*/ 2738391 w 4171950"/>
              <a:gd name="connsiteY5" fmla="*/ 0 h 1593303"/>
              <a:gd name="connsiteX6" fmla="*/ 3285954 w 4171950"/>
              <a:gd name="connsiteY6" fmla="*/ 0 h 1593303"/>
              <a:gd name="connsiteX7" fmla="*/ 3833517 w 4171950"/>
              <a:gd name="connsiteY7" fmla="*/ 0 h 1593303"/>
              <a:gd name="connsiteX8" fmla="*/ 4171950 w 4171950"/>
              <a:gd name="connsiteY8" fmla="*/ 338433 h 1593303"/>
              <a:gd name="connsiteX9" fmla="*/ 4171950 w 4171950"/>
              <a:gd name="connsiteY9" fmla="*/ 778323 h 1593303"/>
              <a:gd name="connsiteX10" fmla="*/ 4171950 w 4171950"/>
              <a:gd name="connsiteY10" fmla="*/ 1254870 h 1593303"/>
              <a:gd name="connsiteX11" fmla="*/ 3833517 w 4171950"/>
              <a:gd name="connsiteY11" fmla="*/ 1593303 h 1593303"/>
              <a:gd name="connsiteX12" fmla="*/ 3216052 w 4171950"/>
              <a:gd name="connsiteY12" fmla="*/ 1593303 h 1593303"/>
              <a:gd name="connsiteX13" fmla="*/ 2668489 w 4171950"/>
              <a:gd name="connsiteY13" fmla="*/ 1593303 h 1593303"/>
              <a:gd name="connsiteX14" fmla="*/ 2085975 w 4171950"/>
              <a:gd name="connsiteY14" fmla="*/ 1593303 h 1593303"/>
              <a:gd name="connsiteX15" fmla="*/ 1538412 w 4171950"/>
              <a:gd name="connsiteY15" fmla="*/ 1593303 h 1593303"/>
              <a:gd name="connsiteX16" fmla="*/ 885996 w 4171950"/>
              <a:gd name="connsiteY16" fmla="*/ 1593303 h 1593303"/>
              <a:gd name="connsiteX17" fmla="*/ 338433 w 4171950"/>
              <a:gd name="connsiteY17" fmla="*/ 1593303 h 1593303"/>
              <a:gd name="connsiteX18" fmla="*/ 0 w 4171950"/>
              <a:gd name="connsiteY18" fmla="*/ 1254870 h 1593303"/>
              <a:gd name="connsiteX19" fmla="*/ 0 w 4171950"/>
              <a:gd name="connsiteY19" fmla="*/ 824145 h 1593303"/>
              <a:gd name="connsiteX20" fmla="*/ 0 w 4171950"/>
              <a:gd name="connsiteY20" fmla="*/ 338433 h 159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71950" h="1593303" fill="none" extrusionOk="0">
                <a:moveTo>
                  <a:pt x="0" y="338433"/>
                </a:moveTo>
                <a:cubicBezTo>
                  <a:pt x="-17298" y="153808"/>
                  <a:pt x="154541" y="-9640"/>
                  <a:pt x="338433" y="0"/>
                </a:cubicBezTo>
                <a:cubicBezTo>
                  <a:pt x="493001" y="-498"/>
                  <a:pt x="629885" y="11080"/>
                  <a:pt x="885996" y="0"/>
                </a:cubicBezTo>
                <a:cubicBezTo>
                  <a:pt x="1142107" y="-11080"/>
                  <a:pt x="1227464" y="61418"/>
                  <a:pt x="1538412" y="0"/>
                </a:cubicBezTo>
                <a:cubicBezTo>
                  <a:pt x="1849360" y="-61418"/>
                  <a:pt x="1906502" y="47742"/>
                  <a:pt x="2120926" y="0"/>
                </a:cubicBezTo>
                <a:cubicBezTo>
                  <a:pt x="2335350" y="-47742"/>
                  <a:pt x="2437020" y="38798"/>
                  <a:pt x="2738391" y="0"/>
                </a:cubicBezTo>
                <a:cubicBezTo>
                  <a:pt x="3039763" y="-38798"/>
                  <a:pt x="3061902" y="61952"/>
                  <a:pt x="3285954" y="0"/>
                </a:cubicBezTo>
                <a:cubicBezTo>
                  <a:pt x="3510006" y="-61952"/>
                  <a:pt x="3628488" y="7864"/>
                  <a:pt x="3833517" y="0"/>
                </a:cubicBezTo>
                <a:cubicBezTo>
                  <a:pt x="4033202" y="11163"/>
                  <a:pt x="4156021" y="176944"/>
                  <a:pt x="4171950" y="338433"/>
                </a:cubicBezTo>
                <a:cubicBezTo>
                  <a:pt x="4201316" y="515433"/>
                  <a:pt x="4149967" y="682210"/>
                  <a:pt x="4171950" y="778323"/>
                </a:cubicBezTo>
                <a:cubicBezTo>
                  <a:pt x="4193933" y="874436"/>
                  <a:pt x="4141767" y="1080701"/>
                  <a:pt x="4171950" y="1254870"/>
                </a:cubicBezTo>
                <a:cubicBezTo>
                  <a:pt x="4169291" y="1445535"/>
                  <a:pt x="4042590" y="1576596"/>
                  <a:pt x="3833517" y="1593303"/>
                </a:cubicBezTo>
                <a:cubicBezTo>
                  <a:pt x="3619021" y="1619683"/>
                  <a:pt x="3408038" y="1552925"/>
                  <a:pt x="3216052" y="1593303"/>
                </a:cubicBezTo>
                <a:cubicBezTo>
                  <a:pt x="3024067" y="1633681"/>
                  <a:pt x="2837564" y="1572505"/>
                  <a:pt x="2668489" y="1593303"/>
                </a:cubicBezTo>
                <a:cubicBezTo>
                  <a:pt x="2499414" y="1614101"/>
                  <a:pt x="2278685" y="1562524"/>
                  <a:pt x="2085975" y="1593303"/>
                </a:cubicBezTo>
                <a:cubicBezTo>
                  <a:pt x="1893265" y="1624082"/>
                  <a:pt x="1706514" y="1583764"/>
                  <a:pt x="1538412" y="1593303"/>
                </a:cubicBezTo>
                <a:cubicBezTo>
                  <a:pt x="1370310" y="1602842"/>
                  <a:pt x="1183672" y="1535580"/>
                  <a:pt x="885996" y="1593303"/>
                </a:cubicBezTo>
                <a:cubicBezTo>
                  <a:pt x="588320" y="1651026"/>
                  <a:pt x="463667" y="1551484"/>
                  <a:pt x="338433" y="1593303"/>
                </a:cubicBezTo>
                <a:cubicBezTo>
                  <a:pt x="171574" y="1629082"/>
                  <a:pt x="-64" y="1496183"/>
                  <a:pt x="0" y="1254870"/>
                </a:cubicBezTo>
                <a:cubicBezTo>
                  <a:pt x="-38913" y="1040779"/>
                  <a:pt x="32964" y="981056"/>
                  <a:pt x="0" y="824145"/>
                </a:cubicBezTo>
                <a:cubicBezTo>
                  <a:pt x="-32964" y="667235"/>
                  <a:pt x="29968" y="510020"/>
                  <a:pt x="0" y="338433"/>
                </a:cubicBezTo>
                <a:close/>
              </a:path>
              <a:path w="4171950" h="1593303" stroke="0" extrusionOk="0">
                <a:moveTo>
                  <a:pt x="0" y="338433"/>
                </a:moveTo>
                <a:cubicBezTo>
                  <a:pt x="-27510" y="161450"/>
                  <a:pt x="179837" y="-24254"/>
                  <a:pt x="338433" y="0"/>
                </a:cubicBezTo>
                <a:cubicBezTo>
                  <a:pt x="559959" y="-64786"/>
                  <a:pt x="665457" y="15066"/>
                  <a:pt x="990849" y="0"/>
                </a:cubicBezTo>
                <a:cubicBezTo>
                  <a:pt x="1316241" y="-15066"/>
                  <a:pt x="1396050" y="34874"/>
                  <a:pt x="1503461" y="0"/>
                </a:cubicBezTo>
                <a:cubicBezTo>
                  <a:pt x="1610872" y="-34874"/>
                  <a:pt x="1860982" y="23098"/>
                  <a:pt x="2016073" y="0"/>
                </a:cubicBezTo>
                <a:cubicBezTo>
                  <a:pt x="2171164" y="-23098"/>
                  <a:pt x="2351619" y="25192"/>
                  <a:pt x="2668489" y="0"/>
                </a:cubicBezTo>
                <a:cubicBezTo>
                  <a:pt x="2985359" y="-25192"/>
                  <a:pt x="2983651" y="51681"/>
                  <a:pt x="3181101" y="0"/>
                </a:cubicBezTo>
                <a:cubicBezTo>
                  <a:pt x="3378551" y="-51681"/>
                  <a:pt x="3597193" y="17163"/>
                  <a:pt x="3833517" y="0"/>
                </a:cubicBezTo>
                <a:cubicBezTo>
                  <a:pt x="3996198" y="6423"/>
                  <a:pt x="4200760" y="185273"/>
                  <a:pt x="4171950" y="338433"/>
                </a:cubicBezTo>
                <a:cubicBezTo>
                  <a:pt x="4210057" y="443047"/>
                  <a:pt x="4125722" y="636081"/>
                  <a:pt x="4171950" y="769158"/>
                </a:cubicBezTo>
                <a:cubicBezTo>
                  <a:pt x="4218178" y="902236"/>
                  <a:pt x="4157318" y="1074473"/>
                  <a:pt x="4171950" y="1254870"/>
                </a:cubicBezTo>
                <a:cubicBezTo>
                  <a:pt x="4190433" y="1426762"/>
                  <a:pt x="4032541" y="1595734"/>
                  <a:pt x="3833517" y="1593303"/>
                </a:cubicBezTo>
                <a:cubicBezTo>
                  <a:pt x="3581937" y="1607427"/>
                  <a:pt x="3535523" y="1547796"/>
                  <a:pt x="3320905" y="1593303"/>
                </a:cubicBezTo>
                <a:cubicBezTo>
                  <a:pt x="3106287" y="1638810"/>
                  <a:pt x="2965873" y="1591685"/>
                  <a:pt x="2843243" y="1593303"/>
                </a:cubicBezTo>
                <a:cubicBezTo>
                  <a:pt x="2720613" y="1594921"/>
                  <a:pt x="2491137" y="1551011"/>
                  <a:pt x="2190828" y="1593303"/>
                </a:cubicBezTo>
                <a:cubicBezTo>
                  <a:pt x="1890520" y="1635595"/>
                  <a:pt x="1812551" y="1572634"/>
                  <a:pt x="1608314" y="1593303"/>
                </a:cubicBezTo>
                <a:cubicBezTo>
                  <a:pt x="1404077" y="1613972"/>
                  <a:pt x="1280524" y="1542414"/>
                  <a:pt x="955898" y="1593303"/>
                </a:cubicBezTo>
                <a:cubicBezTo>
                  <a:pt x="631272" y="1644192"/>
                  <a:pt x="609410" y="1577631"/>
                  <a:pt x="338433" y="1593303"/>
                </a:cubicBezTo>
                <a:cubicBezTo>
                  <a:pt x="140492" y="1596955"/>
                  <a:pt x="17097" y="1489353"/>
                  <a:pt x="0" y="1254870"/>
                </a:cubicBezTo>
                <a:cubicBezTo>
                  <a:pt x="-32615" y="1118629"/>
                  <a:pt x="24792" y="984211"/>
                  <a:pt x="0" y="778323"/>
                </a:cubicBezTo>
                <a:cubicBezTo>
                  <a:pt x="-24792" y="572435"/>
                  <a:pt x="39" y="539780"/>
                  <a:pt x="0" y="338433"/>
                </a:cubicBezTo>
                <a:close/>
              </a:path>
            </a:pathLst>
          </a:custGeom>
          <a:solidFill>
            <a:srgbClr val="FFFF00"/>
          </a:solidFill>
          <a:ln>
            <a:extLst>
              <a:ext uri="{C807C97D-BFC1-408E-A445-0C87EB9F89A2}">
                <ask:lineSketchStyleProps xmlns:ask="http://schemas.microsoft.com/office/drawing/2018/sketchyshapes" sd="139936228">
                  <a:prstGeom prst="roundRect">
                    <a:avLst>
                      <a:gd name="adj" fmla="val 212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vi-VN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Điều gì có thể xảy ra với các bạn trong bức tranh trên?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C">
            <a:extLst>
              <a:ext uri="{FF2B5EF4-FFF2-40B4-BE49-F238E27FC236}">
                <a16:creationId xmlns:a16="http://schemas.microsoft.com/office/drawing/2014/main" id="{9893031D-AA0C-42DE-8511-D9A902BBA5FD}"/>
              </a:ext>
            </a:extLst>
          </p:cNvPr>
          <p:cNvSpPr/>
          <p:nvPr/>
        </p:nvSpPr>
        <p:spPr>
          <a:xfrm>
            <a:off x="8020050" y="4000499"/>
            <a:ext cx="4171950" cy="1593303"/>
          </a:xfrm>
          <a:custGeom>
            <a:avLst/>
            <a:gdLst>
              <a:gd name="connsiteX0" fmla="*/ 0 w 4171950"/>
              <a:gd name="connsiteY0" fmla="*/ 338433 h 1593303"/>
              <a:gd name="connsiteX1" fmla="*/ 338433 w 4171950"/>
              <a:gd name="connsiteY1" fmla="*/ 0 h 1593303"/>
              <a:gd name="connsiteX2" fmla="*/ 885996 w 4171950"/>
              <a:gd name="connsiteY2" fmla="*/ 0 h 1593303"/>
              <a:gd name="connsiteX3" fmla="*/ 1538412 w 4171950"/>
              <a:gd name="connsiteY3" fmla="*/ 0 h 1593303"/>
              <a:gd name="connsiteX4" fmla="*/ 2120926 w 4171950"/>
              <a:gd name="connsiteY4" fmla="*/ 0 h 1593303"/>
              <a:gd name="connsiteX5" fmla="*/ 2738391 w 4171950"/>
              <a:gd name="connsiteY5" fmla="*/ 0 h 1593303"/>
              <a:gd name="connsiteX6" fmla="*/ 3285954 w 4171950"/>
              <a:gd name="connsiteY6" fmla="*/ 0 h 1593303"/>
              <a:gd name="connsiteX7" fmla="*/ 3833517 w 4171950"/>
              <a:gd name="connsiteY7" fmla="*/ 0 h 1593303"/>
              <a:gd name="connsiteX8" fmla="*/ 4171950 w 4171950"/>
              <a:gd name="connsiteY8" fmla="*/ 338433 h 1593303"/>
              <a:gd name="connsiteX9" fmla="*/ 4171950 w 4171950"/>
              <a:gd name="connsiteY9" fmla="*/ 778323 h 1593303"/>
              <a:gd name="connsiteX10" fmla="*/ 4171950 w 4171950"/>
              <a:gd name="connsiteY10" fmla="*/ 1254870 h 1593303"/>
              <a:gd name="connsiteX11" fmla="*/ 3833517 w 4171950"/>
              <a:gd name="connsiteY11" fmla="*/ 1593303 h 1593303"/>
              <a:gd name="connsiteX12" fmla="*/ 3216052 w 4171950"/>
              <a:gd name="connsiteY12" fmla="*/ 1593303 h 1593303"/>
              <a:gd name="connsiteX13" fmla="*/ 2668489 w 4171950"/>
              <a:gd name="connsiteY13" fmla="*/ 1593303 h 1593303"/>
              <a:gd name="connsiteX14" fmla="*/ 2085975 w 4171950"/>
              <a:gd name="connsiteY14" fmla="*/ 1593303 h 1593303"/>
              <a:gd name="connsiteX15" fmla="*/ 1538412 w 4171950"/>
              <a:gd name="connsiteY15" fmla="*/ 1593303 h 1593303"/>
              <a:gd name="connsiteX16" fmla="*/ 885996 w 4171950"/>
              <a:gd name="connsiteY16" fmla="*/ 1593303 h 1593303"/>
              <a:gd name="connsiteX17" fmla="*/ 338433 w 4171950"/>
              <a:gd name="connsiteY17" fmla="*/ 1593303 h 1593303"/>
              <a:gd name="connsiteX18" fmla="*/ 0 w 4171950"/>
              <a:gd name="connsiteY18" fmla="*/ 1254870 h 1593303"/>
              <a:gd name="connsiteX19" fmla="*/ 0 w 4171950"/>
              <a:gd name="connsiteY19" fmla="*/ 824145 h 1593303"/>
              <a:gd name="connsiteX20" fmla="*/ 0 w 4171950"/>
              <a:gd name="connsiteY20" fmla="*/ 338433 h 159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71950" h="1593303" fill="none" extrusionOk="0">
                <a:moveTo>
                  <a:pt x="0" y="338433"/>
                </a:moveTo>
                <a:cubicBezTo>
                  <a:pt x="-17298" y="153808"/>
                  <a:pt x="154541" y="-9640"/>
                  <a:pt x="338433" y="0"/>
                </a:cubicBezTo>
                <a:cubicBezTo>
                  <a:pt x="493001" y="-498"/>
                  <a:pt x="629885" y="11080"/>
                  <a:pt x="885996" y="0"/>
                </a:cubicBezTo>
                <a:cubicBezTo>
                  <a:pt x="1142107" y="-11080"/>
                  <a:pt x="1227464" y="61418"/>
                  <a:pt x="1538412" y="0"/>
                </a:cubicBezTo>
                <a:cubicBezTo>
                  <a:pt x="1849360" y="-61418"/>
                  <a:pt x="1906502" y="47742"/>
                  <a:pt x="2120926" y="0"/>
                </a:cubicBezTo>
                <a:cubicBezTo>
                  <a:pt x="2335350" y="-47742"/>
                  <a:pt x="2437020" y="38798"/>
                  <a:pt x="2738391" y="0"/>
                </a:cubicBezTo>
                <a:cubicBezTo>
                  <a:pt x="3039763" y="-38798"/>
                  <a:pt x="3061902" y="61952"/>
                  <a:pt x="3285954" y="0"/>
                </a:cubicBezTo>
                <a:cubicBezTo>
                  <a:pt x="3510006" y="-61952"/>
                  <a:pt x="3628488" y="7864"/>
                  <a:pt x="3833517" y="0"/>
                </a:cubicBezTo>
                <a:cubicBezTo>
                  <a:pt x="4033202" y="11163"/>
                  <a:pt x="4156021" y="176944"/>
                  <a:pt x="4171950" y="338433"/>
                </a:cubicBezTo>
                <a:cubicBezTo>
                  <a:pt x="4201316" y="515433"/>
                  <a:pt x="4149967" y="682210"/>
                  <a:pt x="4171950" y="778323"/>
                </a:cubicBezTo>
                <a:cubicBezTo>
                  <a:pt x="4193933" y="874436"/>
                  <a:pt x="4141767" y="1080701"/>
                  <a:pt x="4171950" y="1254870"/>
                </a:cubicBezTo>
                <a:cubicBezTo>
                  <a:pt x="4169291" y="1445535"/>
                  <a:pt x="4042590" y="1576596"/>
                  <a:pt x="3833517" y="1593303"/>
                </a:cubicBezTo>
                <a:cubicBezTo>
                  <a:pt x="3619021" y="1619683"/>
                  <a:pt x="3408038" y="1552925"/>
                  <a:pt x="3216052" y="1593303"/>
                </a:cubicBezTo>
                <a:cubicBezTo>
                  <a:pt x="3024067" y="1633681"/>
                  <a:pt x="2837564" y="1572505"/>
                  <a:pt x="2668489" y="1593303"/>
                </a:cubicBezTo>
                <a:cubicBezTo>
                  <a:pt x="2499414" y="1614101"/>
                  <a:pt x="2278685" y="1562524"/>
                  <a:pt x="2085975" y="1593303"/>
                </a:cubicBezTo>
                <a:cubicBezTo>
                  <a:pt x="1893265" y="1624082"/>
                  <a:pt x="1706514" y="1583764"/>
                  <a:pt x="1538412" y="1593303"/>
                </a:cubicBezTo>
                <a:cubicBezTo>
                  <a:pt x="1370310" y="1602842"/>
                  <a:pt x="1183672" y="1535580"/>
                  <a:pt x="885996" y="1593303"/>
                </a:cubicBezTo>
                <a:cubicBezTo>
                  <a:pt x="588320" y="1651026"/>
                  <a:pt x="463667" y="1551484"/>
                  <a:pt x="338433" y="1593303"/>
                </a:cubicBezTo>
                <a:cubicBezTo>
                  <a:pt x="171574" y="1629082"/>
                  <a:pt x="-64" y="1496183"/>
                  <a:pt x="0" y="1254870"/>
                </a:cubicBezTo>
                <a:cubicBezTo>
                  <a:pt x="-38913" y="1040779"/>
                  <a:pt x="32964" y="981056"/>
                  <a:pt x="0" y="824145"/>
                </a:cubicBezTo>
                <a:cubicBezTo>
                  <a:pt x="-32964" y="667235"/>
                  <a:pt x="29968" y="510020"/>
                  <a:pt x="0" y="338433"/>
                </a:cubicBezTo>
                <a:close/>
              </a:path>
              <a:path w="4171950" h="1593303" stroke="0" extrusionOk="0">
                <a:moveTo>
                  <a:pt x="0" y="338433"/>
                </a:moveTo>
                <a:cubicBezTo>
                  <a:pt x="-27510" y="161450"/>
                  <a:pt x="179837" y="-24254"/>
                  <a:pt x="338433" y="0"/>
                </a:cubicBezTo>
                <a:cubicBezTo>
                  <a:pt x="559959" y="-64786"/>
                  <a:pt x="665457" y="15066"/>
                  <a:pt x="990849" y="0"/>
                </a:cubicBezTo>
                <a:cubicBezTo>
                  <a:pt x="1316241" y="-15066"/>
                  <a:pt x="1396050" y="34874"/>
                  <a:pt x="1503461" y="0"/>
                </a:cubicBezTo>
                <a:cubicBezTo>
                  <a:pt x="1610872" y="-34874"/>
                  <a:pt x="1860982" y="23098"/>
                  <a:pt x="2016073" y="0"/>
                </a:cubicBezTo>
                <a:cubicBezTo>
                  <a:pt x="2171164" y="-23098"/>
                  <a:pt x="2351619" y="25192"/>
                  <a:pt x="2668489" y="0"/>
                </a:cubicBezTo>
                <a:cubicBezTo>
                  <a:pt x="2985359" y="-25192"/>
                  <a:pt x="2983651" y="51681"/>
                  <a:pt x="3181101" y="0"/>
                </a:cubicBezTo>
                <a:cubicBezTo>
                  <a:pt x="3378551" y="-51681"/>
                  <a:pt x="3597193" y="17163"/>
                  <a:pt x="3833517" y="0"/>
                </a:cubicBezTo>
                <a:cubicBezTo>
                  <a:pt x="3996198" y="6423"/>
                  <a:pt x="4200760" y="185273"/>
                  <a:pt x="4171950" y="338433"/>
                </a:cubicBezTo>
                <a:cubicBezTo>
                  <a:pt x="4210057" y="443047"/>
                  <a:pt x="4125722" y="636081"/>
                  <a:pt x="4171950" y="769158"/>
                </a:cubicBezTo>
                <a:cubicBezTo>
                  <a:pt x="4218178" y="902236"/>
                  <a:pt x="4157318" y="1074473"/>
                  <a:pt x="4171950" y="1254870"/>
                </a:cubicBezTo>
                <a:cubicBezTo>
                  <a:pt x="4190433" y="1426762"/>
                  <a:pt x="4032541" y="1595734"/>
                  <a:pt x="3833517" y="1593303"/>
                </a:cubicBezTo>
                <a:cubicBezTo>
                  <a:pt x="3581937" y="1607427"/>
                  <a:pt x="3535523" y="1547796"/>
                  <a:pt x="3320905" y="1593303"/>
                </a:cubicBezTo>
                <a:cubicBezTo>
                  <a:pt x="3106287" y="1638810"/>
                  <a:pt x="2965873" y="1591685"/>
                  <a:pt x="2843243" y="1593303"/>
                </a:cubicBezTo>
                <a:cubicBezTo>
                  <a:pt x="2720613" y="1594921"/>
                  <a:pt x="2491137" y="1551011"/>
                  <a:pt x="2190828" y="1593303"/>
                </a:cubicBezTo>
                <a:cubicBezTo>
                  <a:pt x="1890520" y="1635595"/>
                  <a:pt x="1812551" y="1572634"/>
                  <a:pt x="1608314" y="1593303"/>
                </a:cubicBezTo>
                <a:cubicBezTo>
                  <a:pt x="1404077" y="1613972"/>
                  <a:pt x="1280524" y="1542414"/>
                  <a:pt x="955898" y="1593303"/>
                </a:cubicBezTo>
                <a:cubicBezTo>
                  <a:pt x="631272" y="1644192"/>
                  <a:pt x="609410" y="1577631"/>
                  <a:pt x="338433" y="1593303"/>
                </a:cubicBezTo>
                <a:cubicBezTo>
                  <a:pt x="140492" y="1596955"/>
                  <a:pt x="17097" y="1489353"/>
                  <a:pt x="0" y="1254870"/>
                </a:cubicBezTo>
                <a:cubicBezTo>
                  <a:pt x="-32615" y="1118629"/>
                  <a:pt x="24792" y="984211"/>
                  <a:pt x="0" y="778323"/>
                </a:cubicBezTo>
                <a:cubicBezTo>
                  <a:pt x="-24792" y="572435"/>
                  <a:pt x="39" y="539780"/>
                  <a:pt x="0" y="338433"/>
                </a:cubicBezTo>
                <a:close/>
              </a:path>
            </a:pathLst>
          </a:custGeom>
          <a:solidFill>
            <a:srgbClr val="FFFF00"/>
          </a:solidFill>
          <a:ln>
            <a:extLst>
              <a:ext uri="{C807C97D-BFC1-408E-A445-0C87EB9F89A2}">
                <ask:lineSketchStyleProps xmlns:ask="http://schemas.microsoft.com/office/drawing/2018/sketchyshapes" sd="139936228">
                  <a:prstGeom prst="roundRect">
                    <a:avLst>
                      <a:gd name="adj" fmla="val 212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vi-VN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Theo em, vì sao phải tuân thủ quy tắc giao thông đường bộ?</a:t>
            </a:r>
            <a:endParaRPr lang="en-US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95753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>
            <a:extLst>
              <a:ext uri="{FF2B5EF4-FFF2-40B4-BE49-F238E27FC236}">
                <a16:creationId xmlns:a16="http://schemas.microsoft.com/office/drawing/2014/main" id="{0ABB9975-98A3-4E5C-83F0-F5DB5A76FAFE}"/>
              </a:ext>
            </a:extLst>
          </p:cNvPr>
          <p:cNvSpPr txBox="1"/>
          <p:nvPr/>
        </p:nvSpPr>
        <p:spPr>
          <a:xfrm>
            <a:off x="7934641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TIME LIMIT: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5 minutes</a:t>
            </a:r>
          </a:p>
        </p:txBody>
      </p:sp>
      <p:grpSp>
        <p:nvGrpSpPr>
          <p:cNvPr id="92" name="Nhóm 91">
            <a:extLst>
              <a:ext uri="{FF2B5EF4-FFF2-40B4-BE49-F238E27FC236}">
                <a16:creationId xmlns:a16="http://schemas.microsoft.com/office/drawing/2014/main" id="{0C8136C1-EC6A-88F9-C114-4F84BEFE1508}"/>
              </a:ext>
            </a:extLst>
          </p:cNvPr>
          <p:cNvGrpSpPr/>
          <p:nvPr/>
        </p:nvGrpSpPr>
        <p:grpSpPr>
          <a:xfrm>
            <a:off x="5922961" y="269201"/>
            <a:ext cx="6324600" cy="6222153"/>
            <a:chOff x="4442221" y="201900"/>
            <a:chExt cx="4743450" cy="4666615"/>
          </a:xfrm>
        </p:grpSpPr>
        <p:sp>
          <p:nvSpPr>
            <p:cNvPr id="93" name="Hình chữ nhật 92">
              <a:extLst>
                <a:ext uri="{FF2B5EF4-FFF2-40B4-BE49-F238E27FC236}">
                  <a16:creationId xmlns:a16="http://schemas.microsoft.com/office/drawing/2014/main" id="{94958885-16F5-5ACB-9D6D-02AC831986F4}"/>
                </a:ext>
              </a:extLst>
            </p:cNvPr>
            <p:cNvSpPr/>
            <p:nvPr/>
          </p:nvSpPr>
          <p:spPr>
            <a:xfrm>
              <a:off x="4442221" y="201900"/>
              <a:ext cx="4743450" cy="3976973"/>
            </a:xfrm>
            <a:prstGeom prst="rect">
              <a:avLst/>
            </a:prstGeom>
            <a:solidFill>
              <a:srgbClr val="77B2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4" name="Hình chữ nhật 93">
              <a:extLst>
                <a:ext uri="{FF2B5EF4-FFF2-40B4-BE49-F238E27FC236}">
                  <a16:creationId xmlns:a16="http://schemas.microsoft.com/office/drawing/2014/main" id="{ABE29CC4-479B-84FB-7290-78DCE3D26383}"/>
                </a:ext>
              </a:extLst>
            </p:cNvPr>
            <p:cNvSpPr/>
            <p:nvPr/>
          </p:nvSpPr>
          <p:spPr>
            <a:xfrm>
              <a:off x="4442221" y="4314699"/>
              <a:ext cx="4743450" cy="553816"/>
            </a:xfrm>
            <a:prstGeom prst="rect">
              <a:avLst/>
            </a:prstGeom>
            <a:solidFill>
              <a:srgbClr val="DC9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5" name="Hình chữ nhật 94">
              <a:extLst>
                <a:ext uri="{FF2B5EF4-FFF2-40B4-BE49-F238E27FC236}">
                  <a16:creationId xmlns:a16="http://schemas.microsoft.com/office/drawing/2014/main" id="{C4856AF0-0FF2-2A09-7312-85ADEB344423}"/>
                </a:ext>
              </a:extLst>
            </p:cNvPr>
            <p:cNvSpPr/>
            <p:nvPr/>
          </p:nvSpPr>
          <p:spPr>
            <a:xfrm>
              <a:off x="4442221" y="4144250"/>
              <a:ext cx="4743450" cy="177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96" name="Nhóm 95">
            <a:extLst>
              <a:ext uri="{FF2B5EF4-FFF2-40B4-BE49-F238E27FC236}">
                <a16:creationId xmlns:a16="http://schemas.microsoft.com/office/drawing/2014/main" id="{5C321D5D-E40D-BAD6-F8E9-D0DECA558BA8}"/>
              </a:ext>
            </a:extLst>
          </p:cNvPr>
          <p:cNvGrpSpPr/>
          <p:nvPr/>
        </p:nvGrpSpPr>
        <p:grpSpPr>
          <a:xfrm>
            <a:off x="2994830" y="2463246"/>
            <a:ext cx="6853345" cy="4520500"/>
            <a:chOff x="1124976" y="1819729"/>
            <a:chExt cx="6487886" cy="4203699"/>
          </a:xfrm>
        </p:grpSpPr>
        <p:sp>
          <p:nvSpPr>
            <p:cNvPr id="98" name="Hình Bầu dục 97">
              <a:extLst>
                <a:ext uri="{FF2B5EF4-FFF2-40B4-BE49-F238E27FC236}">
                  <a16:creationId xmlns:a16="http://schemas.microsoft.com/office/drawing/2014/main" id="{A0628F15-DF05-EC59-0DEC-59A60813FEC5}"/>
                </a:ext>
              </a:extLst>
            </p:cNvPr>
            <p:cNvSpPr/>
            <p:nvPr/>
          </p:nvSpPr>
          <p:spPr>
            <a:xfrm>
              <a:off x="1124976" y="3323771"/>
              <a:ext cx="6487886" cy="269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99" name="Hình ảnh 98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57AC0C9E-8B41-86BA-9355-328FB61DD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8056" y="1819729"/>
              <a:ext cx="6081725" cy="355776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C894E28-56ED-4AD4-85E5-C11E9DCC8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7579" y="-275623"/>
            <a:ext cx="6072142" cy="36944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193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9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4B173AA-6B93-456A-A253-D32C5AB13F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08" b="6171"/>
          <a:stretch/>
        </p:blipFill>
        <p:spPr>
          <a:xfrm>
            <a:off x="1" y="3080228"/>
            <a:ext cx="12464524" cy="4155240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05FAD4B-CD07-4326-BA60-08B0A31242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" b="62364"/>
          <a:stretch/>
        </p:blipFill>
        <p:spPr>
          <a:xfrm>
            <a:off x="-272525" y="0"/>
            <a:ext cx="12464524" cy="3302000"/>
          </a:xfrm>
          <a:prstGeom prst="rect">
            <a:avLst/>
          </a:prstGeom>
        </p:spPr>
      </p:pic>
      <p:grpSp>
        <p:nvGrpSpPr>
          <p:cNvPr id="9" name="Nhóm 6">
            <a:extLst>
              <a:ext uri="{FF2B5EF4-FFF2-40B4-BE49-F238E27FC236}">
                <a16:creationId xmlns:a16="http://schemas.microsoft.com/office/drawing/2014/main" id="{AEA97CA6-5CD1-49B8-8F1F-EDEDF1377F3F}"/>
              </a:ext>
            </a:extLst>
          </p:cNvPr>
          <p:cNvGrpSpPr/>
          <p:nvPr/>
        </p:nvGrpSpPr>
        <p:grpSpPr>
          <a:xfrm>
            <a:off x="2093927" y="3173365"/>
            <a:ext cx="8380698" cy="1812568"/>
            <a:chOff x="1621245" y="1659544"/>
            <a:chExt cx="6285523" cy="1359426"/>
          </a:xfrm>
        </p:grpSpPr>
        <p:sp>
          <p:nvSpPr>
            <p:cNvPr id="10" name="Hộp Văn bản 1">
              <a:extLst>
                <a:ext uri="{FF2B5EF4-FFF2-40B4-BE49-F238E27FC236}">
                  <a16:creationId xmlns:a16="http://schemas.microsoft.com/office/drawing/2014/main" id="{0076C227-0352-41E4-84FE-858F81F61283}"/>
                </a:ext>
              </a:extLst>
            </p:cNvPr>
            <p:cNvSpPr txBox="1"/>
            <p:nvPr/>
          </p:nvSpPr>
          <p:spPr>
            <a:xfrm>
              <a:off x="1621245" y="1756021"/>
              <a:ext cx="3425371" cy="126294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800000"/>
                </a:avLst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11733" kern="0" spc="800" dirty="0">
                  <a:solidFill>
                    <a:srgbClr val="FFB43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VẬN</a:t>
              </a:r>
              <a:endParaRPr lang="en-US" sz="11733" kern="0" spc="800" dirty="0">
                <a:solidFill>
                  <a:srgbClr val="FFB43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" name="Hộp Văn bản 5">
              <a:extLst>
                <a:ext uri="{FF2B5EF4-FFF2-40B4-BE49-F238E27FC236}">
                  <a16:creationId xmlns:a16="http://schemas.microsoft.com/office/drawing/2014/main" id="{02710A50-2A49-4333-8334-832125259F04}"/>
                </a:ext>
              </a:extLst>
            </p:cNvPr>
            <p:cNvSpPr txBox="1"/>
            <p:nvPr/>
          </p:nvSpPr>
          <p:spPr>
            <a:xfrm>
              <a:off x="5250656" y="1659544"/>
              <a:ext cx="2656112" cy="113797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11733" kern="0" spc="800" dirty="0">
                  <a:solidFill>
                    <a:srgbClr val="FFB43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DỤNG</a:t>
              </a:r>
              <a:endParaRPr lang="en-US" sz="11733" kern="0" spc="800" dirty="0">
                <a:solidFill>
                  <a:srgbClr val="FFB43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9780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34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72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72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ock.potx" id="{882FFEF1-8C63-4EB7-8554-90837DCFEF4E}" vid="{2273FF64-F892-47CB-82C5-253E36FE4F9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224</Words>
  <Application>Microsoft Office PowerPoint</Application>
  <PresentationFormat>Widescreen</PresentationFormat>
  <Paragraphs>20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</vt:lpstr>
      <vt:lpstr>iCiel Cadena</vt:lpstr>
      <vt:lpstr>Times New Roman</vt:lpstr>
      <vt:lpstr>Walk to School Day by Slidesgo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 Thi Quynh Anh</cp:lastModifiedBy>
  <cp:revision>18</cp:revision>
  <dcterms:created xsi:type="dcterms:W3CDTF">2023-01-11T12:02:12Z</dcterms:created>
  <dcterms:modified xsi:type="dcterms:W3CDTF">2025-04-18T03:12:11Z</dcterms:modified>
</cp:coreProperties>
</file>