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851" r:id="rId3"/>
    <p:sldId id="266" r:id="rId4"/>
    <p:sldId id="379" r:id="rId5"/>
    <p:sldId id="380" r:id="rId6"/>
    <p:sldId id="38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333F-F076-42FC-B442-651ACC213B58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841D-E282-4E08-9F8A-7C97FFF3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- Lực sĩ mèo: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Mỗi bên tạ của mèo cân nặng số g là 1 000 + 1 000 + 500 + 500 + 100 = 3 100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Mèo nâng được số gam là 3 100 x 2 = 6 200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- Lực sĩ rùa: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Mỗi bên tạ gồm 1 đĩa tạ nặng 1 000 g, 1 đĩa tạ nặng 500 g và 1 đĩa tạ nặng 100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Mỗi bên tạ của rùa cân nặng số g là 1 000 + 500 + 100 = 1 600 g.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+mn-lt"/>
              </a:rPr>
              <a:t>Rùa nâng được số gam là 1 600 x 2 = 3 200 g.</a:t>
            </a:r>
          </a:p>
          <a:p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93450-358B-4D1C-A590-2CEC2E7B4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7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DB14-4E19-83FF-F109-08C11E8D0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27659-7E3B-F26E-BD47-77EB3E9B9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1C1B-2937-EE41-F67E-9F1A87F0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5287-ED83-D010-CF7F-02756AB3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BF3B-EA03-6682-3CF2-7F7C6F70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EE37-DCBF-1FAC-96DE-18B0D86C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FFF20-6027-9689-8B6B-00B84F429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78A0B-3BAA-7832-5D5F-95321C11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94F70-EA81-1213-D1BB-B856AF2C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70256-FAC1-3A29-2179-D6B0928E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A62DE-3C6E-2466-B828-668037444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B8F36-2D99-B73C-C9D2-83C660049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CB33A-B7BE-8A5A-6C61-2940F21F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CFAEF-EE5F-BEC5-4758-22C6F329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C0D1-6558-4523-BA16-DD5E9ED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D12D211-4E25-68F7-D2F9-949C0294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6BBD13BF-ABFA-5067-61E1-00822A703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6" name="PHẠM DUYÊN 3 - 9Slide.vn">
            <a:extLst>
              <a:ext uri="{FF2B5EF4-FFF2-40B4-BE49-F238E27FC236}">
                <a16:creationId xmlns:a16="http://schemas.microsoft.com/office/drawing/2014/main" id="{EE53B38B-8EBA-8299-8435-4CC01A7F7F71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7E7F31-C603-5984-E05C-441E8721A43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BB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725369-C1E0-2192-5EA3-BB9DB71EEAD9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E663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D66CB40F-06FF-856F-C03A-A6A0078C1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4152774"/>
            <a:ext cx="5181599" cy="2705226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289BFD2D-8811-3439-31E5-EB7D9BFBF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106"/>
          <a:stretch/>
        </p:blipFill>
        <p:spPr>
          <a:xfrm>
            <a:off x="8305800" y="4535859"/>
            <a:ext cx="3886199" cy="23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50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A678-3EE6-400E-4A9D-25B06EE7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8514-D415-858B-B455-849B9EFB0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23AF5-8559-87F6-CA7A-E2A1F845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98C4A-A8E2-AAF8-C64D-315D368B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FB082-6B65-7D28-E9B1-FA03856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4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136A-2DFA-CCB5-4094-EBC7B984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1645-E6D2-4F8F-6D10-47CF35DF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196-86CF-400A-21E4-CFF8BC07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9D3C1-43EE-5F42-9E81-B00B9537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A657-0A13-3C1A-0A75-3AA1F42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8F05-9CB9-621A-166D-DD7F7836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B25E-D394-D9D7-40EE-245DB93B1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1ABC5-D2ED-4861-8B10-50E1EC787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033B9-7A63-46AE-A198-9D4F7777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761B1-F944-9DBE-DD44-C0E2933A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D8F48-9F74-E2BB-0CEA-E9DF3BCA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FCC6-A35C-9D26-EE95-537DF950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6954D-BDA6-89E0-C51E-CCD59491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F3474-FC4B-F900-F0F9-7033BC1BD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053A9-42D1-422D-2724-2C990F02C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46417-A400-5396-CCC5-F4C956557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1E5DA-BD2A-DF22-0946-91FAFE8A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4E1EF-FE17-83DF-5683-20993230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350F3-B477-53EA-885D-13844416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355D-79FE-07C7-DFB8-7EB0A6B6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B9007-03CD-2981-68D4-94CC3F5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F5477-E451-0F2D-85BA-1561C7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0658A-7C2E-072B-EBB7-66ECB7F3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97E57-CEAB-A494-435C-6A40BC4E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EF712-2DD9-7539-EA54-4203603A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357F9-61F0-2B12-982C-F27E577C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D1BD-0DFE-A6C5-60DB-9CB71B57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BA12-A71B-AFE8-0B49-A3CFB474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617BB-51DC-50FB-D49B-0E94034C7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AA8B-6877-5460-ED07-BF188B20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AF249-E5B5-6DF9-A6A6-7AB68E1B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1D72-CD9F-400C-99E4-52020170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D71A-8E62-CDF3-D33E-DACFC956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41023-C3A9-F6B6-D1A0-9C48CE315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23BA8-9D9B-CC9E-D581-A1B0B7456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0BAF1-E7CB-6272-D873-622EBD2B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12AE8-72BF-6084-8D18-D9085509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B7F1-99C1-A3FA-B40B-EE6416E0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EB567-87F1-A90C-9C99-23F403A4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F49CE-B591-648C-E381-AF38A470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196DD-CA1A-5E07-2FB4-A30D44477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520CA-4634-4938-B150-18CCDBB2DBEF}" type="datetimeFigureOut">
              <a:rPr lang="en-US" smtClean="0"/>
              <a:t>06-Mar-25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A4EBC-AF08-9491-57F6-9DA6E77CC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0C50-8B65-09D8-DED5-9F309719A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75B7D-3EA6-4A47-90F7-299A4D53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5ABA2-83CC-A666-1B8F-87CCEB9D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2" r="2518"/>
          <a:stretch/>
        </p:blipFill>
        <p:spPr>
          <a:xfrm>
            <a:off x="20" y="9"/>
            <a:ext cx="12191979" cy="6738247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F3642-551A-68B8-806D-B70AB4F4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15A40-50DF-089A-5378-4D79586E0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5364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EC2F30C4-35E0-B5AD-C673-7A899862E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780" y="37796"/>
            <a:ext cx="12367780" cy="7122065"/>
          </a:xfrm>
          <a:prstGeom prst="rect">
            <a:avLst/>
          </a:prstGeom>
        </p:spPr>
      </p:pic>
      <p:pic>
        <p:nvPicPr>
          <p:cNvPr id="11" name="Picture 10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6A3DF6B8-A28E-B1C7-6BF7-7E4C0D496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6" y="4574789"/>
            <a:ext cx="2701844" cy="27018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676A3-6495-5051-2C4C-733A7947BF5A}"/>
              </a:ext>
            </a:extLst>
          </p:cNvPr>
          <p:cNvGrpSpPr/>
          <p:nvPr/>
        </p:nvGrpSpPr>
        <p:grpSpPr>
          <a:xfrm>
            <a:off x="1343815" y="409788"/>
            <a:ext cx="5223239" cy="1329047"/>
            <a:chOff x="886615" y="57363"/>
            <a:chExt cx="5223239" cy="13290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B2CDB3-A3F5-146C-7E2E-DDA734C12F78}"/>
                </a:ext>
              </a:extLst>
            </p:cNvPr>
            <p:cNvGrpSpPr/>
            <p:nvPr/>
          </p:nvGrpSpPr>
          <p:grpSpPr>
            <a:xfrm>
              <a:off x="886615" y="57363"/>
              <a:ext cx="5223239" cy="1329047"/>
              <a:chOff x="886615" y="57363"/>
              <a:chExt cx="5223239" cy="132904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768220B-A70B-45AB-12F2-FE6D5BD64594}"/>
                  </a:ext>
                </a:extLst>
              </p:cNvPr>
              <p:cNvSpPr/>
              <p:nvPr/>
            </p:nvSpPr>
            <p:spPr>
              <a:xfrm>
                <a:off x="2209065" y="581901"/>
                <a:ext cx="3900789" cy="760418"/>
              </a:xfrm>
              <a:custGeom>
                <a:avLst/>
                <a:gdLst>
                  <a:gd name="connsiteX0" fmla="*/ 0 w 3900789"/>
                  <a:gd name="connsiteY0" fmla="*/ 126739 h 760418"/>
                  <a:gd name="connsiteX1" fmla="*/ 89610 w 3900789"/>
                  <a:gd name="connsiteY1" fmla="*/ 0 h 760418"/>
                  <a:gd name="connsiteX2" fmla="*/ 480375 w 3900789"/>
                  <a:gd name="connsiteY2" fmla="*/ 0 h 760418"/>
                  <a:gd name="connsiteX3" fmla="*/ 908355 w 3900789"/>
                  <a:gd name="connsiteY3" fmla="*/ 0 h 760418"/>
                  <a:gd name="connsiteX4" fmla="*/ 1261904 w 3900789"/>
                  <a:gd name="connsiteY4" fmla="*/ 0 h 760418"/>
                  <a:gd name="connsiteX5" fmla="*/ 1727100 w 3900789"/>
                  <a:gd name="connsiteY5" fmla="*/ 0 h 760418"/>
                  <a:gd name="connsiteX6" fmla="*/ 2229512 w 3900789"/>
                  <a:gd name="connsiteY6" fmla="*/ 0 h 760418"/>
                  <a:gd name="connsiteX7" fmla="*/ 2694708 w 3900789"/>
                  <a:gd name="connsiteY7" fmla="*/ 0 h 760418"/>
                  <a:gd name="connsiteX8" fmla="*/ 3197120 w 3900789"/>
                  <a:gd name="connsiteY8" fmla="*/ 0 h 760418"/>
                  <a:gd name="connsiteX9" fmla="*/ 3811178 w 3900789"/>
                  <a:gd name="connsiteY9" fmla="*/ 0 h 760418"/>
                  <a:gd name="connsiteX10" fmla="*/ 3900789 w 3900789"/>
                  <a:gd name="connsiteY10" fmla="*/ 126739 h 760418"/>
                  <a:gd name="connsiteX11" fmla="*/ 3900789 w 3900789"/>
                  <a:gd name="connsiteY11" fmla="*/ 633679 h 760418"/>
                  <a:gd name="connsiteX12" fmla="*/ 3811178 w 3900789"/>
                  <a:gd name="connsiteY12" fmla="*/ 760418 h 760418"/>
                  <a:gd name="connsiteX13" fmla="*/ 3271551 w 3900789"/>
                  <a:gd name="connsiteY13" fmla="*/ 760418 h 760418"/>
                  <a:gd name="connsiteX14" fmla="*/ 2918002 w 3900789"/>
                  <a:gd name="connsiteY14" fmla="*/ 760418 h 760418"/>
                  <a:gd name="connsiteX15" fmla="*/ 2378374 w 3900789"/>
                  <a:gd name="connsiteY15" fmla="*/ 760418 h 760418"/>
                  <a:gd name="connsiteX16" fmla="*/ 1838747 w 3900789"/>
                  <a:gd name="connsiteY16" fmla="*/ 760418 h 760418"/>
                  <a:gd name="connsiteX17" fmla="*/ 1299119 w 3900789"/>
                  <a:gd name="connsiteY17" fmla="*/ 760418 h 760418"/>
                  <a:gd name="connsiteX18" fmla="*/ 833924 w 3900789"/>
                  <a:gd name="connsiteY18" fmla="*/ 760418 h 760418"/>
                  <a:gd name="connsiteX19" fmla="*/ 89610 w 3900789"/>
                  <a:gd name="connsiteY19" fmla="*/ 760418 h 760418"/>
                  <a:gd name="connsiteX20" fmla="*/ 0 w 3900789"/>
                  <a:gd name="connsiteY20" fmla="*/ 633679 h 760418"/>
                  <a:gd name="connsiteX21" fmla="*/ 0 w 3900789"/>
                  <a:gd name="connsiteY21" fmla="*/ 126739 h 760418"/>
                  <a:gd name="connsiteX0" fmla="*/ 0 w 3900789"/>
                  <a:gd name="connsiteY0" fmla="*/ 126739 h 760418"/>
                  <a:gd name="connsiteX1" fmla="*/ 89610 w 3900789"/>
                  <a:gd name="connsiteY1" fmla="*/ 0 h 760418"/>
                  <a:gd name="connsiteX2" fmla="*/ 554806 w 3900789"/>
                  <a:gd name="connsiteY2" fmla="*/ 0 h 760418"/>
                  <a:gd name="connsiteX3" fmla="*/ 1020002 w 3900789"/>
                  <a:gd name="connsiteY3" fmla="*/ 0 h 760418"/>
                  <a:gd name="connsiteX4" fmla="*/ 1485198 w 3900789"/>
                  <a:gd name="connsiteY4" fmla="*/ 0 h 760418"/>
                  <a:gd name="connsiteX5" fmla="*/ 2024826 w 3900789"/>
                  <a:gd name="connsiteY5" fmla="*/ 0 h 760418"/>
                  <a:gd name="connsiteX6" fmla="*/ 2415590 w 3900789"/>
                  <a:gd name="connsiteY6" fmla="*/ 0 h 760418"/>
                  <a:gd name="connsiteX7" fmla="*/ 2918002 w 3900789"/>
                  <a:gd name="connsiteY7" fmla="*/ 0 h 760418"/>
                  <a:gd name="connsiteX8" fmla="*/ 3811178 w 3900789"/>
                  <a:gd name="connsiteY8" fmla="*/ 0 h 760418"/>
                  <a:gd name="connsiteX9" fmla="*/ 3900789 w 3900789"/>
                  <a:gd name="connsiteY9" fmla="*/ 126739 h 760418"/>
                  <a:gd name="connsiteX10" fmla="*/ 3900789 w 3900789"/>
                  <a:gd name="connsiteY10" fmla="*/ 633679 h 760418"/>
                  <a:gd name="connsiteX11" fmla="*/ 3811178 w 3900789"/>
                  <a:gd name="connsiteY11" fmla="*/ 760418 h 760418"/>
                  <a:gd name="connsiteX12" fmla="*/ 3383198 w 3900789"/>
                  <a:gd name="connsiteY12" fmla="*/ 760418 h 760418"/>
                  <a:gd name="connsiteX13" fmla="*/ 2843570 w 3900789"/>
                  <a:gd name="connsiteY13" fmla="*/ 760418 h 760418"/>
                  <a:gd name="connsiteX14" fmla="*/ 2378374 w 3900789"/>
                  <a:gd name="connsiteY14" fmla="*/ 760418 h 760418"/>
                  <a:gd name="connsiteX15" fmla="*/ 1913179 w 3900789"/>
                  <a:gd name="connsiteY15" fmla="*/ 760418 h 760418"/>
                  <a:gd name="connsiteX16" fmla="*/ 1447982 w 3900789"/>
                  <a:gd name="connsiteY16" fmla="*/ 760418 h 760418"/>
                  <a:gd name="connsiteX17" fmla="*/ 1094433 w 3900789"/>
                  <a:gd name="connsiteY17" fmla="*/ 760418 h 760418"/>
                  <a:gd name="connsiteX18" fmla="*/ 629237 w 3900789"/>
                  <a:gd name="connsiteY18" fmla="*/ 760418 h 760418"/>
                  <a:gd name="connsiteX19" fmla="*/ 89610 w 3900789"/>
                  <a:gd name="connsiteY19" fmla="*/ 760418 h 760418"/>
                  <a:gd name="connsiteX20" fmla="*/ 0 w 3900789"/>
                  <a:gd name="connsiteY20" fmla="*/ 633679 h 760418"/>
                  <a:gd name="connsiteX21" fmla="*/ 0 w 3900789"/>
                  <a:gd name="connsiteY21" fmla="*/ 126739 h 760418"/>
                  <a:gd name="connsiteX0" fmla="*/ 0 w 3900789"/>
                  <a:gd name="connsiteY0" fmla="*/ 126739 h 760418"/>
                  <a:gd name="connsiteX1" fmla="*/ 89610 w 3900789"/>
                  <a:gd name="connsiteY1" fmla="*/ 0 h 760418"/>
                  <a:gd name="connsiteX2" fmla="*/ 480375 w 3900789"/>
                  <a:gd name="connsiteY2" fmla="*/ 0 h 760418"/>
                  <a:gd name="connsiteX3" fmla="*/ 908355 w 3900789"/>
                  <a:gd name="connsiteY3" fmla="*/ 0 h 760418"/>
                  <a:gd name="connsiteX4" fmla="*/ 1261904 w 3900789"/>
                  <a:gd name="connsiteY4" fmla="*/ 0 h 760418"/>
                  <a:gd name="connsiteX5" fmla="*/ 1727100 w 3900789"/>
                  <a:gd name="connsiteY5" fmla="*/ 0 h 760418"/>
                  <a:gd name="connsiteX6" fmla="*/ 2229512 w 3900789"/>
                  <a:gd name="connsiteY6" fmla="*/ 0 h 760418"/>
                  <a:gd name="connsiteX7" fmla="*/ 2694708 w 3900789"/>
                  <a:gd name="connsiteY7" fmla="*/ 0 h 760418"/>
                  <a:gd name="connsiteX8" fmla="*/ 3197120 w 3900789"/>
                  <a:gd name="connsiteY8" fmla="*/ 0 h 760418"/>
                  <a:gd name="connsiteX9" fmla="*/ 3811178 w 3900789"/>
                  <a:gd name="connsiteY9" fmla="*/ 0 h 760418"/>
                  <a:gd name="connsiteX10" fmla="*/ 3900789 w 3900789"/>
                  <a:gd name="connsiteY10" fmla="*/ 126739 h 760418"/>
                  <a:gd name="connsiteX11" fmla="*/ 3900789 w 3900789"/>
                  <a:gd name="connsiteY11" fmla="*/ 633679 h 760418"/>
                  <a:gd name="connsiteX12" fmla="*/ 3811178 w 3900789"/>
                  <a:gd name="connsiteY12" fmla="*/ 760418 h 760418"/>
                  <a:gd name="connsiteX13" fmla="*/ 3271551 w 3900789"/>
                  <a:gd name="connsiteY13" fmla="*/ 760418 h 760418"/>
                  <a:gd name="connsiteX14" fmla="*/ 2918002 w 3900789"/>
                  <a:gd name="connsiteY14" fmla="*/ 760418 h 760418"/>
                  <a:gd name="connsiteX15" fmla="*/ 2378374 w 3900789"/>
                  <a:gd name="connsiteY15" fmla="*/ 760418 h 760418"/>
                  <a:gd name="connsiteX16" fmla="*/ 1838747 w 3900789"/>
                  <a:gd name="connsiteY16" fmla="*/ 760418 h 760418"/>
                  <a:gd name="connsiteX17" fmla="*/ 1299119 w 3900789"/>
                  <a:gd name="connsiteY17" fmla="*/ 760418 h 760418"/>
                  <a:gd name="connsiteX18" fmla="*/ 833924 w 3900789"/>
                  <a:gd name="connsiteY18" fmla="*/ 760418 h 760418"/>
                  <a:gd name="connsiteX19" fmla="*/ 89610 w 3900789"/>
                  <a:gd name="connsiteY19" fmla="*/ 760418 h 760418"/>
                  <a:gd name="connsiteX20" fmla="*/ 0 w 3900789"/>
                  <a:gd name="connsiteY20" fmla="*/ 633679 h 760418"/>
                  <a:gd name="connsiteX21" fmla="*/ 0 w 3900789"/>
                  <a:gd name="connsiteY21" fmla="*/ 126739 h 7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00789" h="760418" fill="none" extrusionOk="0">
                    <a:moveTo>
                      <a:pt x="0" y="126739"/>
                    </a:moveTo>
                    <a:cubicBezTo>
                      <a:pt x="9433" y="73271"/>
                      <a:pt x="57676" y="5403"/>
                      <a:pt x="89610" y="0"/>
                    </a:cubicBezTo>
                    <a:cubicBezTo>
                      <a:pt x="192390" y="26614"/>
                      <a:pt x="408232" y="25584"/>
                      <a:pt x="480375" y="0"/>
                    </a:cubicBezTo>
                    <a:cubicBezTo>
                      <a:pt x="539545" y="-16327"/>
                      <a:pt x="794432" y="14098"/>
                      <a:pt x="908355" y="0"/>
                    </a:cubicBezTo>
                    <a:cubicBezTo>
                      <a:pt x="992996" y="-520"/>
                      <a:pt x="1164012" y="6455"/>
                      <a:pt x="1261904" y="0"/>
                    </a:cubicBezTo>
                    <a:cubicBezTo>
                      <a:pt x="1352730" y="58085"/>
                      <a:pt x="1645105" y="6432"/>
                      <a:pt x="1727100" y="0"/>
                    </a:cubicBezTo>
                    <a:cubicBezTo>
                      <a:pt x="1760881" y="-31335"/>
                      <a:pt x="2008649" y="-22460"/>
                      <a:pt x="2229512" y="0"/>
                    </a:cubicBezTo>
                    <a:cubicBezTo>
                      <a:pt x="2439449" y="13874"/>
                      <a:pt x="2464633" y="-9311"/>
                      <a:pt x="2694708" y="0"/>
                    </a:cubicBezTo>
                    <a:cubicBezTo>
                      <a:pt x="2908046" y="-12104"/>
                      <a:pt x="3003975" y="-52718"/>
                      <a:pt x="3197120" y="0"/>
                    </a:cubicBezTo>
                    <a:cubicBezTo>
                      <a:pt x="3388538" y="9935"/>
                      <a:pt x="3687008" y="988"/>
                      <a:pt x="3811178" y="0"/>
                    </a:cubicBezTo>
                    <a:cubicBezTo>
                      <a:pt x="3865992" y="16605"/>
                      <a:pt x="3892813" y="39564"/>
                      <a:pt x="3900789" y="126739"/>
                    </a:cubicBezTo>
                    <a:cubicBezTo>
                      <a:pt x="3948319" y="313473"/>
                      <a:pt x="3872491" y="453129"/>
                      <a:pt x="3900789" y="633679"/>
                    </a:cubicBezTo>
                    <a:cubicBezTo>
                      <a:pt x="3900732" y="681692"/>
                      <a:pt x="3856554" y="742510"/>
                      <a:pt x="3811178" y="760418"/>
                    </a:cubicBezTo>
                    <a:cubicBezTo>
                      <a:pt x="3692732" y="693717"/>
                      <a:pt x="3567801" y="797047"/>
                      <a:pt x="3271551" y="760418"/>
                    </a:cubicBezTo>
                    <a:cubicBezTo>
                      <a:pt x="3022820" y="718738"/>
                      <a:pt x="3086409" y="808646"/>
                      <a:pt x="2918002" y="760418"/>
                    </a:cubicBezTo>
                    <a:cubicBezTo>
                      <a:pt x="2792784" y="716915"/>
                      <a:pt x="2532931" y="794010"/>
                      <a:pt x="2378374" y="760418"/>
                    </a:cubicBezTo>
                    <a:cubicBezTo>
                      <a:pt x="2150539" y="770978"/>
                      <a:pt x="2019141" y="829703"/>
                      <a:pt x="1838747" y="760418"/>
                    </a:cubicBezTo>
                    <a:cubicBezTo>
                      <a:pt x="1709766" y="708599"/>
                      <a:pt x="1532477" y="755586"/>
                      <a:pt x="1299119" y="760418"/>
                    </a:cubicBezTo>
                    <a:cubicBezTo>
                      <a:pt x="1076258" y="748047"/>
                      <a:pt x="995465" y="768869"/>
                      <a:pt x="833924" y="760418"/>
                    </a:cubicBezTo>
                    <a:cubicBezTo>
                      <a:pt x="767729" y="768136"/>
                      <a:pt x="319395" y="773104"/>
                      <a:pt x="89610" y="760418"/>
                    </a:cubicBezTo>
                    <a:cubicBezTo>
                      <a:pt x="61896" y="746028"/>
                      <a:pt x="9875" y="700079"/>
                      <a:pt x="0" y="633679"/>
                    </a:cubicBezTo>
                    <a:cubicBezTo>
                      <a:pt x="13123" y="386280"/>
                      <a:pt x="2593" y="323343"/>
                      <a:pt x="0" y="126739"/>
                    </a:cubicBezTo>
                    <a:close/>
                  </a:path>
                  <a:path w="3900789" h="760418" stroke="0" extrusionOk="0">
                    <a:moveTo>
                      <a:pt x="0" y="126739"/>
                    </a:moveTo>
                    <a:cubicBezTo>
                      <a:pt x="-772" y="54017"/>
                      <a:pt x="51638" y="20099"/>
                      <a:pt x="89610" y="0"/>
                    </a:cubicBezTo>
                    <a:cubicBezTo>
                      <a:pt x="199870" y="60590"/>
                      <a:pt x="442878" y="-10031"/>
                      <a:pt x="554806" y="0"/>
                    </a:cubicBezTo>
                    <a:cubicBezTo>
                      <a:pt x="731079" y="14105"/>
                      <a:pt x="855032" y="-62491"/>
                      <a:pt x="1020002" y="0"/>
                    </a:cubicBezTo>
                    <a:cubicBezTo>
                      <a:pt x="1169443" y="17326"/>
                      <a:pt x="1277993" y="60801"/>
                      <a:pt x="1485198" y="0"/>
                    </a:cubicBezTo>
                    <a:cubicBezTo>
                      <a:pt x="1688890" y="17238"/>
                      <a:pt x="1766833" y="-40119"/>
                      <a:pt x="2024826" y="0"/>
                    </a:cubicBezTo>
                    <a:cubicBezTo>
                      <a:pt x="2251932" y="37557"/>
                      <a:pt x="2320173" y="3446"/>
                      <a:pt x="2415590" y="0"/>
                    </a:cubicBezTo>
                    <a:cubicBezTo>
                      <a:pt x="2487571" y="36237"/>
                      <a:pt x="2713027" y="-483"/>
                      <a:pt x="2918002" y="0"/>
                    </a:cubicBezTo>
                    <a:cubicBezTo>
                      <a:pt x="3094373" y="39076"/>
                      <a:pt x="3649599" y="57771"/>
                      <a:pt x="3811178" y="0"/>
                    </a:cubicBezTo>
                    <a:cubicBezTo>
                      <a:pt x="3847492" y="-5504"/>
                      <a:pt x="3886387" y="68600"/>
                      <a:pt x="3900789" y="126739"/>
                    </a:cubicBezTo>
                    <a:cubicBezTo>
                      <a:pt x="3919098" y="257774"/>
                      <a:pt x="3871596" y="510590"/>
                      <a:pt x="3900789" y="633679"/>
                    </a:cubicBezTo>
                    <a:cubicBezTo>
                      <a:pt x="3892039" y="710590"/>
                      <a:pt x="3851634" y="776738"/>
                      <a:pt x="3811178" y="760418"/>
                    </a:cubicBezTo>
                    <a:cubicBezTo>
                      <a:pt x="3609036" y="782835"/>
                      <a:pt x="3574021" y="791452"/>
                      <a:pt x="3383198" y="760418"/>
                    </a:cubicBezTo>
                    <a:cubicBezTo>
                      <a:pt x="3197009" y="722528"/>
                      <a:pt x="3098337" y="790228"/>
                      <a:pt x="2843570" y="760418"/>
                    </a:cubicBezTo>
                    <a:cubicBezTo>
                      <a:pt x="2583689" y="749320"/>
                      <a:pt x="2589788" y="751141"/>
                      <a:pt x="2378374" y="760418"/>
                    </a:cubicBezTo>
                    <a:cubicBezTo>
                      <a:pt x="2200702" y="770218"/>
                      <a:pt x="2035520" y="748875"/>
                      <a:pt x="1913179" y="760418"/>
                    </a:cubicBezTo>
                    <a:cubicBezTo>
                      <a:pt x="1830718" y="803552"/>
                      <a:pt x="1697847" y="795700"/>
                      <a:pt x="1447982" y="760418"/>
                    </a:cubicBezTo>
                    <a:cubicBezTo>
                      <a:pt x="1222297" y="750199"/>
                      <a:pt x="1212414" y="762415"/>
                      <a:pt x="1094433" y="760418"/>
                    </a:cubicBezTo>
                    <a:cubicBezTo>
                      <a:pt x="960956" y="744382"/>
                      <a:pt x="744817" y="697351"/>
                      <a:pt x="629237" y="760418"/>
                    </a:cubicBezTo>
                    <a:cubicBezTo>
                      <a:pt x="522433" y="863536"/>
                      <a:pt x="254524" y="678720"/>
                      <a:pt x="89610" y="760418"/>
                    </a:cubicBezTo>
                    <a:cubicBezTo>
                      <a:pt x="35264" y="744921"/>
                      <a:pt x="-8486" y="708063"/>
                      <a:pt x="0" y="633679"/>
                    </a:cubicBezTo>
                    <a:cubicBezTo>
                      <a:pt x="-17433" y="441754"/>
                      <a:pt x="23159" y="236194"/>
                      <a:pt x="0" y="126739"/>
                    </a:cubicBezTo>
                    <a:close/>
                  </a:path>
                  <a:path w="3900789" h="760418" fill="none" stroke="0" extrusionOk="0">
                    <a:moveTo>
                      <a:pt x="0" y="126739"/>
                    </a:moveTo>
                    <a:cubicBezTo>
                      <a:pt x="574" y="75192"/>
                      <a:pt x="50618" y="-7865"/>
                      <a:pt x="89610" y="0"/>
                    </a:cubicBezTo>
                    <a:cubicBezTo>
                      <a:pt x="193035" y="-7716"/>
                      <a:pt x="380867" y="9363"/>
                      <a:pt x="480375" y="0"/>
                    </a:cubicBezTo>
                    <a:cubicBezTo>
                      <a:pt x="592394" y="-25444"/>
                      <a:pt x="809782" y="-1980"/>
                      <a:pt x="908355" y="0"/>
                    </a:cubicBezTo>
                    <a:cubicBezTo>
                      <a:pt x="1013611" y="38424"/>
                      <a:pt x="1143962" y="-4149"/>
                      <a:pt x="1261904" y="0"/>
                    </a:cubicBezTo>
                    <a:cubicBezTo>
                      <a:pt x="1363025" y="34471"/>
                      <a:pt x="1636543" y="49956"/>
                      <a:pt x="1727100" y="0"/>
                    </a:cubicBezTo>
                    <a:cubicBezTo>
                      <a:pt x="1815634" y="-100459"/>
                      <a:pt x="2001111" y="80162"/>
                      <a:pt x="2229512" y="0"/>
                    </a:cubicBezTo>
                    <a:cubicBezTo>
                      <a:pt x="2442797" y="8369"/>
                      <a:pt x="2468402" y="-3656"/>
                      <a:pt x="2694708" y="0"/>
                    </a:cubicBezTo>
                    <a:cubicBezTo>
                      <a:pt x="2894511" y="966"/>
                      <a:pt x="2991409" y="-36696"/>
                      <a:pt x="3197120" y="0"/>
                    </a:cubicBezTo>
                    <a:cubicBezTo>
                      <a:pt x="3393180" y="51697"/>
                      <a:pt x="3711271" y="-24987"/>
                      <a:pt x="3811178" y="0"/>
                    </a:cubicBezTo>
                    <a:cubicBezTo>
                      <a:pt x="3866528" y="14687"/>
                      <a:pt x="3891589" y="61815"/>
                      <a:pt x="3900789" y="126739"/>
                    </a:cubicBezTo>
                    <a:cubicBezTo>
                      <a:pt x="3936546" y="340972"/>
                      <a:pt x="3906390" y="505067"/>
                      <a:pt x="3900789" y="633679"/>
                    </a:cubicBezTo>
                    <a:cubicBezTo>
                      <a:pt x="3901103" y="684323"/>
                      <a:pt x="3843857" y="752500"/>
                      <a:pt x="3811178" y="760418"/>
                    </a:cubicBezTo>
                    <a:cubicBezTo>
                      <a:pt x="3658453" y="731432"/>
                      <a:pt x="3470799" y="832551"/>
                      <a:pt x="3271551" y="760418"/>
                    </a:cubicBezTo>
                    <a:cubicBezTo>
                      <a:pt x="3045695" y="741130"/>
                      <a:pt x="3083085" y="793219"/>
                      <a:pt x="2918002" y="760418"/>
                    </a:cubicBezTo>
                    <a:cubicBezTo>
                      <a:pt x="2806541" y="776333"/>
                      <a:pt x="2618383" y="790328"/>
                      <a:pt x="2378374" y="760418"/>
                    </a:cubicBezTo>
                    <a:cubicBezTo>
                      <a:pt x="2235338" y="758195"/>
                      <a:pt x="2052887" y="772136"/>
                      <a:pt x="1838747" y="760418"/>
                    </a:cubicBezTo>
                    <a:cubicBezTo>
                      <a:pt x="1662024" y="720563"/>
                      <a:pt x="1518475" y="740523"/>
                      <a:pt x="1299119" y="760418"/>
                    </a:cubicBezTo>
                    <a:cubicBezTo>
                      <a:pt x="1047208" y="759421"/>
                      <a:pt x="941269" y="766249"/>
                      <a:pt x="833924" y="760418"/>
                    </a:cubicBezTo>
                    <a:cubicBezTo>
                      <a:pt x="699633" y="796807"/>
                      <a:pt x="277830" y="658950"/>
                      <a:pt x="89610" y="760418"/>
                    </a:cubicBezTo>
                    <a:cubicBezTo>
                      <a:pt x="43899" y="755207"/>
                      <a:pt x="3474" y="726636"/>
                      <a:pt x="0" y="633679"/>
                    </a:cubicBezTo>
                    <a:cubicBezTo>
                      <a:pt x="-7364" y="386767"/>
                      <a:pt x="35494" y="328708"/>
                      <a:pt x="0" y="126739"/>
                    </a:cubicBezTo>
                    <a:close/>
                  </a:path>
                  <a:path w="3900789" h="760418" fill="none" stroke="0" extrusionOk="0">
                    <a:moveTo>
                      <a:pt x="0" y="126739"/>
                    </a:moveTo>
                    <a:cubicBezTo>
                      <a:pt x="1378" y="72432"/>
                      <a:pt x="48103" y="9419"/>
                      <a:pt x="89610" y="0"/>
                    </a:cubicBezTo>
                    <a:cubicBezTo>
                      <a:pt x="189115" y="19423"/>
                      <a:pt x="391716" y="28292"/>
                      <a:pt x="480375" y="0"/>
                    </a:cubicBezTo>
                    <a:cubicBezTo>
                      <a:pt x="569754" y="-12101"/>
                      <a:pt x="803334" y="4010"/>
                      <a:pt x="908355" y="0"/>
                    </a:cubicBezTo>
                    <a:cubicBezTo>
                      <a:pt x="988317" y="17677"/>
                      <a:pt x="1158312" y="-5366"/>
                      <a:pt x="1261904" y="0"/>
                    </a:cubicBezTo>
                    <a:cubicBezTo>
                      <a:pt x="1372964" y="39384"/>
                      <a:pt x="1634122" y="25391"/>
                      <a:pt x="1727100" y="0"/>
                    </a:cubicBezTo>
                    <a:cubicBezTo>
                      <a:pt x="1809799" y="-60435"/>
                      <a:pt x="1992474" y="35287"/>
                      <a:pt x="2229512" y="0"/>
                    </a:cubicBezTo>
                    <a:cubicBezTo>
                      <a:pt x="2441514" y="9419"/>
                      <a:pt x="2464444" y="-9214"/>
                      <a:pt x="2694708" y="0"/>
                    </a:cubicBezTo>
                    <a:cubicBezTo>
                      <a:pt x="2909167" y="898"/>
                      <a:pt x="2983962" y="-36613"/>
                      <a:pt x="3197120" y="0"/>
                    </a:cubicBezTo>
                    <a:cubicBezTo>
                      <a:pt x="3397430" y="28192"/>
                      <a:pt x="3708060" y="-12276"/>
                      <a:pt x="3811178" y="0"/>
                    </a:cubicBezTo>
                    <a:cubicBezTo>
                      <a:pt x="3866356" y="18215"/>
                      <a:pt x="3890013" y="49264"/>
                      <a:pt x="3900789" y="126739"/>
                    </a:cubicBezTo>
                    <a:cubicBezTo>
                      <a:pt x="3941842" y="324140"/>
                      <a:pt x="3913755" y="458118"/>
                      <a:pt x="3900789" y="633679"/>
                    </a:cubicBezTo>
                    <a:cubicBezTo>
                      <a:pt x="3897599" y="685356"/>
                      <a:pt x="3862097" y="741263"/>
                      <a:pt x="3811178" y="760418"/>
                    </a:cubicBezTo>
                    <a:cubicBezTo>
                      <a:pt x="3660650" y="679737"/>
                      <a:pt x="3545373" y="825751"/>
                      <a:pt x="3271551" y="760418"/>
                    </a:cubicBezTo>
                    <a:cubicBezTo>
                      <a:pt x="3024064" y="726078"/>
                      <a:pt x="3086250" y="807395"/>
                      <a:pt x="2918002" y="760418"/>
                    </a:cubicBezTo>
                    <a:cubicBezTo>
                      <a:pt x="2789809" y="756796"/>
                      <a:pt x="2587102" y="802525"/>
                      <a:pt x="2378374" y="760418"/>
                    </a:cubicBezTo>
                    <a:cubicBezTo>
                      <a:pt x="2173222" y="783930"/>
                      <a:pt x="2031077" y="819663"/>
                      <a:pt x="1838747" y="760418"/>
                    </a:cubicBezTo>
                    <a:cubicBezTo>
                      <a:pt x="1694372" y="704415"/>
                      <a:pt x="1518624" y="746961"/>
                      <a:pt x="1299119" y="760418"/>
                    </a:cubicBezTo>
                    <a:cubicBezTo>
                      <a:pt x="1054114" y="746766"/>
                      <a:pt x="955914" y="759758"/>
                      <a:pt x="833924" y="760418"/>
                    </a:cubicBezTo>
                    <a:cubicBezTo>
                      <a:pt x="741238" y="809054"/>
                      <a:pt x="301850" y="708609"/>
                      <a:pt x="89610" y="760418"/>
                    </a:cubicBezTo>
                    <a:cubicBezTo>
                      <a:pt x="43404" y="747892"/>
                      <a:pt x="4566" y="715231"/>
                      <a:pt x="0" y="633679"/>
                    </a:cubicBezTo>
                    <a:cubicBezTo>
                      <a:pt x="8382" y="396130"/>
                      <a:pt x="10202" y="324524"/>
                      <a:pt x="0" y="126739"/>
                    </a:cubicBezTo>
                    <a:close/>
                  </a:path>
                </a:pathLst>
              </a:custGeom>
              <a:ln w="38100">
                <a:solidFill>
                  <a:srgbClr val="7030A0"/>
                </a:solidFill>
                <a:extLst>
                  <a:ext uri="{C807C97D-BFC1-408E-A445-0C87EB9F89A2}">
                    <ask:lineSketchStyleProps xmlns:ask="http://schemas.microsoft.com/office/drawing/2018/sketchyshapes" sd="1342066999">
                      <a:custGeom>
                        <a:avLst/>
                        <a:gdLst>
                          <a:gd name="connsiteX0" fmla="*/ 0 w 3900789"/>
                          <a:gd name="connsiteY0" fmla="*/ 126739 h 760418"/>
                          <a:gd name="connsiteX1" fmla="*/ 89610 w 3900789"/>
                          <a:gd name="connsiteY1" fmla="*/ 0 h 760418"/>
                          <a:gd name="connsiteX2" fmla="*/ 480375 w 3900789"/>
                          <a:gd name="connsiteY2" fmla="*/ 0 h 760418"/>
                          <a:gd name="connsiteX3" fmla="*/ 908355 w 3900789"/>
                          <a:gd name="connsiteY3" fmla="*/ 0 h 760418"/>
                          <a:gd name="connsiteX4" fmla="*/ 1261904 w 3900789"/>
                          <a:gd name="connsiteY4" fmla="*/ 0 h 760418"/>
                          <a:gd name="connsiteX5" fmla="*/ 1727100 w 3900789"/>
                          <a:gd name="connsiteY5" fmla="*/ 0 h 760418"/>
                          <a:gd name="connsiteX6" fmla="*/ 2229512 w 3900789"/>
                          <a:gd name="connsiteY6" fmla="*/ 0 h 760418"/>
                          <a:gd name="connsiteX7" fmla="*/ 2694708 w 3900789"/>
                          <a:gd name="connsiteY7" fmla="*/ 0 h 760418"/>
                          <a:gd name="connsiteX8" fmla="*/ 3197120 w 3900789"/>
                          <a:gd name="connsiteY8" fmla="*/ 0 h 760418"/>
                          <a:gd name="connsiteX9" fmla="*/ 3811178 w 3900789"/>
                          <a:gd name="connsiteY9" fmla="*/ 0 h 760418"/>
                          <a:gd name="connsiteX10" fmla="*/ 3900789 w 3900789"/>
                          <a:gd name="connsiteY10" fmla="*/ 126739 h 760418"/>
                          <a:gd name="connsiteX11" fmla="*/ 3900789 w 3900789"/>
                          <a:gd name="connsiteY11" fmla="*/ 633679 h 760418"/>
                          <a:gd name="connsiteX12" fmla="*/ 3811178 w 3900789"/>
                          <a:gd name="connsiteY12" fmla="*/ 760418 h 760418"/>
                          <a:gd name="connsiteX13" fmla="*/ 3271551 w 3900789"/>
                          <a:gd name="connsiteY13" fmla="*/ 760418 h 760418"/>
                          <a:gd name="connsiteX14" fmla="*/ 2918002 w 3900789"/>
                          <a:gd name="connsiteY14" fmla="*/ 760418 h 760418"/>
                          <a:gd name="connsiteX15" fmla="*/ 2378374 w 3900789"/>
                          <a:gd name="connsiteY15" fmla="*/ 760418 h 760418"/>
                          <a:gd name="connsiteX16" fmla="*/ 1838747 w 3900789"/>
                          <a:gd name="connsiteY16" fmla="*/ 760418 h 760418"/>
                          <a:gd name="connsiteX17" fmla="*/ 1299119 w 3900789"/>
                          <a:gd name="connsiteY17" fmla="*/ 760418 h 760418"/>
                          <a:gd name="connsiteX18" fmla="*/ 833924 w 3900789"/>
                          <a:gd name="connsiteY18" fmla="*/ 760418 h 760418"/>
                          <a:gd name="connsiteX19" fmla="*/ 89610 w 3900789"/>
                          <a:gd name="connsiteY19" fmla="*/ 760418 h 760418"/>
                          <a:gd name="connsiteX20" fmla="*/ 0 w 3900789"/>
                          <a:gd name="connsiteY20" fmla="*/ 633679 h 760418"/>
                          <a:gd name="connsiteX21" fmla="*/ 0 w 3900789"/>
                          <a:gd name="connsiteY21" fmla="*/ 126739 h 760418"/>
                          <a:gd name="connsiteX0" fmla="*/ 0 w 3900789"/>
                          <a:gd name="connsiteY0" fmla="*/ 126739 h 760418"/>
                          <a:gd name="connsiteX1" fmla="*/ 89610 w 3900789"/>
                          <a:gd name="connsiteY1" fmla="*/ 0 h 760418"/>
                          <a:gd name="connsiteX2" fmla="*/ 554806 w 3900789"/>
                          <a:gd name="connsiteY2" fmla="*/ 0 h 760418"/>
                          <a:gd name="connsiteX3" fmla="*/ 1020002 w 3900789"/>
                          <a:gd name="connsiteY3" fmla="*/ 0 h 760418"/>
                          <a:gd name="connsiteX4" fmla="*/ 1485198 w 3900789"/>
                          <a:gd name="connsiteY4" fmla="*/ 0 h 760418"/>
                          <a:gd name="connsiteX5" fmla="*/ 2024826 w 3900789"/>
                          <a:gd name="connsiteY5" fmla="*/ 0 h 760418"/>
                          <a:gd name="connsiteX6" fmla="*/ 2415590 w 3900789"/>
                          <a:gd name="connsiteY6" fmla="*/ 0 h 760418"/>
                          <a:gd name="connsiteX7" fmla="*/ 2918002 w 3900789"/>
                          <a:gd name="connsiteY7" fmla="*/ 0 h 760418"/>
                          <a:gd name="connsiteX8" fmla="*/ 3811178 w 3900789"/>
                          <a:gd name="connsiteY8" fmla="*/ 0 h 760418"/>
                          <a:gd name="connsiteX9" fmla="*/ 3900789 w 3900789"/>
                          <a:gd name="connsiteY9" fmla="*/ 126739 h 760418"/>
                          <a:gd name="connsiteX10" fmla="*/ 3900789 w 3900789"/>
                          <a:gd name="connsiteY10" fmla="*/ 633679 h 760418"/>
                          <a:gd name="connsiteX11" fmla="*/ 3811178 w 3900789"/>
                          <a:gd name="connsiteY11" fmla="*/ 760418 h 760418"/>
                          <a:gd name="connsiteX12" fmla="*/ 3383198 w 3900789"/>
                          <a:gd name="connsiteY12" fmla="*/ 760418 h 760418"/>
                          <a:gd name="connsiteX13" fmla="*/ 2843570 w 3900789"/>
                          <a:gd name="connsiteY13" fmla="*/ 760418 h 760418"/>
                          <a:gd name="connsiteX14" fmla="*/ 2378374 w 3900789"/>
                          <a:gd name="connsiteY14" fmla="*/ 760418 h 760418"/>
                          <a:gd name="connsiteX15" fmla="*/ 1913179 w 3900789"/>
                          <a:gd name="connsiteY15" fmla="*/ 760418 h 760418"/>
                          <a:gd name="connsiteX16" fmla="*/ 1447982 w 3900789"/>
                          <a:gd name="connsiteY16" fmla="*/ 760418 h 760418"/>
                          <a:gd name="connsiteX17" fmla="*/ 1094433 w 3900789"/>
                          <a:gd name="connsiteY17" fmla="*/ 760418 h 760418"/>
                          <a:gd name="connsiteX18" fmla="*/ 629237 w 3900789"/>
                          <a:gd name="connsiteY18" fmla="*/ 760418 h 760418"/>
                          <a:gd name="connsiteX19" fmla="*/ 89610 w 3900789"/>
                          <a:gd name="connsiteY19" fmla="*/ 760418 h 760418"/>
                          <a:gd name="connsiteX20" fmla="*/ 0 w 3900789"/>
                          <a:gd name="connsiteY20" fmla="*/ 633679 h 760418"/>
                          <a:gd name="connsiteX21" fmla="*/ 0 w 3900789"/>
                          <a:gd name="connsiteY21" fmla="*/ 126739 h 7604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3900789" h="760418" fill="none" extrusionOk="0">
                            <a:moveTo>
                              <a:pt x="0" y="126739"/>
                            </a:moveTo>
                            <a:cubicBezTo>
                              <a:pt x="7460" y="70908"/>
                              <a:pt x="49215" y="746"/>
                              <a:pt x="89610" y="0"/>
                            </a:cubicBezTo>
                            <a:cubicBezTo>
                              <a:pt x="190353" y="24744"/>
                              <a:pt x="397877" y="18896"/>
                              <a:pt x="480375" y="0"/>
                            </a:cubicBezTo>
                            <a:cubicBezTo>
                              <a:pt x="565482" y="-13079"/>
                              <a:pt x="795982" y="10185"/>
                              <a:pt x="908355" y="0"/>
                            </a:cubicBezTo>
                            <a:cubicBezTo>
                              <a:pt x="997571" y="1306"/>
                              <a:pt x="1161832" y="-12637"/>
                              <a:pt x="1261904" y="0"/>
                            </a:cubicBezTo>
                            <a:cubicBezTo>
                              <a:pt x="1356628" y="43406"/>
                              <a:pt x="1632970" y="20634"/>
                              <a:pt x="1727100" y="0"/>
                            </a:cubicBezTo>
                            <a:cubicBezTo>
                              <a:pt x="1810865" y="-29308"/>
                              <a:pt x="2016348" y="-8359"/>
                              <a:pt x="2229512" y="0"/>
                            </a:cubicBezTo>
                            <a:cubicBezTo>
                              <a:pt x="2439934" y="6565"/>
                              <a:pt x="2467397" y="-8616"/>
                              <a:pt x="2694708" y="0"/>
                            </a:cubicBezTo>
                            <a:cubicBezTo>
                              <a:pt x="2915216" y="-669"/>
                              <a:pt x="2994322" y="-34784"/>
                              <a:pt x="3197120" y="0"/>
                            </a:cubicBezTo>
                            <a:cubicBezTo>
                              <a:pt x="3399867" y="17464"/>
                              <a:pt x="3684182" y="-6699"/>
                              <a:pt x="3811178" y="0"/>
                            </a:cubicBezTo>
                            <a:cubicBezTo>
                              <a:pt x="3864760" y="11590"/>
                              <a:pt x="3894899" y="43256"/>
                              <a:pt x="3900789" y="126739"/>
                            </a:cubicBezTo>
                            <a:cubicBezTo>
                              <a:pt x="3927179" y="329754"/>
                              <a:pt x="3892529" y="481802"/>
                              <a:pt x="3900789" y="633679"/>
                            </a:cubicBezTo>
                            <a:cubicBezTo>
                              <a:pt x="3902516" y="685988"/>
                              <a:pt x="3855398" y="744338"/>
                              <a:pt x="3811178" y="760418"/>
                            </a:cubicBezTo>
                            <a:cubicBezTo>
                              <a:pt x="3693605" y="699041"/>
                              <a:pt x="3544057" y="796192"/>
                              <a:pt x="3271551" y="760418"/>
                            </a:cubicBezTo>
                            <a:cubicBezTo>
                              <a:pt x="3029137" y="721545"/>
                              <a:pt x="3087046" y="796982"/>
                              <a:pt x="2918002" y="760418"/>
                            </a:cubicBezTo>
                            <a:cubicBezTo>
                              <a:pt x="2768925" y="728597"/>
                              <a:pt x="2552298" y="794587"/>
                              <a:pt x="2378374" y="760418"/>
                            </a:cubicBezTo>
                            <a:cubicBezTo>
                              <a:pt x="2155056" y="761029"/>
                              <a:pt x="2019263" y="824734"/>
                              <a:pt x="1838747" y="760418"/>
                            </a:cubicBezTo>
                            <a:cubicBezTo>
                              <a:pt x="1680313" y="718820"/>
                              <a:pt x="1538771" y="753297"/>
                              <a:pt x="1299119" y="760418"/>
                            </a:cubicBezTo>
                            <a:cubicBezTo>
                              <a:pt x="1062130" y="760564"/>
                              <a:pt x="976416" y="765965"/>
                              <a:pt x="833924" y="760418"/>
                            </a:cubicBezTo>
                            <a:cubicBezTo>
                              <a:pt x="752391" y="765317"/>
                              <a:pt x="331915" y="737168"/>
                              <a:pt x="89610" y="760418"/>
                            </a:cubicBezTo>
                            <a:cubicBezTo>
                              <a:pt x="53502" y="749389"/>
                              <a:pt x="6054" y="711956"/>
                              <a:pt x="0" y="633679"/>
                            </a:cubicBezTo>
                            <a:cubicBezTo>
                              <a:pt x="4022" y="386026"/>
                              <a:pt x="7770" y="328667"/>
                              <a:pt x="0" y="126739"/>
                            </a:cubicBezTo>
                            <a:close/>
                          </a:path>
                          <a:path w="3900789" h="760418" stroke="0" extrusionOk="0">
                            <a:moveTo>
                              <a:pt x="0" y="126739"/>
                            </a:moveTo>
                            <a:cubicBezTo>
                              <a:pt x="-2857" y="55765"/>
                              <a:pt x="44640" y="17677"/>
                              <a:pt x="89610" y="0"/>
                            </a:cubicBezTo>
                            <a:cubicBezTo>
                              <a:pt x="202548" y="48377"/>
                              <a:pt x="418107" y="-15067"/>
                              <a:pt x="554806" y="0"/>
                            </a:cubicBezTo>
                            <a:cubicBezTo>
                              <a:pt x="725318" y="14578"/>
                              <a:pt x="866070" y="-40519"/>
                              <a:pt x="1020002" y="0"/>
                            </a:cubicBezTo>
                            <a:cubicBezTo>
                              <a:pt x="1165166" y="16468"/>
                              <a:pt x="1282657" y="48499"/>
                              <a:pt x="1485198" y="0"/>
                            </a:cubicBezTo>
                            <a:cubicBezTo>
                              <a:pt x="1681674" y="-6164"/>
                              <a:pt x="1777369" y="-33179"/>
                              <a:pt x="2024826" y="0"/>
                            </a:cubicBezTo>
                            <a:cubicBezTo>
                              <a:pt x="2249893" y="22908"/>
                              <a:pt x="2324976" y="6449"/>
                              <a:pt x="2415590" y="0"/>
                            </a:cubicBezTo>
                            <a:cubicBezTo>
                              <a:pt x="2492507" y="7282"/>
                              <a:pt x="2724189" y="6246"/>
                              <a:pt x="2918002" y="0"/>
                            </a:cubicBezTo>
                            <a:cubicBezTo>
                              <a:pt x="3094598" y="33847"/>
                              <a:pt x="3630519" y="48935"/>
                              <a:pt x="3811178" y="0"/>
                            </a:cubicBezTo>
                            <a:cubicBezTo>
                              <a:pt x="3855050" y="-7209"/>
                              <a:pt x="3893878" y="69038"/>
                              <a:pt x="3900789" y="126739"/>
                            </a:cubicBezTo>
                            <a:cubicBezTo>
                              <a:pt x="3918652" y="247863"/>
                              <a:pt x="3896363" y="506151"/>
                              <a:pt x="3900789" y="633679"/>
                            </a:cubicBezTo>
                            <a:cubicBezTo>
                              <a:pt x="3897057" y="711025"/>
                              <a:pt x="3852303" y="775332"/>
                              <a:pt x="3811178" y="760418"/>
                            </a:cubicBezTo>
                            <a:cubicBezTo>
                              <a:pt x="3612041" y="780094"/>
                              <a:pt x="3562427" y="787620"/>
                              <a:pt x="3383198" y="760418"/>
                            </a:cubicBezTo>
                            <a:cubicBezTo>
                              <a:pt x="3204132" y="727757"/>
                              <a:pt x="3099150" y="787548"/>
                              <a:pt x="2843570" y="760418"/>
                            </a:cubicBezTo>
                            <a:cubicBezTo>
                              <a:pt x="2583526" y="749158"/>
                              <a:pt x="2589782" y="752407"/>
                              <a:pt x="2378374" y="760418"/>
                            </a:cubicBezTo>
                            <a:cubicBezTo>
                              <a:pt x="2179287" y="768968"/>
                              <a:pt x="2020651" y="760885"/>
                              <a:pt x="1913179" y="760418"/>
                            </a:cubicBezTo>
                            <a:cubicBezTo>
                              <a:pt x="1825248" y="782436"/>
                              <a:pt x="1691786" y="787699"/>
                              <a:pt x="1447982" y="760418"/>
                            </a:cubicBezTo>
                            <a:cubicBezTo>
                              <a:pt x="1218803" y="750236"/>
                              <a:pt x="1211741" y="763177"/>
                              <a:pt x="1094433" y="760418"/>
                            </a:cubicBezTo>
                            <a:cubicBezTo>
                              <a:pt x="968296" y="748289"/>
                              <a:pt x="755226" y="726144"/>
                              <a:pt x="629237" y="760418"/>
                            </a:cubicBezTo>
                            <a:cubicBezTo>
                              <a:pt x="512252" y="827472"/>
                              <a:pt x="248400" y="706305"/>
                              <a:pt x="89610" y="760418"/>
                            </a:cubicBezTo>
                            <a:cubicBezTo>
                              <a:pt x="36192" y="749057"/>
                              <a:pt x="-5962" y="694613"/>
                              <a:pt x="0" y="633679"/>
                            </a:cubicBezTo>
                            <a:cubicBezTo>
                              <a:pt x="-337" y="437543"/>
                              <a:pt x="20144" y="241976"/>
                              <a:pt x="0" y="126739"/>
                            </a:cubicBezTo>
                            <a:close/>
                          </a:path>
                          <a:path w="3900789" h="760418" fill="none" stroke="0" extrusionOk="0">
                            <a:moveTo>
                              <a:pt x="0" y="126739"/>
                            </a:moveTo>
                            <a:cubicBezTo>
                              <a:pt x="-1596" y="64304"/>
                              <a:pt x="42656" y="-504"/>
                              <a:pt x="89610" y="0"/>
                            </a:cubicBezTo>
                            <a:cubicBezTo>
                              <a:pt x="177742" y="5974"/>
                              <a:pt x="384731" y="16050"/>
                              <a:pt x="480375" y="0"/>
                            </a:cubicBezTo>
                            <a:cubicBezTo>
                              <a:pt x="583192" y="-9847"/>
                              <a:pt x="805866" y="-10067"/>
                              <a:pt x="908355" y="0"/>
                            </a:cubicBezTo>
                            <a:cubicBezTo>
                              <a:pt x="1003576" y="25521"/>
                              <a:pt x="1154581" y="-6852"/>
                              <a:pt x="1261904" y="0"/>
                            </a:cubicBezTo>
                            <a:cubicBezTo>
                              <a:pt x="1368942" y="18568"/>
                              <a:pt x="1631447" y="50467"/>
                              <a:pt x="1727100" y="0"/>
                            </a:cubicBezTo>
                            <a:cubicBezTo>
                              <a:pt x="1826796" y="-65116"/>
                              <a:pt x="1998399" y="33789"/>
                              <a:pt x="2229512" y="0"/>
                            </a:cubicBezTo>
                            <a:cubicBezTo>
                              <a:pt x="2443572" y="9913"/>
                              <a:pt x="2466773" y="-8686"/>
                              <a:pt x="2694708" y="0"/>
                            </a:cubicBezTo>
                            <a:cubicBezTo>
                              <a:pt x="2905048" y="12420"/>
                              <a:pt x="2976906" y="-23917"/>
                              <a:pt x="3197120" y="0"/>
                            </a:cubicBezTo>
                            <a:cubicBezTo>
                              <a:pt x="3401395" y="45717"/>
                              <a:pt x="3712887" y="-22857"/>
                              <a:pt x="3811178" y="0"/>
                            </a:cubicBezTo>
                            <a:cubicBezTo>
                              <a:pt x="3866112" y="17408"/>
                              <a:pt x="3899372" y="59485"/>
                              <a:pt x="3900789" y="126739"/>
                            </a:cubicBezTo>
                            <a:cubicBezTo>
                              <a:pt x="3929076" y="338760"/>
                              <a:pt x="3915706" y="494111"/>
                              <a:pt x="3900789" y="633679"/>
                            </a:cubicBezTo>
                            <a:cubicBezTo>
                              <a:pt x="3898559" y="691431"/>
                              <a:pt x="3852154" y="750780"/>
                              <a:pt x="3811178" y="760418"/>
                            </a:cubicBezTo>
                            <a:cubicBezTo>
                              <a:pt x="3695066" y="738326"/>
                              <a:pt x="3505706" y="839317"/>
                              <a:pt x="3271551" y="760418"/>
                            </a:cubicBezTo>
                            <a:cubicBezTo>
                              <a:pt x="3034743" y="730240"/>
                              <a:pt x="3086456" y="800443"/>
                              <a:pt x="2918002" y="760418"/>
                            </a:cubicBezTo>
                            <a:cubicBezTo>
                              <a:pt x="2765878" y="762721"/>
                              <a:pt x="2595073" y="797769"/>
                              <a:pt x="2378374" y="760418"/>
                            </a:cubicBezTo>
                            <a:cubicBezTo>
                              <a:pt x="2195396" y="755644"/>
                              <a:pt x="2034182" y="788010"/>
                              <a:pt x="1838747" y="760418"/>
                            </a:cubicBezTo>
                            <a:cubicBezTo>
                              <a:pt x="1660091" y="724066"/>
                              <a:pt x="1531636" y="745060"/>
                              <a:pt x="1299119" y="760418"/>
                            </a:cubicBezTo>
                            <a:cubicBezTo>
                              <a:pt x="1045277" y="761539"/>
                              <a:pt x="930756" y="755781"/>
                              <a:pt x="833924" y="760418"/>
                            </a:cubicBezTo>
                            <a:cubicBezTo>
                              <a:pt x="703178" y="807467"/>
                              <a:pt x="311717" y="697654"/>
                              <a:pt x="89610" y="760418"/>
                            </a:cubicBezTo>
                            <a:cubicBezTo>
                              <a:pt x="40101" y="753149"/>
                              <a:pt x="-155" y="727682"/>
                              <a:pt x="0" y="633679"/>
                            </a:cubicBezTo>
                            <a:cubicBezTo>
                              <a:pt x="-4857" y="390268"/>
                              <a:pt x="19722" y="322116"/>
                              <a:pt x="0" y="126739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Đặt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tính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rồi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tính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0FB69CA-D9D7-1273-F09D-5CACD0CC9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615" y="57363"/>
                <a:ext cx="827885" cy="1329047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0CBF6B-9ACE-8928-71A8-DB9691B264A5}"/>
                </a:ext>
              </a:extLst>
            </p:cNvPr>
            <p:cNvSpPr/>
            <p:nvPr/>
          </p:nvSpPr>
          <p:spPr>
            <a:xfrm>
              <a:off x="1803298" y="7080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71D6E82C-EF08-832C-E1A9-E3A27A6C21A9}"/>
              </a:ext>
            </a:extLst>
          </p:cNvPr>
          <p:cNvSpPr txBox="1"/>
          <p:nvPr/>
        </p:nvSpPr>
        <p:spPr>
          <a:xfrm>
            <a:off x="898034" y="2453121"/>
            <a:ext cx="232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1 041 x  6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401114FB-7827-EEE4-629C-EE8C515F7575}"/>
              </a:ext>
            </a:extLst>
          </p:cNvPr>
          <p:cNvSpPr/>
          <p:nvPr/>
        </p:nvSpPr>
        <p:spPr>
          <a:xfrm>
            <a:off x="1069768" y="2380270"/>
            <a:ext cx="2022697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7A0A514E-5911-957D-7ABB-FC8FB8825317}"/>
              </a:ext>
            </a:extLst>
          </p:cNvPr>
          <p:cNvSpPr txBox="1"/>
          <p:nvPr/>
        </p:nvSpPr>
        <p:spPr>
          <a:xfrm>
            <a:off x="3652136" y="2408574"/>
            <a:ext cx="214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1 008 x 9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EAAF7D5-597F-046E-73FA-6F0EABDC75D9}"/>
              </a:ext>
            </a:extLst>
          </p:cNvPr>
          <p:cNvSpPr/>
          <p:nvPr/>
        </p:nvSpPr>
        <p:spPr>
          <a:xfrm>
            <a:off x="3736221" y="2357130"/>
            <a:ext cx="2022697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CE8C96AF-F988-4760-8D96-77F72A499897}"/>
              </a:ext>
            </a:extLst>
          </p:cNvPr>
          <p:cNvSpPr/>
          <p:nvPr/>
        </p:nvSpPr>
        <p:spPr>
          <a:xfrm>
            <a:off x="6678022" y="2349274"/>
            <a:ext cx="187022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0F01B37-382C-3EFD-CD08-143CBECCD88D}"/>
              </a:ext>
            </a:extLst>
          </p:cNvPr>
          <p:cNvSpPr/>
          <p:nvPr/>
        </p:nvSpPr>
        <p:spPr>
          <a:xfrm>
            <a:off x="9406168" y="2321274"/>
            <a:ext cx="1870229" cy="668922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9764BBCC-FE08-60CC-2848-E1E03324D5E9}"/>
              </a:ext>
            </a:extLst>
          </p:cNvPr>
          <p:cNvSpPr txBox="1"/>
          <p:nvPr/>
        </p:nvSpPr>
        <p:spPr>
          <a:xfrm>
            <a:off x="6474724" y="2429981"/>
            <a:ext cx="218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1 107 x 8</a:t>
            </a: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B47DD791-3FB9-5478-40DE-8B02F898060F}"/>
              </a:ext>
            </a:extLst>
          </p:cNvPr>
          <p:cNvSpPr txBox="1"/>
          <p:nvPr/>
        </p:nvSpPr>
        <p:spPr>
          <a:xfrm>
            <a:off x="9406168" y="2416993"/>
            <a:ext cx="174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1 619 x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4098F9-1CB8-666A-959C-D7844606C38E}"/>
              </a:ext>
            </a:extLst>
          </p:cNvPr>
          <p:cNvGrpSpPr/>
          <p:nvPr/>
        </p:nvGrpSpPr>
        <p:grpSpPr>
          <a:xfrm>
            <a:off x="1247276" y="3382043"/>
            <a:ext cx="1947947" cy="1686057"/>
            <a:chOff x="1054012" y="2750240"/>
            <a:chExt cx="1947947" cy="1686057"/>
          </a:xfrm>
        </p:grpSpPr>
        <p:sp>
          <p:nvSpPr>
            <p:cNvPr id="19" name="PHẠM DUYÊN 5 - 9Slide.vn">
              <a:extLst>
                <a:ext uri="{FF2B5EF4-FFF2-40B4-BE49-F238E27FC236}">
                  <a16:creationId xmlns:a16="http://schemas.microsoft.com/office/drawing/2014/main" id="{8CD5C8A7-A0BB-A853-FCBF-5A7D5FA38E7E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0" name="PHẠM DUYÊN 3 - 9Slide.vn">
              <a:extLst>
                <a:ext uri="{FF2B5EF4-FFF2-40B4-BE49-F238E27FC236}">
                  <a16:creationId xmlns:a16="http://schemas.microsoft.com/office/drawing/2014/main" id="{C5A86CCD-7E54-9E91-0619-77673E2A5914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1 041</a:t>
              </a:r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2ADF06BC-07B1-5687-2BA5-F6EBC6330400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2" name="PHẠM DUYÊN 6 - 9Slide.vn">
              <a:extLst>
                <a:ext uri="{FF2B5EF4-FFF2-40B4-BE49-F238E27FC236}">
                  <a16:creationId xmlns:a16="http://schemas.microsoft.com/office/drawing/2014/main" id="{E6ED3BC7-DB5C-9BAC-D4F0-B77F9C6C0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6AC700CF-1946-0751-14C2-939C7ABA27DD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6 246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51E2E6-E982-9583-65DE-0A53C7A25927}"/>
              </a:ext>
            </a:extLst>
          </p:cNvPr>
          <p:cNvGrpSpPr/>
          <p:nvPr/>
        </p:nvGrpSpPr>
        <p:grpSpPr>
          <a:xfrm>
            <a:off x="3928290" y="3412548"/>
            <a:ext cx="1947947" cy="1686057"/>
            <a:chOff x="1054012" y="2750240"/>
            <a:chExt cx="1947947" cy="1686057"/>
          </a:xfrm>
        </p:grpSpPr>
        <p:sp>
          <p:nvSpPr>
            <p:cNvPr id="25" name="PHẠM DUYÊN 5 - 9Slide.vn">
              <a:extLst>
                <a:ext uri="{FF2B5EF4-FFF2-40B4-BE49-F238E27FC236}">
                  <a16:creationId xmlns:a16="http://schemas.microsoft.com/office/drawing/2014/main" id="{A66F39A5-5D61-0395-1A70-FD9B8D6A0080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8FC6AC0B-B081-F83E-3826-CCF979714102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1 008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PHẠM DUYÊN 3 - 9Slide.vn">
              <a:extLst>
                <a:ext uri="{FF2B5EF4-FFF2-40B4-BE49-F238E27FC236}">
                  <a16:creationId xmlns:a16="http://schemas.microsoft.com/office/drawing/2014/main" id="{AFA2243D-9E73-656E-AD12-28BF0E9259BE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PHẠM DUYÊN 6 - 9Slide.vn">
              <a:extLst>
                <a:ext uri="{FF2B5EF4-FFF2-40B4-BE49-F238E27FC236}">
                  <a16:creationId xmlns:a16="http://schemas.microsoft.com/office/drawing/2014/main" id="{E3C698A8-7241-6D96-9936-01DA344D0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HẠM DUYÊN 3 - 9Slide.vn">
              <a:extLst>
                <a:ext uri="{FF2B5EF4-FFF2-40B4-BE49-F238E27FC236}">
                  <a16:creationId xmlns:a16="http://schemas.microsoft.com/office/drawing/2014/main" id="{241BFDBF-BF43-3E6A-B7A5-A37412B2027D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9 072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D2D5F-9E32-9FE5-B9AB-9F4C1598190F}"/>
              </a:ext>
            </a:extLst>
          </p:cNvPr>
          <p:cNvGrpSpPr/>
          <p:nvPr/>
        </p:nvGrpSpPr>
        <p:grpSpPr>
          <a:xfrm>
            <a:off x="6602216" y="3440254"/>
            <a:ext cx="1947947" cy="1686057"/>
            <a:chOff x="1054012" y="2750240"/>
            <a:chExt cx="1947947" cy="1686057"/>
          </a:xfrm>
        </p:grpSpPr>
        <p:sp>
          <p:nvSpPr>
            <p:cNvPr id="31" name="PHẠM DUYÊN 5 - 9Slide.vn">
              <a:extLst>
                <a:ext uri="{FF2B5EF4-FFF2-40B4-BE49-F238E27FC236}">
                  <a16:creationId xmlns:a16="http://schemas.microsoft.com/office/drawing/2014/main" id="{2BDD6A4F-675B-7862-E6B2-B63D856E3290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2" name="PHẠM DUYÊN 3 - 9Slide.vn">
              <a:extLst>
                <a:ext uri="{FF2B5EF4-FFF2-40B4-BE49-F238E27FC236}">
                  <a16:creationId xmlns:a16="http://schemas.microsoft.com/office/drawing/2014/main" id="{881B943F-F134-9B0D-145E-2913726A2189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107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PHẠM DUYÊN 3 - 9Slide.vn">
              <a:extLst>
                <a:ext uri="{FF2B5EF4-FFF2-40B4-BE49-F238E27FC236}">
                  <a16:creationId xmlns:a16="http://schemas.microsoft.com/office/drawing/2014/main" id="{B13B7AB6-7FCB-3CED-38D2-F24C5E942AEC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34" name="PHẠM DUYÊN 6 - 9Slide.vn">
              <a:extLst>
                <a:ext uri="{FF2B5EF4-FFF2-40B4-BE49-F238E27FC236}">
                  <a16:creationId xmlns:a16="http://schemas.microsoft.com/office/drawing/2014/main" id="{D2389D0A-79A9-3689-1C6B-85227B106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HẠM DUYÊN 3 - 9Slide.vn">
              <a:extLst>
                <a:ext uri="{FF2B5EF4-FFF2-40B4-BE49-F238E27FC236}">
                  <a16:creationId xmlns:a16="http://schemas.microsoft.com/office/drawing/2014/main" id="{BE5A8AB8-75D7-CAF8-1BAC-EDA6D4CACB5F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8 856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212D84-289A-7BF7-AD76-2380B27783C1}"/>
              </a:ext>
            </a:extLst>
          </p:cNvPr>
          <p:cNvGrpSpPr/>
          <p:nvPr/>
        </p:nvGrpSpPr>
        <p:grpSpPr>
          <a:xfrm>
            <a:off x="9591502" y="3349122"/>
            <a:ext cx="1947947" cy="1686057"/>
            <a:chOff x="1054012" y="2750240"/>
            <a:chExt cx="1947947" cy="1686057"/>
          </a:xfrm>
        </p:grpSpPr>
        <p:sp>
          <p:nvSpPr>
            <p:cNvPr id="37" name="PHẠM DUYÊN 5 - 9Slide.vn">
              <a:extLst>
                <a:ext uri="{FF2B5EF4-FFF2-40B4-BE49-F238E27FC236}">
                  <a16:creationId xmlns:a16="http://schemas.microsoft.com/office/drawing/2014/main" id="{124F91B6-9255-2DFB-E10E-F5565E2940EE}"/>
                </a:ext>
              </a:extLst>
            </p:cNvPr>
            <p:cNvSpPr txBox="1"/>
            <p:nvPr/>
          </p:nvSpPr>
          <p:spPr>
            <a:xfrm>
              <a:off x="1054012" y="2994395"/>
              <a:ext cx="46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92D6C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8" name="PHẠM DUYÊN 3 - 9Slide.vn">
              <a:extLst>
                <a:ext uri="{FF2B5EF4-FFF2-40B4-BE49-F238E27FC236}">
                  <a16:creationId xmlns:a16="http://schemas.microsoft.com/office/drawing/2014/main" id="{3673D7ED-CA6F-0837-5CC8-B4C912819EE0}"/>
                </a:ext>
              </a:extLst>
            </p:cNvPr>
            <p:cNvSpPr txBox="1"/>
            <p:nvPr/>
          </p:nvSpPr>
          <p:spPr>
            <a:xfrm>
              <a:off x="1320856" y="2750240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1 619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PHẠM DUYÊN 3 - 9Slide.vn">
              <a:extLst>
                <a:ext uri="{FF2B5EF4-FFF2-40B4-BE49-F238E27FC236}">
                  <a16:creationId xmlns:a16="http://schemas.microsoft.com/office/drawing/2014/main" id="{394AACB9-EEBC-3E4D-69C2-C7B3EF845360}"/>
                </a:ext>
              </a:extLst>
            </p:cNvPr>
            <p:cNvSpPr txBox="1"/>
            <p:nvPr/>
          </p:nvSpPr>
          <p:spPr>
            <a:xfrm>
              <a:off x="1672605" y="3361568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92D6C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PHẠM DUYÊN 6 - 9Slide.vn">
              <a:extLst>
                <a:ext uri="{FF2B5EF4-FFF2-40B4-BE49-F238E27FC236}">
                  <a16:creationId xmlns:a16="http://schemas.microsoft.com/office/drawing/2014/main" id="{F21807D6-6EDD-6E07-F7C4-57E1D02D2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624" y="3846151"/>
              <a:ext cx="1001101" cy="103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HẠM DUYÊN 3 - 9Slide.vn">
              <a:extLst>
                <a:ext uri="{FF2B5EF4-FFF2-40B4-BE49-F238E27FC236}">
                  <a16:creationId xmlns:a16="http://schemas.microsoft.com/office/drawing/2014/main" id="{C8BF45C8-B4FF-A08A-E309-C70016D6FFFE}"/>
                </a:ext>
              </a:extLst>
            </p:cNvPr>
            <p:cNvSpPr txBox="1"/>
            <p:nvPr/>
          </p:nvSpPr>
          <p:spPr>
            <a:xfrm>
              <a:off x="1337997" y="3913077"/>
              <a:ext cx="1329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8 095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58C177-02EA-357D-8EBF-2F8FA72744E1}"/>
              </a:ext>
            </a:extLst>
          </p:cNvPr>
          <p:cNvSpPr/>
          <p:nvPr/>
        </p:nvSpPr>
        <p:spPr>
          <a:xfrm>
            <a:off x="-1524678" y="-2321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0E9316FB-EF33-CF47-28CB-EBB8D8ED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48" y="4810126"/>
            <a:ext cx="2280601" cy="22806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F453FBC-B750-AEC0-3169-4D6D02B877BE}"/>
              </a:ext>
            </a:extLst>
          </p:cNvPr>
          <p:cNvGrpSpPr/>
          <p:nvPr/>
        </p:nvGrpSpPr>
        <p:grpSpPr>
          <a:xfrm>
            <a:off x="0" y="95463"/>
            <a:ext cx="11953875" cy="1613382"/>
            <a:chOff x="886615" y="57363"/>
            <a:chExt cx="11953875" cy="19524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565988-662C-4BD7-66F2-3DD94EC20EC4}"/>
                </a:ext>
              </a:extLst>
            </p:cNvPr>
            <p:cNvGrpSpPr/>
            <p:nvPr/>
          </p:nvGrpSpPr>
          <p:grpSpPr>
            <a:xfrm>
              <a:off x="886615" y="57363"/>
              <a:ext cx="11953875" cy="1952412"/>
              <a:chOff x="886615" y="57363"/>
              <a:chExt cx="11953875" cy="195241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B171B11-3E60-8AE5-A265-E1B0B930F841}"/>
                  </a:ext>
                </a:extLst>
              </p:cNvPr>
              <p:cNvSpPr/>
              <p:nvPr/>
            </p:nvSpPr>
            <p:spPr>
              <a:xfrm>
                <a:off x="1426717" y="190500"/>
                <a:ext cx="11413773" cy="1819275"/>
              </a:xfrm>
              <a:custGeom>
                <a:avLst/>
                <a:gdLst>
                  <a:gd name="connsiteX0" fmla="*/ 0 w 11413773"/>
                  <a:gd name="connsiteY0" fmla="*/ 303218 h 1819275"/>
                  <a:gd name="connsiteX1" fmla="*/ 250566 w 11413773"/>
                  <a:gd name="connsiteY1" fmla="*/ 0 h 1819275"/>
                  <a:gd name="connsiteX2" fmla="*/ 1150859 w 11413773"/>
                  <a:gd name="connsiteY2" fmla="*/ 0 h 1819275"/>
                  <a:gd name="connsiteX3" fmla="*/ 1505520 w 11413773"/>
                  <a:gd name="connsiteY3" fmla="*/ 0 h 1819275"/>
                  <a:gd name="connsiteX4" fmla="*/ 1860181 w 11413773"/>
                  <a:gd name="connsiteY4" fmla="*/ 0 h 1819275"/>
                  <a:gd name="connsiteX5" fmla="*/ 2323968 w 11413773"/>
                  <a:gd name="connsiteY5" fmla="*/ 0 h 1819275"/>
                  <a:gd name="connsiteX6" fmla="*/ 3006008 w 11413773"/>
                  <a:gd name="connsiteY6" fmla="*/ 0 h 1819275"/>
                  <a:gd name="connsiteX7" fmla="*/ 3797174 w 11413773"/>
                  <a:gd name="connsiteY7" fmla="*/ 0 h 1819275"/>
                  <a:gd name="connsiteX8" fmla="*/ 4151835 w 11413773"/>
                  <a:gd name="connsiteY8" fmla="*/ 0 h 1819275"/>
                  <a:gd name="connsiteX9" fmla="*/ 4506496 w 11413773"/>
                  <a:gd name="connsiteY9" fmla="*/ 0 h 1819275"/>
                  <a:gd name="connsiteX10" fmla="*/ 5079410 w 11413773"/>
                  <a:gd name="connsiteY10" fmla="*/ 0 h 1819275"/>
                  <a:gd name="connsiteX11" fmla="*/ 5652323 w 11413773"/>
                  <a:gd name="connsiteY11" fmla="*/ 0 h 1819275"/>
                  <a:gd name="connsiteX12" fmla="*/ 6334363 w 11413773"/>
                  <a:gd name="connsiteY12" fmla="*/ 0 h 1819275"/>
                  <a:gd name="connsiteX13" fmla="*/ 7234656 w 11413773"/>
                  <a:gd name="connsiteY13" fmla="*/ 0 h 1819275"/>
                  <a:gd name="connsiteX14" fmla="*/ 7589317 w 11413773"/>
                  <a:gd name="connsiteY14" fmla="*/ 0 h 1819275"/>
                  <a:gd name="connsiteX15" fmla="*/ 8053104 w 11413773"/>
                  <a:gd name="connsiteY15" fmla="*/ 0 h 1819275"/>
                  <a:gd name="connsiteX16" fmla="*/ 8953397 w 11413773"/>
                  <a:gd name="connsiteY16" fmla="*/ 0 h 1819275"/>
                  <a:gd name="connsiteX17" fmla="*/ 9635437 w 11413773"/>
                  <a:gd name="connsiteY17" fmla="*/ 0 h 1819275"/>
                  <a:gd name="connsiteX18" fmla="*/ 10535730 w 11413773"/>
                  <a:gd name="connsiteY18" fmla="*/ 0 h 1819275"/>
                  <a:gd name="connsiteX19" fmla="*/ 11163207 w 11413773"/>
                  <a:gd name="connsiteY19" fmla="*/ 0 h 1819275"/>
                  <a:gd name="connsiteX20" fmla="*/ 11413773 w 11413773"/>
                  <a:gd name="connsiteY20" fmla="*/ 303218 h 1819275"/>
                  <a:gd name="connsiteX21" fmla="*/ 11413773 w 11413773"/>
                  <a:gd name="connsiteY21" fmla="*/ 885380 h 1819275"/>
                  <a:gd name="connsiteX22" fmla="*/ 11413773 w 11413773"/>
                  <a:gd name="connsiteY22" fmla="*/ 1516056 h 1819275"/>
                  <a:gd name="connsiteX23" fmla="*/ 11163207 w 11413773"/>
                  <a:gd name="connsiteY23" fmla="*/ 1819275 h 1819275"/>
                  <a:gd name="connsiteX24" fmla="*/ 10590293 w 11413773"/>
                  <a:gd name="connsiteY24" fmla="*/ 1819275 h 1819275"/>
                  <a:gd name="connsiteX25" fmla="*/ 9690000 w 11413773"/>
                  <a:gd name="connsiteY25" fmla="*/ 1819275 h 1819275"/>
                  <a:gd name="connsiteX26" fmla="*/ 9335340 w 11413773"/>
                  <a:gd name="connsiteY26" fmla="*/ 1819275 h 1819275"/>
                  <a:gd name="connsiteX27" fmla="*/ 8435047 w 11413773"/>
                  <a:gd name="connsiteY27" fmla="*/ 1819275 h 1819275"/>
                  <a:gd name="connsiteX28" fmla="*/ 8080386 w 11413773"/>
                  <a:gd name="connsiteY28" fmla="*/ 1819275 h 1819275"/>
                  <a:gd name="connsiteX29" fmla="*/ 7398346 w 11413773"/>
                  <a:gd name="connsiteY29" fmla="*/ 1819275 h 1819275"/>
                  <a:gd name="connsiteX30" fmla="*/ 6934559 w 11413773"/>
                  <a:gd name="connsiteY30" fmla="*/ 1819275 h 1819275"/>
                  <a:gd name="connsiteX31" fmla="*/ 6143392 w 11413773"/>
                  <a:gd name="connsiteY31" fmla="*/ 1819275 h 1819275"/>
                  <a:gd name="connsiteX32" fmla="*/ 5461352 w 11413773"/>
                  <a:gd name="connsiteY32" fmla="*/ 1819275 h 1819275"/>
                  <a:gd name="connsiteX33" fmla="*/ 4888438 w 11413773"/>
                  <a:gd name="connsiteY33" fmla="*/ 1819275 h 1819275"/>
                  <a:gd name="connsiteX34" fmla="*/ 4315525 w 11413773"/>
                  <a:gd name="connsiteY34" fmla="*/ 1819275 h 1819275"/>
                  <a:gd name="connsiteX35" fmla="*/ 3524358 w 11413773"/>
                  <a:gd name="connsiteY35" fmla="*/ 1819275 h 1819275"/>
                  <a:gd name="connsiteX36" fmla="*/ 3060571 w 11413773"/>
                  <a:gd name="connsiteY36" fmla="*/ 1819275 h 1819275"/>
                  <a:gd name="connsiteX37" fmla="*/ 2487657 w 11413773"/>
                  <a:gd name="connsiteY37" fmla="*/ 1819275 h 1819275"/>
                  <a:gd name="connsiteX38" fmla="*/ 1587365 w 11413773"/>
                  <a:gd name="connsiteY38" fmla="*/ 1819275 h 1819275"/>
                  <a:gd name="connsiteX39" fmla="*/ 905324 w 11413773"/>
                  <a:gd name="connsiteY39" fmla="*/ 1819275 h 1819275"/>
                  <a:gd name="connsiteX40" fmla="*/ 250566 w 11413773"/>
                  <a:gd name="connsiteY40" fmla="*/ 1819275 h 1819275"/>
                  <a:gd name="connsiteX41" fmla="*/ 0 w 11413773"/>
                  <a:gd name="connsiteY41" fmla="*/ 1516056 h 1819275"/>
                  <a:gd name="connsiteX42" fmla="*/ 0 w 11413773"/>
                  <a:gd name="connsiteY42" fmla="*/ 933894 h 1819275"/>
                  <a:gd name="connsiteX43" fmla="*/ 0 w 11413773"/>
                  <a:gd name="connsiteY43" fmla="*/ 303218 h 1819275"/>
                  <a:gd name="connsiteX0" fmla="*/ 0 w 11413773"/>
                  <a:gd name="connsiteY0" fmla="*/ 303218 h 1819275"/>
                  <a:gd name="connsiteX1" fmla="*/ 250566 w 11413773"/>
                  <a:gd name="connsiteY1" fmla="*/ 0 h 1819275"/>
                  <a:gd name="connsiteX2" fmla="*/ 932606 w 11413773"/>
                  <a:gd name="connsiteY2" fmla="*/ 0 h 1819275"/>
                  <a:gd name="connsiteX3" fmla="*/ 1614646 w 11413773"/>
                  <a:gd name="connsiteY3" fmla="*/ 0 h 1819275"/>
                  <a:gd name="connsiteX4" fmla="*/ 2296686 w 11413773"/>
                  <a:gd name="connsiteY4" fmla="*/ 0 h 1819275"/>
                  <a:gd name="connsiteX5" fmla="*/ 3196979 w 11413773"/>
                  <a:gd name="connsiteY5" fmla="*/ 0 h 1819275"/>
                  <a:gd name="connsiteX6" fmla="*/ 3660766 w 11413773"/>
                  <a:gd name="connsiteY6" fmla="*/ 0 h 1819275"/>
                  <a:gd name="connsiteX7" fmla="*/ 4451933 w 11413773"/>
                  <a:gd name="connsiteY7" fmla="*/ 0 h 1819275"/>
                  <a:gd name="connsiteX8" fmla="*/ 5243099 w 11413773"/>
                  <a:gd name="connsiteY8" fmla="*/ 0 h 1819275"/>
                  <a:gd name="connsiteX9" fmla="*/ 6034266 w 11413773"/>
                  <a:gd name="connsiteY9" fmla="*/ 0 h 1819275"/>
                  <a:gd name="connsiteX10" fmla="*/ 6716306 w 11413773"/>
                  <a:gd name="connsiteY10" fmla="*/ 0 h 1819275"/>
                  <a:gd name="connsiteX11" fmla="*/ 7070967 w 11413773"/>
                  <a:gd name="connsiteY11" fmla="*/ 0 h 1819275"/>
                  <a:gd name="connsiteX12" fmla="*/ 7862133 w 11413773"/>
                  <a:gd name="connsiteY12" fmla="*/ 0 h 1819275"/>
                  <a:gd name="connsiteX13" fmla="*/ 8325920 w 11413773"/>
                  <a:gd name="connsiteY13" fmla="*/ 0 h 1819275"/>
                  <a:gd name="connsiteX14" fmla="*/ 8680581 w 11413773"/>
                  <a:gd name="connsiteY14" fmla="*/ 0 h 1819275"/>
                  <a:gd name="connsiteX15" fmla="*/ 9580874 w 11413773"/>
                  <a:gd name="connsiteY15" fmla="*/ 0 h 1819275"/>
                  <a:gd name="connsiteX16" fmla="*/ 10262914 w 11413773"/>
                  <a:gd name="connsiteY16" fmla="*/ 0 h 1819275"/>
                  <a:gd name="connsiteX17" fmla="*/ 11163207 w 11413773"/>
                  <a:gd name="connsiteY17" fmla="*/ 0 h 1819275"/>
                  <a:gd name="connsiteX18" fmla="*/ 11413773 w 11413773"/>
                  <a:gd name="connsiteY18" fmla="*/ 303218 h 1819275"/>
                  <a:gd name="connsiteX19" fmla="*/ 11413773 w 11413773"/>
                  <a:gd name="connsiteY19" fmla="*/ 909637 h 1819275"/>
                  <a:gd name="connsiteX20" fmla="*/ 11413773 w 11413773"/>
                  <a:gd name="connsiteY20" fmla="*/ 1516056 h 1819275"/>
                  <a:gd name="connsiteX21" fmla="*/ 11163207 w 11413773"/>
                  <a:gd name="connsiteY21" fmla="*/ 1819275 h 1819275"/>
                  <a:gd name="connsiteX22" fmla="*/ 10481167 w 11413773"/>
                  <a:gd name="connsiteY22" fmla="*/ 1819275 h 1819275"/>
                  <a:gd name="connsiteX23" fmla="*/ 9799127 w 11413773"/>
                  <a:gd name="connsiteY23" fmla="*/ 1819275 h 1819275"/>
                  <a:gd name="connsiteX24" fmla="*/ 9444466 w 11413773"/>
                  <a:gd name="connsiteY24" fmla="*/ 1819275 h 1819275"/>
                  <a:gd name="connsiteX25" fmla="*/ 8544173 w 11413773"/>
                  <a:gd name="connsiteY25" fmla="*/ 1819275 h 1819275"/>
                  <a:gd name="connsiteX26" fmla="*/ 7971260 w 11413773"/>
                  <a:gd name="connsiteY26" fmla="*/ 1819275 h 1819275"/>
                  <a:gd name="connsiteX27" fmla="*/ 7616599 w 11413773"/>
                  <a:gd name="connsiteY27" fmla="*/ 1819275 h 1819275"/>
                  <a:gd name="connsiteX28" fmla="*/ 6934559 w 11413773"/>
                  <a:gd name="connsiteY28" fmla="*/ 1819275 h 1819275"/>
                  <a:gd name="connsiteX29" fmla="*/ 6143392 w 11413773"/>
                  <a:gd name="connsiteY29" fmla="*/ 1819275 h 1819275"/>
                  <a:gd name="connsiteX30" fmla="*/ 5461352 w 11413773"/>
                  <a:gd name="connsiteY30" fmla="*/ 1819275 h 1819275"/>
                  <a:gd name="connsiteX31" fmla="*/ 4670186 w 11413773"/>
                  <a:gd name="connsiteY31" fmla="*/ 1819275 h 1819275"/>
                  <a:gd name="connsiteX32" fmla="*/ 3988146 w 11413773"/>
                  <a:gd name="connsiteY32" fmla="*/ 1819275 h 1819275"/>
                  <a:gd name="connsiteX33" fmla="*/ 3524358 w 11413773"/>
                  <a:gd name="connsiteY33" fmla="*/ 1819275 h 1819275"/>
                  <a:gd name="connsiteX34" fmla="*/ 2624065 w 11413773"/>
                  <a:gd name="connsiteY34" fmla="*/ 1819275 h 1819275"/>
                  <a:gd name="connsiteX35" fmla="*/ 1723773 w 11413773"/>
                  <a:gd name="connsiteY35" fmla="*/ 1819275 h 1819275"/>
                  <a:gd name="connsiteX36" fmla="*/ 250566 w 11413773"/>
                  <a:gd name="connsiteY36" fmla="*/ 1819275 h 1819275"/>
                  <a:gd name="connsiteX37" fmla="*/ 0 w 11413773"/>
                  <a:gd name="connsiteY37" fmla="*/ 1516056 h 1819275"/>
                  <a:gd name="connsiteX38" fmla="*/ 0 w 11413773"/>
                  <a:gd name="connsiteY38" fmla="*/ 897509 h 1819275"/>
                  <a:gd name="connsiteX39" fmla="*/ 0 w 11413773"/>
                  <a:gd name="connsiteY39" fmla="*/ 30321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413773" h="1819275" fill="none" extrusionOk="0">
                    <a:moveTo>
                      <a:pt x="0" y="303218"/>
                    </a:moveTo>
                    <a:cubicBezTo>
                      <a:pt x="12769" y="165278"/>
                      <a:pt x="154536" y="23237"/>
                      <a:pt x="250566" y="0"/>
                    </a:cubicBezTo>
                    <a:cubicBezTo>
                      <a:pt x="634178" y="-14722"/>
                      <a:pt x="861896" y="-29772"/>
                      <a:pt x="1150859" y="0"/>
                    </a:cubicBezTo>
                    <a:cubicBezTo>
                      <a:pt x="1430345" y="-11174"/>
                      <a:pt x="1368561" y="22055"/>
                      <a:pt x="1505520" y="0"/>
                    </a:cubicBezTo>
                    <a:cubicBezTo>
                      <a:pt x="1641997" y="-13803"/>
                      <a:pt x="1773592" y="-4950"/>
                      <a:pt x="1860181" y="0"/>
                    </a:cubicBezTo>
                    <a:cubicBezTo>
                      <a:pt x="1938017" y="6821"/>
                      <a:pt x="2135178" y="-33363"/>
                      <a:pt x="2323968" y="0"/>
                    </a:cubicBezTo>
                    <a:cubicBezTo>
                      <a:pt x="2495958" y="37529"/>
                      <a:pt x="2790532" y="-34164"/>
                      <a:pt x="3006008" y="0"/>
                    </a:cubicBezTo>
                    <a:cubicBezTo>
                      <a:pt x="3210181" y="68447"/>
                      <a:pt x="3571750" y="4228"/>
                      <a:pt x="3797174" y="0"/>
                    </a:cubicBezTo>
                    <a:cubicBezTo>
                      <a:pt x="4046049" y="8863"/>
                      <a:pt x="3990500" y="-19277"/>
                      <a:pt x="4151835" y="0"/>
                    </a:cubicBezTo>
                    <a:cubicBezTo>
                      <a:pt x="4306847" y="20884"/>
                      <a:pt x="4355116" y="20643"/>
                      <a:pt x="4506496" y="0"/>
                    </a:cubicBezTo>
                    <a:cubicBezTo>
                      <a:pt x="4627772" y="-20889"/>
                      <a:pt x="4787972" y="49342"/>
                      <a:pt x="5079410" y="0"/>
                    </a:cubicBezTo>
                    <a:cubicBezTo>
                      <a:pt x="5358688" y="-29163"/>
                      <a:pt x="5392365" y="21635"/>
                      <a:pt x="5652323" y="0"/>
                    </a:cubicBezTo>
                    <a:cubicBezTo>
                      <a:pt x="5901739" y="-30870"/>
                      <a:pt x="6146562" y="51775"/>
                      <a:pt x="6334363" y="0"/>
                    </a:cubicBezTo>
                    <a:cubicBezTo>
                      <a:pt x="6534861" y="-19693"/>
                      <a:pt x="6825677" y="-49630"/>
                      <a:pt x="7234656" y="0"/>
                    </a:cubicBezTo>
                    <a:cubicBezTo>
                      <a:pt x="7650445" y="16337"/>
                      <a:pt x="7491235" y="7248"/>
                      <a:pt x="7589317" y="0"/>
                    </a:cubicBezTo>
                    <a:cubicBezTo>
                      <a:pt x="7700112" y="22326"/>
                      <a:pt x="7910877" y="1897"/>
                      <a:pt x="8053104" y="0"/>
                    </a:cubicBezTo>
                    <a:cubicBezTo>
                      <a:pt x="8223356" y="15507"/>
                      <a:pt x="8564306" y="-34007"/>
                      <a:pt x="8953397" y="0"/>
                    </a:cubicBezTo>
                    <a:cubicBezTo>
                      <a:pt x="9359897" y="1247"/>
                      <a:pt x="9473329" y="24400"/>
                      <a:pt x="9635437" y="0"/>
                    </a:cubicBezTo>
                    <a:cubicBezTo>
                      <a:pt x="9805033" y="6385"/>
                      <a:pt x="10312700" y="25094"/>
                      <a:pt x="10535730" y="0"/>
                    </a:cubicBezTo>
                    <a:cubicBezTo>
                      <a:pt x="10763183" y="-56902"/>
                      <a:pt x="11023042" y="13782"/>
                      <a:pt x="11163207" y="0"/>
                    </a:cubicBezTo>
                    <a:cubicBezTo>
                      <a:pt x="11297082" y="7273"/>
                      <a:pt x="11404308" y="108262"/>
                      <a:pt x="11413773" y="303218"/>
                    </a:cubicBezTo>
                    <a:cubicBezTo>
                      <a:pt x="11425281" y="587023"/>
                      <a:pt x="11429826" y="637260"/>
                      <a:pt x="11413773" y="885380"/>
                    </a:cubicBezTo>
                    <a:cubicBezTo>
                      <a:pt x="11422220" y="1111335"/>
                      <a:pt x="11418076" y="1295679"/>
                      <a:pt x="11413773" y="1516056"/>
                    </a:cubicBezTo>
                    <a:cubicBezTo>
                      <a:pt x="11437225" y="1688580"/>
                      <a:pt x="11281466" y="1823169"/>
                      <a:pt x="11163207" y="1819275"/>
                    </a:cubicBezTo>
                    <a:cubicBezTo>
                      <a:pt x="11047195" y="1848159"/>
                      <a:pt x="10698298" y="1801953"/>
                      <a:pt x="10590293" y="1819275"/>
                    </a:cubicBezTo>
                    <a:cubicBezTo>
                      <a:pt x="10432447" y="1896582"/>
                      <a:pt x="10000209" y="1807386"/>
                      <a:pt x="9690000" y="1819275"/>
                    </a:cubicBezTo>
                    <a:cubicBezTo>
                      <a:pt x="9383418" y="1817493"/>
                      <a:pt x="9497710" y="1835707"/>
                      <a:pt x="9335340" y="1819275"/>
                    </a:cubicBezTo>
                    <a:cubicBezTo>
                      <a:pt x="9154898" y="1773150"/>
                      <a:pt x="8868402" y="1868142"/>
                      <a:pt x="8435047" y="1819275"/>
                    </a:cubicBezTo>
                    <a:cubicBezTo>
                      <a:pt x="8013040" y="1827766"/>
                      <a:pt x="8206465" y="1827379"/>
                      <a:pt x="8080386" y="1819275"/>
                    </a:cubicBezTo>
                    <a:cubicBezTo>
                      <a:pt x="7938757" y="1820273"/>
                      <a:pt x="7624185" y="1815721"/>
                      <a:pt x="7398346" y="1819275"/>
                    </a:cubicBezTo>
                    <a:cubicBezTo>
                      <a:pt x="7153127" y="1788536"/>
                      <a:pt x="7116143" y="1844875"/>
                      <a:pt x="6934559" y="1819275"/>
                    </a:cubicBezTo>
                    <a:cubicBezTo>
                      <a:pt x="6768989" y="1804171"/>
                      <a:pt x="6296981" y="1810807"/>
                      <a:pt x="6143392" y="1819275"/>
                    </a:cubicBezTo>
                    <a:cubicBezTo>
                      <a:pt x="5987903" y="1814123"/>
                      <a:pt x="5611694" y="1784397"/>
                      <a:pt x="5461352" y="1819275"/>
                    </a:cubicBezTo>
                    <a:cubicBezTo>
                      <a:pt x="5281832" y="1851282"/>
                      <a:pt x="5002788" y="1834656"/>
                      <a:pt x="4888438" y="1819275"/>
                    </a:cubicBezTo>
                    <a:cubicBezTo>
                      <a:pt x="4783938" y="1820337"/>
                      <a:pt x="4482000" y="1777941"/>
                      <a:pt x="4315525" y="1819275"/>
                    </a:cubicBezTo>
                    <a:cubicBezTo>
                      <a:pt x="4198332" y="1848715"/>
                      <a:pt x="3862503" y="1774962"/>
                      <a:pt x="3524358" y="1819275"/>
                    </a:cubicBezTo>
                    <a:cubicBezTo>
                      <a:pt x="3258742" y="1846211"/>
                      <a:pt x="3172797" y="1800229"/>
                      <a:pt x="3060571" y="1819275"/>
                    </a:cubicBezTo>
                    <a:cubicBezTo>
                      <a:pt x="2972687" y="1798983"/>
                      <a:pt x="2696009" y="1787837"/>
                      <a:pt x="2487657" y="1819275"/>
                    </a:cubicBezTo>
                    <a:cubicBezTo>
                      <a:pt x="2270867" y="1819643"/>
                      <a:pt x="1810343" y="1880534"/>
                      <a:pt x="1587365" y="1819275"/>
                    </a:cubicBezTo>
                    <a:cubicBezTo>
                      <a:pt x="1387493" y="1763990"/>
                      <a:pt x="1051755" y="1765070"/>
                      <a:pt x="905324" y="1819275"/>
                    </a:cubicBezTo>
                    <a:cubicBezTo>
                      <a:pt x="760827" y="1866200"/>
                      <a:pt x="578523" y="1849395"/>
                      <a:pt x="250566" y="1819275"/>
                    </a:cubicBezTo>
                    <a:cubicBezTo>
                      <a:pt x="86344" y="1771295"/>
                      <a:pt x="33816" y="1679926"/>
                      <a:pt x="0" y="1516056"/>
                    </a:cubicBezTo>
                    <a:cubicBezTo>
                      <a:pt x="-10563" y="1407538"/>
                      <a:pt x="-35249" y="1166014"/>
                      <a:pt x="0" y="933894"/>
                    </a:cubicBezTo>
                    <a:cubicBezTo>
                      <a:pt x="41297" y="696684"/>
                      <a:pt x="21943" y="569919"/>
                      <a:pt x="0" y="303218"/>
                    </a:cubicBezTo>
                    <a:close/>
                  </a:path>
                  <a:path w="11413773" h="1819275" stroke="0" extrusionOk="0">
                    <a:moveTo>
                      <a:pt x="0" y="303218"/>
                    </a:moveTo>
                    <a:cubicBezTo>
                      <a:pt x="-22571" y="145416"/>
                      <a:pt x="113557" y="11944"/>
                      <a:pt x="250566" y="0"/>
                    </a:cubicBezTo>
                    <a:cubicBezTo>
                      <a:pt x="462981" y="11108"/>
                      <a:pt x="793555" y="-4957"/>
                      <a:pt x="932606" y="0"/>
                    </a:cubicBezTo>
                    <a:cubicBezTo>
                      <a:pt x="1118110" y="35705"/>
                      <a:pt x="1300348" y="-8348"/>
                      <a:pt x="1614646" y="0"/>
                    </a:cubicBezTo>
                    <a:cubicBezTo>
                      <a:pt x="1917149" y="-11763"/>
                      <a:pt x="2002771" y="29526"/>
                      <a:pt x="2296686" y="0"/>
                    </a:cubicBezTo>
                    <a:cubicBezTo>
                      <a:pt x="2621930" y="-58759"/>
                      <a:pt x="3021372" y="56768"/>
                      <a:pt x="3196979" y="0"/>
                    </a:cubicBezTo>
                    <a:cubicBezTo>
                      <a:pt x="3408417" y="-48393"/>
                      <a:pt x="3512167" y="16550"/>
                      <a:pt x="3660766" y="0"/>
                    </a:cubicBezTo>
                    <a:cubicBezTo>
                      <a:pt x="3781763" y="-1368"/>
                      <a:pt x="4285491" y="-73095"/>
                      <a:pt x="4451933" y="0"/>
                    </a:cubicBezTo>
                    <a:cubicBezTo>
                      <a:pt x="4585031" y="77177"/>
                      <a:pt x="4911528" y="-18470"/>
                      <a:pt x="5243099" y="0"/>
                    </a:cubicBezTo>
                    <a:cubicBezTo>
                      <a:pt x="5590578" y="15151"/>
                      <a:pt x="5668770" y="-19315"/>
                      <a:pt x="6034266" y="0"/>
                    </a:cubicBezTo>
                    <a:cubicBezTo>
                      <a:pt x="6401709" y="18351"/>
                      <a:pt x="6478738" y="-36998"/>
                      <a:pt x="6716306" y="0"/>
                    </a:cubicBezTo>
                    <a:cubicBezTo>
                      <a:pt x="6941923" y="30166"/>
                      <a:pt x="6947862" y="15192"/>
                      <a:pt x="7070967" y="0"/>
                    </a:cubicBezTo>
                    <a:cubicBezTo>
                      <a:pt x="7136451" y="-31484"/>
                      <a:pt x="7539828" y="-42610"/>
                      <a:pt x="7862133" y="0"/>
                    </a:cubicBezTo>
                    <a:cubicBezTo>
                      <a:pt x="8211268" y="-42673"/>
                      <a:pt x="8127431" y="-17979"/>
                      <a:pt x="8325920" y="0"/>
                    </a:cubicBezTo>
                    <a:cubicBezTo>
                      <a:pt x="8527845" y="21185"/>
                      <a:pt x="8536135" y="-13665"/>
                      <a:pt x="8680581" y="0"/>
                    </a:cubicBezTo>
                    <a:cubicBezTo>
                      <a:pt x="8809813" y="28852"/>
                      <a:pt x="9231338" y="-61764"/>
                      <a:pt x="9580874" y="0"/>
                    </a:cubicBezTo>
                    <a:cubicBezTo>
                      <a:pt x="9960082" y="-15923"/>
                      <a:pt x="10037182" y="18142"/>
                      <a:pt x="10262914" y="0"/>
                    </a:cubicBezTo>
                    <a:cubicBezTo>
                      <a:pt x="10479607" y="-19936"/>
                      <a:pt x="10847508" y="-19669"/>
                      <a:pt x="11163207" y="0"/>
                    </a:cubicBezTo>
                    <a:cubicBezTo>
                      <a:pt x="11287840" y="11782"/>
                      <a:pt x="11425927" y="127155"/>
                      <a:pt x="11413773" y="303218"/>
                    </a:cubicBezTo>
                    <a:cubicBezTo>
                      <a:pt x="11417751" y="464387"/>
                      <a:pt x="11389592" y="781534"/>
                      <a:pt x="11413773" y="909637"/>
                    </a:cubicBezTo>
                    <a:cubicBezTo>
                      <a:pt x="11428489" y="1057978"/>
                      <a:pt x="11443214" y="1385560"/>
                      <a:pt x="11413773" y="1516056"/>
                    </a:cubicBezTo>
                    <a:cubicBezTo>
                      <a:pt x="11399306" y="1675983"/>
                      <a:pt x="11312432" y="1811872"/>
                      <a:pt x="11163207" y="1819275"/>
                    </a:cubicBezTo>
                    <a:cubicBezTo>
                      <a:pt x="10973981" y="1797791"/>
                      <a:pt x="10751510" y="1838218"/>
                      <a:pt x="10481167" y="1819275"/>
                    </a:cubicBezTo>
                    <a:cubicBezTo>
                      <a:pt x="10250833" y="1845343"/>
                      <a:pt x="10113473" y="1852552"/>
                      <a:pt x="9799127" y="1819275"/>
                    </a:cubicBezTo>
                    <a:cubicBezTo>
                      <a:pt x="9504593" y="1777672"/>
                      <a:pt x="9538116" y="1836120"/>
                      <a:pt x="9444466" y="1819275"/>
                    </a:cubicBezTo>
                    <a:cubicBezTo>
                      <a:pt x="9350004" y="1846710"/>
                      <a:pt x="8861175" y="1793893"/>
                      <a:pt x="8544173" y="1819275"/>
                    </a:cubicBezTo>
                    <a:cubicBezTo>
                      <a:pt x="8256656" y="1827221"/>
                      <a:pt x="8191800" y="1843841"/>
                      <a:pt x="7971260" y="1819275"/>
                    </a:cubicBezTo>
                    <a:cubicBezTo>
                      <a:pt x="7747137" y="1785887"/>
                      <a:pt x="7694005" y="1806883"/>
                      <a:pt x="7616599" y="1819275"/>
                    </a:cubicBezTo>
                    <a:cubicBezTo>
                      <a:pt x="7524624" y="1798319"/>
                      <a:pt x="7142242" y="1844853"/>
                      <a:pt x="6934559" y="1819275"/>
                    </a:cubicBezTo>
                    <a:cubicBezTo>
                      <a:pt x="6733083" y="1832611"/>
                      <a:pt x="6390163" y="1748958"/>
                      <a:pt x="6143392" y="1819275"/>
                    </a:cubicBezTo>
                    <a:cubicBezTo>
                      <a:pt x="5837822" y="1822677"/>
                      <a:pt x="5664989" y="1846956"/>
                      <a:pt x="5461352" y="1819275"/>
                    </a:cubicBezTo>
                    <a:cubicBezTo>
                      <a:pt x="5308533" y="1801510"/>
                      <a:pt x="4834189" y="1840112"/>
                      <a:pt x="4670186" y="1819275"/>
                    </a:cubicBezTo>
                    <a:cubicBezTo>
                      <a:pt x="4505124" y="1832663"/>
                      <a:pt x="4281667" y="1850075"/>
                      <a:pt x="3988146" y="1819275"/>
                    </a:cubicBezTo>
                    <a:cubicBezTo>
                      <a:pt x="3694490" y="1832290"/>
                      <a:pt x="3670975" y="1809012"/>
                      <a:pt x="3524358" y="1819275"/>
                    </a:cubicBezTo>
                    <a:cubicBezTo>
                      <a:pt x="3392106" y="1824603"/>
                      <a:pt x="3077565" y="1762812"/>
                      <a:pt x="2624065" y="1819275"/>
                    </a:cubicBezTo>
                    <a:cubicBezTo>
                      <a:pt x="2255364" y="1797217"/>
                      <a:pt x="2054587" y="1759222"/>
                      <a:pt x="1723773" y="1819275"/>
                    </a:cubicBezTo>
                    <a:cubicBezTo>
                      <a:pt x="1436109" y="1819110"/>
                      <a:pt x="610807" y="1811906"/>
                      <a:pt x="250566" y="1819275"/>
                    </a:cubicBezTo>
                    <a:cubicBezTo>
                      <a:pt x="71633" y="1796181"/>
                      <a:pt x="1957" y="1721054"/>
                      <a:pt x="0" y="1516056"/>
                    </a:cubicBezTo>
                    <a:cubicBezTo>
                      <a:pt x="-14215" y="1296418"/>
                      <a:pt x="42265" y="1050749"/>
                      <a:pt x="0" y="897509"/>
                    </a:cubicBezTo>
                    <a:cubicBezTo>
                      <a:pt x="-52883" y="711453"/>
                      <a:pt x="898" y="493598"/>
                      <a:pt x="0" y="303218"/>
                    </a:cubicBezTo>
                    <a:close/>
                  </a:path>
                  <a:path w="11413773" h="1819275" fill="none" stroke="0" extrusionOk="0">
                    <a:moveTo>
                      <a:pt x="0" y="303218"/>
                    </a:moveTo>
                    <a:cubicBezTo>
                      <a:pt x="-3945" y="150105"/>
                      <a:pt x="123489" y="24967"/>
                      <a:pt x="250566" y="0"/>
                    </a:cubicBezTo>
                    <a:cubicBezTo>
                      <a:pt x="594658" y="-47747"/>
                      <a:pt x="859393" y="50732"/>
                      <a:pt x="1150859" y="0"/>
                    </a:cubicBezTo>
                    <a:cubicBezTo>
                      <a:pt x="1428552" y="-11234"/>
                      <a:pt x="1372725" y="15556"/>
                      <a:pt x="1505520" y="0"/>
                    </a:cubicBezTo>
                    <a:cubicBezTo>
                      <a:pt x="1637674" y="-12106"/>
                      <a:pt x="1775232" y="18697"/>
                      <a:pt x="1860181" y="0"/>
                    </a:cubicBezTo>
                    <a:cubicBezTo>
                      <a:pt x="1951705" y="-5247"/>
                      <a:pt x="2155630" y="138"/>
                      <a:pt x="2323968" y="0"/>
                    </a:cubicBezTo>
                    <a:cubicBezTo>
                      <a:pt x="2497236" y="-4408"/>
                      <a:pt x="2794910" y="-18879"/>
                      <a:pt x="3006008" y="0"/>
                    </a:cubicBezTo>
                    <a:cubicBezTo>
                      <a:pt x="3242387" y="83445"/>
                      <a:pt x="3537149" y="-9735"/>
                      <a:pt x="3797174" y="0"/>
                    </a:cubicBezTo>
                    <a:cubicBezTo>
                      <a:pt x="4044819" y="9290"/>
                      <a:pt x="3984253" y="-21137"/>
                      <a:pt x="4151835" y="0"/>
                    </a:cubicBezTo>
                    <a:cubicBezTo>
                      <a:pt x="4304173" y="30277"/>
                      <a:pt x="4367861" y="18150"/>
                      <a:pt x="4506496" y="0"/>
                    </a:cubicBezTo>
                    <a:cubicBezTo>
                      <a:pt x="4656204" y="10953"/>
                      <a:pt x="4772069" y="62240"/>
                      <a:pt x="5079410" y="0"/>
                    </a:cubicBezTo>
                    <a:cubicBezTo>
                      <a:pt x="5373716" y="-37306"/>
                      <a:pt x="5396415" y="11758"/>
                      <a:pt x="5652323" y="0"/>
                    </a:cubicBezTo>
                    <a:cubicBezTo>
                      <a:pt x="5884100" y="-24508"/>
                      <a:pt x="6177327" y="24837"/>
                      <a:pt x="6334363" y="0"/>
                    </a:cubicBezTo>
                    <a:cubicBezTo>
                      <a:pt x="6484006" y="-56588"/>
                      <a:pt x="6826541" y="6789"/>
                      <a:pt x="7234656" y="0"/>
                    </a:cubicBezTo>
                    <a:cubicBezTo>
                      <a:pt x="7633304" y="25313"/>
                      <a:pt x="7485337" y="33111"/>
                      <a:pt x="7589317" y="0"/>
                    </a:cubicBezTo>
                    <a:cubicBezTo>
                      <a:pt x="7699609" y="222"/>
                      <a:pt x="7933170" y="-7546"/>
                      <a:pt x="8053104" y="0"/>
                    </a:cubicBezTo>
                    <a:cubicBezTo>
                      <a:pt x="8213997" y="22423"/>
                      <a:pt x="8586195" y="-25670"/>
                      <a:pt x="8953397" y="0"/>
                    </a:cubicBezTo>
                    <a:cubicBezTo>
                      <a:pt x="9386062" y="-13332"/>
                      <a:pt x="9454581" y="31974"/>
                      <a:pt x="9635437" y="0"/>
                    </a:cubicBezTo>
                    <a:cubicBezTo>
                      <a:pt x="9779384" y="-61404"/>
                      <a:pt x="10293070" y="46790"/>
                      <a:pt x="10535730" y="0"/>
                    </a:cubicBezTo>
                    <a:cubicBezTo>
                      <a:pt x="10759873" y="-32814"/>
                      <a:pt x="11016066" y="585"/>
                      <a:pt x="11163207" y="0"/>
                    </a:cubicBezTo>
                    <a:cubicBezTo>
                      <a:pt x="11292398" y="3089"/>
                      <a:pt x="11388184" y="142582"/>
                      <a:pt x="11413773" y="303218"/>
                    </a:cubicBezTo>
                    <a:cubicBezTo>
                      <a:pt x="11429795" y="593375"/>
                      <a:pt x="11425134" y="639083"/>
                      <a:pt x="11413773" y="885380"/>
                    </a:cubicBezTo>
                    <a:cubicBezTo>
                      <a:pt x="11419689" y="1142999"/>
                      <a:pt x="11456331" y="1323836"/>
                      <a:pt x="11413773" y="1516056"/>
                    </a:cubicBezTo>
                    <a:cubicBezTo>
                      <a:pt x="11446929" y="1717163"/>
                      <a:pt x="11280198" y="1809699"/>
                      <a:pt x="11163207" y="1819275"/>
                    </a:cubicBezTo>
                    <a:cubicBezTo>
                      <a:pt x="11011174" y="1825978"/>
                      <a:pt x="10716287" y="1825560"/>
                      <a:pt x="10590293" y="1819275"/>
                    </a:cubicBezTo>
                    <a:cubicBezTo>
                      <a:pt x="10387448" y="1818610"/>
                      <a:pt x="9996605" y="1844024"/>
                      <a:pt x="9690000" y="1819275"/>
                    </a:cubicBezTo>
                    <a:cubicBezTo>
                      <a:pt x="9380705" y="1855945"/>
                      <a:pt x="9513934" y="1809110"/>
                      <a:pt x="9335340" y="1819275"/>
                    </a:cubicBezTo>
                    <a:cubicBezTo>
                      <a:pt x="9107522" y="1807293"/>
                      <a:pt x="8839185" y="1786361"/>
                      <a:pt x="8435047" y="1819275"/>
                    </a:cubicBezTo>
                    <a:cubicBezTo>
                      <a:pt x="8024022" y="1842507"/>
                      <a:pt x="8169446" y="1834461"/>
                      <a:pt x="8080386" y="1819275"/>
                    </a:cubicBezTo>
                    <a:cubicBezTo>
                      <a:pt x="7964882" y="1792210"/>
                      <a:pt x="7660946" y="1812509"/>
                      <a:pt x="7398346" y="1819275"/>
                    </a:cubicBezTo>
                    <a:cubicBezTo>
                      <a:pt x="7145446" y="1791446"/>
                      <a:pt x="7129834" y="1852930"/>
                      <a:pt x="6934559" y="1819275"/>
                    </a:cubicBezTo>
                    <a:cubicBezTo>
                      <a:pt x="6750952" y="1827676"/>
                      <a:pt x="6294188" y="1771404"/>
                      <a:pt x="6143392" y="1819275"/>
                    </a:cubicBezTo>
                    <a:cubicBezTo>
                      <a:pt x="6000196" y="1824485"/>
                      <a:pt x="5599221" y="1755684"/>
                      <a:pt x="5461352" y="1819275"/>
                    </a:cubicBezTo>
                    <a:cubicBezTo>
                      <a:pt x="5298847" y="1842209"/>
                      <a:pt x="5022958" y="1817511"/>
                      <a:pt x="4888438" y="1819275"/>
                    </a:cubicBezTo>
                    <a:cubicBezTo>
                      <a:pt x="4759457" y="1763692"/>
                      <a:pt x="4512815" y="1812131"/>
                      <a:pt x="4315525" y="1819275"/>
                    </a:cubicBezTo>
                    <a:cubicBezTo>
                      <a:pt x="4119487" y="1820803"/>
                      <a:pt x="3802537" y="1839406"/>
                      <a:pt x="3524358" y="1819275"/>
                    </a:cubicBezTo>
                    <a:cubicBezTo>
                      <a:pt x="3245705" y="1844246"/>
                      <a:pt x="3148144" y="1803848"/>
                      <a:pt x="3060571" y="1819275"/>
                    </a:cubicBezTo>
                    <a:cubicBezTo>
                      <a:pt x="2949860" y="1841695"/>
                      <a:pt x="2723378" y="1822007"/>
                      <a:pt x="2487657" y="1819275"/>
                    </a:cubicBezTo>
                    <a:cubicBezTo>
                      <a:pt x="2276140" y="1832461"/>
                      <a:pt x="1752433" y="1858669"/>
                      <a:pt x="1587365" y="1819275"/>
                    </a:cubicBezTo>
                    <a:cubicBezTo>
                      <a:pt x="1425513" y="1763278"/>
                      <a:pt x="1093044" y="1785093"/>
                      <a:pt x="905324" y="1819275"/>
                    </a:cubicBezTo>
                    <a:cubicBezTo>
                      <a:pt x="777227" y="1863556"/>
                      <a:pt x="551092" y="1879685"/>
                      <a:pt x="250566" y="1819275"/>
                    </a:cubicBezTo>
                    <a:cubicBezTo>
                      <a:pt x="125871" y="1771253"/>
                      <a:pt x="15947" y="1641540"/>
                      <a:pt x="0" y="1516056"/>
                    </a:cubicBezTo>
                    <a:cubicBezTo>
                      <a:pt x="30114" y="1393564"/>
                      <a:pt x="-27317" y="1159892"/>
                      <a:pt x="0" y="933894"/>
                    </a:cubicBezTo>
                    <a:cubicBezTo>
                      <a:pt x="35946" y="680907"/>
                      <a:pt x="43637" y="581306"/>
                      <a:pt x="0" y="303218"/>
                    </a:cubicBezTo>
                    <a:close/>
                  </a:path>
                </a:pathLst>
              </a:custGeom>
              <a:ln w="38100">
                <a:solidFill>
                  <a:srgbClr val="7030A0"/>
                </a:solidFill>
                <a:extLst>
                  <a:ext uri="{C807C97D-BFC1-408E-A445-0C87EB9F89A2}">
                    <ask:lineSketchStyleProps xmlns:ask="http://schemas.microsoft.com/office/drawing/2018/sketchyshapes" sd="1342066999">
                      <a:custGeom>
                        <a:avLst/>
                        <a:gdLst>
                          <a:gd name="connsiteX0" fmla="*/ 0 w 11413773"/>
                          <a:gd name="connsiteY0" fmla="*/ 250566 h 1503364"/>
                          <a:gd name="connsiteX1" fmla="*/ 250566 w 11413773"/>
                          <a:gd name="connsiteY1" fmla="*/ 0 h 1503364"/>
                          <a:gd name="connsiteX2" fmla="*/ 1150859 w 11413773"/>
                          <a:gd name="connsiteY2" fmla="*/ 0 h 1503364"/>
                          <a:gd name="connsiteX3" fmla="*/ 1505520 w 11413773"/>
                          <a:gd name="connsiteY3" fmla="*/ 0 h 1503364"/>
                          <a:gd name="connsiteX4" fmla="*/ 1860181 w 11413773"/>
                          <a:gd name="connsiteY4" fmla="*/ 0 h 1503364"/>
                          <a:gd name="connsiteX5" fmla="*/ 2323968 w 11413773"/>
                          <a:gd name="connsiteY5" fmla="*/ 0 h 1503364"/>
                          <a:gd name="connsiteX6" fmla="*/ 3006008 w 11413773"/>
                          <a:gd name="connsiteY6" fmla="*/ 0 h 1503364"/>
                          <a:gd name="connsiteX7" fmla="*/ 3797174 w 11413773"/>
                          <a:gd name="connsiteY7" fmla="*/ 0 h 1503364"/>
                          <a:gd name="connsiteX8" fmla="*/ 4151835 w 11413773"/>
                          <a:gd name="connsiteY8" fmla="*/ 0 h 1503364"/>
                          <a:gd name="connsiteX9" fmla="*/ 4506496 w 11413773"/>
                          <a:gd name="connsiteY9" fmla="*/ 0 h 1503364"/>
                          <a:gd name="connsiteX10" fmla="*/ 5079410 w 11413773"/>
                          <a:gd name="connsiteY10" fmla="*/ 0 h 1503364"/>
                          <a:gd name="connsiteX11" fmla="*/ 5652323 w 11413773"/>
                          <a:gd name="connsiteY11" fmla="*/ 0 h 1503364"/>
                          <a:gd name="connsiteX12" fmla="*/ 6334363 w 11413773"/>
                          <a:gd name="connsiteY12" fmla="*/ 0 h 1503364"/>
                          <a:gd name="connsiteX13" fmla="*/ 7234656 w 11413773"/>
                          <a:gd name="connsiteY13" fmla="*/ 0 h 1503364"/>
                          <a:gd name="connsiteX14" fmla="*/ 7589317 w 11413773"/>
                          <a:gd name="connsiteY14" fmla="*/ 0 h 1503364"/>
                          <a:gd name="connsiteX15" fmla="*/ 8053104 w 11413773"/>
                          <a:gd name="connsiteY15" fmla="*/ 0 h 1503364"/>
                          <a:gd name="connsiteX16" fmla="*/ 8953397 w 11413773"/>
                          <a:gd name="connsiteY16" fmla="*/ 0 h 1503364"/>
                          <a:gd name="connsiteX17" fmla="*/ 9635437 w 11413773"/>
                          <a:gd name="connsiteY17" fmla="*/ 0 h 1503364"/>
                          <a:gd name="connsiteX18" fmla="*/ 10535730 w 11413773"/>
                          <a:gd name="connsiteY18" fmla="*/ 0 h 1503364"/>
                          <a:gd name="connsiteX19" fmla="*/ 11163207 w 11413773"/>
                          <a:gd name="connsiteY19" fmla="*/ 0 h 1503364"/>
                          <a:gd name="connsiteX20" fmla="*/ 11413773 w 11413773"/>
                          <a:gd name="connsiteY20" fmla="*/ 250566 h 1503364"/>
                          <a:gd name="connsiteX21" fmla="*/ 11413773 w 11413773"/>
                          <a:gd name="connsiteY21" fmla="*/ 731637 h 1503364"/>
                          <a:gd name="connsiteX22" fmla="*/ 11413773 w 11413773"/>
                          <a:gd name="connsiteY22" fmla="*/ 1252798 h 1503364"/>
                          <a:gd name="connsiteX23" fmla="*/ 11163207 w 11413773"/>
                          <a:gd name="connsiteY23" fmla="*/ 1503364 h 1503364"/>
                          <a:gd name="connsiteX24" fmla="*/ 10590293 w 11413773"/>
                          <a:gd name="connsiteY24" fmla="*/ 1503364 h 1503364"/>
                          <a:gd name="connsiteX25" fmla="*/ 9690000 w 11413773"/>
                          <a:gd name="connsiteY25" fmla="*/ 1503364 h 1503364"/>
                          <a:gd name="connsiteX26" fmla="*/ 9335340 w 11413773"/>
                          <a:gd name="connsiteY26" fmla="*/ 1503364 h 1503364"/>
                          <a:gd name="connsiteX27" fmla="*/ 8435047 w 11413773"/>
                          <a:gd name="connsiteY27" fmla="*/ 1503364 h 1503364"/>
                          <a:gd name="connsiteX28" fmla="*/ 8080386 w 11413773"/>
                          <a:gd name="connsiteY28" fmla="*/ 1503364 h 1503364"/>
                          <a:gd name="connsiteX29" fmla="*/ 7398346 w 11413773"/>
                          <a:gd name="connsiteY29" fmla="*/ 1503364 h 1503364"/>
                          <a:gd name="connsiteX30" fmla="*/ 6934559 w 11413773"/>
                          <a:gd name="connsiteY30" fmla="*/ 1503364 h 1503364"/>
                          <a:gd name="connsiteX31" fmla="*/ 6143392 w 11413773"/>
                          <a:gd name="connsiteY31" fmla="*/ 1503364 h 1503364"/>
                          <a:gd name="connsiteX32" fmla="*/ 5461352 w 11413773"/>
                          <a:gd name="connsiteY32" fmla="*/ 1503364 h 1503364"/>
                          <a:gd name="connsiteX33" fmla="*/ 4888438 w 11413773"/>
                          <a:gd name="connsiteY33" fmla="*/ 1503364 h 1503364"/>
                          <a:gd name="connsiteX34" fmla="*/ 4315525 w 11413773"/>
                          <a:gd name="connsiteY34" fmla="*/ 1503364 h 1503364"/>
                          <a:gd name="connsiteX35" fmla="*/ 3524358 w 11413773"/>
                          <a:gd name="connsiteY35" fmla="*/ 1503364 h 1503364"/>
                          <a:gd name="connsiteX36" fmla="*/ 3060571 w 11413773"/>
                          <a:gd name="connsiteY36" fmla="*/ 1503364 h 1503364"/>
                          <a:gd name="connsiteX37" fmla="*/ 2487657 w 11413773"/>
                          <a:gd name="connsiteY37" fmla="*/ 1503364 h 1503364"/>
                          <a:gd name="connsiteX38" fmla="*/ 1587365 w 11413773"/>
                          <a:gd name="connsiteY38" fmla="*/ 1503364 h 1503364"/>
                          <a:gd name="connsiteX39" fmla="*/ 905324 w 11413773"/>
                          <a:gd name="connsiteY39" fmla="*/ 1503364 h 1503364"/>
                          <a:gd name="connsiteX40" fmla="*/ 250566 w 11413773"/>
                          <a:gd name="connsiteY40" fmla="*/ 1503364 h 1503364"/>
                          <a:gd name="connsiteX41" fmla="*/ 0 w 11413773"/>
                          <a:gd name="connsiteY41" fmla="*/ 1252798 h 1503364"/>
                          <a:gd name="connsiteX42" fmla="*/ 0 w 11413773"/>
                          <a:gd name="connsiteY42" fmla="*/ 771727 h 1503364"/>
                          <a:gd name="connsiteX43" fmla="*/ 0 w 11413773"/>
                          <a:gd name="connsiteY43" fmla="*/ 250566 h 1503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</a:cxnLst>
                        <a:rect l="l" t="t" r="r" b="b"/>
                        <a:pathLst>
                          <a:path w="11413773" h="1503364" fill="none" extrusionOk="0">
                            <a:moveTo>
                              <a:pt x="0" y="250566"/>
                            </a:moveTo>
                            <a:cubicBezTo>
                              <a:pt x="17261" y="119649"/>
                              <a:pt x="124494" y="14155"/>
                              <a:pt x="250566" y="0"/>
                            </a:cubicBezTo>
                            <a:cubicBezTo>
                              <a:pt x="602938" y="-10045"/>
                              <a:pt x="883709" y="11278"/>
                              <a:pt x="1150859" y="0"/>
                            </a:cubicBezTo>
                            <a:cubicBezTo>
                              <a:pt x="1418009" y="-11278"/>
                              <a:pt x="1370230" y="14587"/>
                              <a:pt x="1505520" y="0"/>
                            </a:cubicBezTo>
                            <a:cubicBezTo>
                              <a:pt x="1640810" y="-14587"/>
                              <a:pt x="1783516" y="1312"/>
                              <a:pt x="1860181" y="0"/>
                            </a:cubicBezTo>
                            <a:cubicBezTo>
                              <a:pt x="1936846" y="-1312"/>
                              <a:pt x="2149718" y="-20058"/>
                              <a:pt x="2323968" y="0"/>
                            </a:cubicBezTo>
                            <a:cubicBezTo>
                              <a:pt x="2498218" y="20058"/>
                              <a:pt x="2800112" y="-23459"/>
                              <a:pt x="3006008" y="0"/>
                            </a:cubicBezTo>
                            <a:cubicBezTo>
                              <a:pt x="3211904" y="23459"/>
                              <a:pt x="3545058" y="-6720"/>
                              <a:pt x="3797174" y="0"/>
                            </a:cubicBezTo>
                            <a:cubicBezTo>
                              <a:pt x="4049290" y="6720"/>
                              <a:pt x="3996912" y="-15619"/>
                              <a:pt x="4151835" y="0"/>
                            </a:cubicBezTo>
                            <a:cubicBezTo>
                              <a:pt x="4306758" y="15619"/>
                              <a:pt x="4364017" y="15741"/>
                              <a:pt x="4506496" y="0"/>
                            </a:cubicBezTo>
                            <a:cubicBezTo>
                              <a:pt x="4648975" y="-15741"/>
                              <a:pt x="4795620" y="27501"/>
                              <a:pt x="5079410" y="0"/>
                            </a:cubicBezTo>
                            <a:cubicBezTo>
                              <a:pt x="5363200" y="-27501"/>
                              <a:pt x="5388660" y="16867"/>
                              <a:pt x="5652323" y="0"/>
                            </a:cubicBezTo>
                            <a:cubicBezTo>
                              <a:pt x="5915986" y="-16867"/>
                              <a:pt x="6151082" y="30479"/>
                              <a:pt x="6334363" y="0"/>
                            </a:cubicBezTo>
                            <a:cubicBezTo>
                              <a:pt x="6517644" y="-30479"/>
                              <a:pt x="6825528" y="-13179"/>
                              <a:pt x="7234656" y="0"/>
                            </a:cubicBezTo>
                            <a:cubicBezTo>
                              <a:pt x="7643784" y="13179"/>
                              <a:pt x="7487057" y="8778"/>
                              <a:pt x="7589317" y="0"/>
                            </a:cubicBezTo>
                            <a:cubicBezTo>
                              <a:pt x="7691577" y="-8778"/>
                              <a:pt x="7897573" y="-12944"/>
                              <a:pt x="8053104" y="0"/>
                            </a:cubicBezTo>
                            <a:cubicBezTo>
                              <a:pt x="8208635" y="12944"/>
                              <a:pt x="8539042" y="-4487"/>
                              <a:pt x="8953397" y="0"/>
                            </a:cubicBezTo>
                            <a:cubicBezTo>
                              <a:pt x="9367752" y="4487"/>
                              <a:pt x="9478823" y="32722"/>
                              <a:pt x="9635437" y="0"/>
                            </a:cubicBezTo>
                            <a:cubicBezTo>
                              <a:pt x="9792051" y="-32722"/>
                              <a:pt x="10306951" y="42139"/>
                              <a:pt x="10535730" y="0"/>
                            </a:cubicBezTo>
                            <a:cubicBezTo>
                              <a:pt x="10764509" y="-42139"/>
                              <a:pt x="11024088" y="6781"/>
                              <a:pt x="11163207" y="0"/>
                            </a:cubicBezTo>
                            <a:cubicBezTo>
                              <a:pt x="11305927" y="4210"/>
                              <a:pt x="11400159" y="96040"/>
                              <a:pt x="11413773" y="250566"/>
                            </a:cubicBezTo>
                            <a:cubicBezTo>
                              <a:pt x="11423760" y="478783"/>
                              <a:pt x="11421906" y="532653"/>
                              <a:pt x="11413773" y="731637"/>
                            </a:cubicBezTo>
                            <a:cubicBezTo>
                              <a:pt x="11405640" y="930621"/>
                              <a:pt x="11424093" y="1079293"/>
                              <a:pt x="11413773" y="1252798"/>
                            </a:cubicBezTo>
                            <a:cubicBezTo>
                              <a:pt x="11429695" y="1405910"/>
                              <a:pt x="11272553" y="1491371"/>
                              <a:pt x="11163207" y="1503364"/>
                            </a:cubicBezTo>
                            <a:cubicBezTo>
                              <a:pt x="11031970" y="1511056"/>
                              <a:pt x="10728700" y="1482654"/>
                              <a:pt x="10590293" y="1503364"/>
                            </a:cubicBezTo>
                            <a:cubicBezTo>
                              <a:pt x="10451886" y="1524074"/>
                              <a:pt x="9992509" y="1494178"/>
                              <a:pt x="9690000" y="1503364"/>
                            </a:cubicBezTo>
                            <a:cubicBezTo>
                              <a:pt x="9387491" y="1512550"/>
                              <a:pt x="9497294" y="1511058"/>
                              <a:pt x="9335340" y="1503364"/>
                            </a:cubicBezTo>
                            <a:cubicBezTo>
                              <a:pt x="9173386" y="1495670"/>
                              <a:pt x="8845898" y="1486327"/>
                              <a:pt x="8435047" y="1503364"/>
                            </a:cubicBezTo>
                            <a:cubicBezTo>
                              <a:pt x="8024196" y="1520401"/>
                              <a:pt x="8191996" y="1520596"/>
                              <a:pt x="8080386" y="1503364"/>
                            </a:cubicBezTo>
                            <a:cubicBezTo>
                              <a:pt x="7968776" y="1486132"/>
                              <a:pt x="7644677" y="1522752"/>
                              <a:pt x="7398346" y="1503364"/>
                            </a:cubicBezTo>
                            <a:cubicBezTo>
                              <a:pt x="7152015" y="1483976"/>
                              <a:pt x="7125810" y="1522128"/>
                              <a:pt x="6934559" y="1503364"/>
                            </a:cubicBezTo>
                            <a:cubicBezTo>
                              <a:pt x="6743308" y="1484600"/>
                              <a:pt x="6308680" y="1484998"/>
                              <a:pt x="6143392" y="1503364"/>
                            </a:cubicBezTo>
                            <a:cubicBezTo>
                              <a:pt x="5978104" y="1521730"/>
                              <a:pt x="5618326" y="1473407"/>
                              <a:pt x="5461352" y="1503364"/>
                            </a:cubicBezTo>
                            <a:cubicBezTo>
                              <a:pt x="5304378" y="1533321"/>
                              <a:pt x="5011095" y="1517405"/>
                              <a:pt x="4888438" y="1503364"/>
                            </a:cubicBezTo>
                            <a:cubicBezTo>
                              <a:pt x="4765781" y="1489323"/>
                              <a:pt x="4497699" y="1497011"/>
                              <a:pt x="4315525" y="1503364"/>
                            </a:cubicBezTo>
                            <a:cubicBezTo>
                              <a:pt x="4133351" y="1509717"/>
                              <a:pt x="3805057" y="1481901"/>
                              <a:pt x="3524358" y="1503364"/>
                            </a:cubicBezTo>
                            <a:cubicBezTo>
                              <a:pt x="3243659" y="1524827"/>
                              <a:pt x="3167840" y="1491101"/>
                              <a:pt x="3060571" y="1503364"/>
                            </a:cubicBezTo>
                            <a:cubicBezTo>
                              <a:pt x="2953302" y="1515627"/>
                              <a:pt x="2723981" y="1485353"/>
                              <a:pt x="2487657" y="1503364"/>
                            </a:cubicBezTo>
                            <a:cubicBezTo>
                              <a:pt x="2251333" y="1521375"/>
                              <a:pt x="1778766" y="1528003"/>
                              <a:pt x="1587365" y="1503364"/>
                            </a:cubicBezTo>
                            <a:cubicBezTo>
                              <a:pt x="1395964" y="1478725"/>
                              <a:pt x="1065626" y="1471664"/>
                              <a:pt x="905324" y="1503364"/>
                            </a:cubicBezTo>
                            <a:cubicBezTo>
                              <a:pt x="745022" y="1535064"/>
                              <a:pt x="559761" y="1532723"/>
                              <a:pt x="250566" y="1503364"/>
                            </a:cubicBezTo>
                            <a:cubicBezTo>
                              <a:pt x="95129" y="1473853"/>
                              <a:pt x="7180" y="1379013"/>
                              <a:pt x="0" y="1252798"/>
                            </a:cubicBezTo>
                            <a:cubicBezTo>
                              <a:pt x="-22854" y="1150357"/>
                              <a:pt x="-16734" y="967474"/>
                              <a:pt x="0" y="771727"/>
                            </a:cubicBezTo>
                            <a:cubicBezTo>
                              <a:pt x="16734" y="575980"/>
                              <a:pt x="16280" y="472542"/>
                              <a:pt x="0" y="250566"/>
                            </a:cubicBezTo>
                            <a:close/>
                          </a:path>
                          <a:path w="11413773" h="1503364" stroke="0" extrusionOk="0">
                            <a:moveTo>
                              <a:pt x="0" y="250566"/>
                            </a:moveTo>
                            <a:cubicBezTo>
                              <a:pt x="-33379" y="120547"/>
                              <a:pt x="108385" y="29616"/>
                              <a:pt x="250566" y="0"/>
                            </a:cubicBezTo>
                            <a:cubicBezTo>
                              <a:pt x="490960" y="-6170"/>
                              <a:pt x="759957" y="-19312"/>
                              <a:pt x="932606" y="0"/>
                            </a:cubicBezTo>
                            <a:cubicBezTo>
                              <a:pt x="1105255" y="19312"/>
                              <a:pt x="1321954" y="-2212"/>
                              <a:pt x="1614646" y="0"/>
                            </a:cubicBezTo>
                            <a:cubicBezTo>
                              <a:pt x="1907338" y="2212"/>
                              <a:pt x="2003814" y="22357"/>
                              <a:pt x="2296686" y="0"/>
                            </a:cubicBezTo>
                            <a:cubicBezTo>
                              <a:pt x="2589558" y="-22357"/>
                              <a:pt x="3004075" y="43219"/>
                              <a:pt x="3196979" y="0"/>
                            </a:cubicBezTo>
                            <a:cubicBezTo>
                              <a:pt x="3389883" y="-43219"/>
                              <a:pt x="3536148" y="-1271"/>
                              <a:pt x="3660766" y="0"/>
                            </a:cubicBezTo>
                            <a:cubicBezTo>
                              <a:pt x="3785384" y="1271"/>
                              <a:pt x="4290032" y="-30228"/>
                              <a:pt x="4451933" y="0"/>
                            </a:cubicBezTo>
                            <a:cubicBezTo>
                              <a:pt x="4613834" y="30228"/>
                              <a:pt x="4892147" y="-11740"/>
                              <a:pt x="5243099" y="0"/>
                            </a:cubicBezTo>
                            <a:cubicBezTo>
                              <a:pt x="5594051" y="11740"/>
                              <a:pt x="5656427" y="-24200"/>
                              <a:pt x="6034266" y="0"/>
                            </a:cubicBezTo>
                            <a:cubicBezTo>
                              <a:pt x="6412105" y="24200"/>
                              <a:pt x="6494420" y="-26034"/>
                              <a:pt x="6716306" y="0"/>
                            </a:cubicBezTo>
                            <a:cubicBezTo>
                              <a:pt x="6938192" y="26034"/>
                              <a:pt x="6947071" y="13079"/>
                              <a:pt x="7070967" y="0"/>
                            </a:cubicBezTo>
                            <a:cubicBezTo>
                              <a:pt x="7194863" y="-13079"/>
                              <a:pt x="7515057" y="22363"/>
                              <a:pt x="7862133" y="0"/>
                            </a:cubicBezTo>
                            <a:cubicBezTo>
                              <a:pt x="8209209" y="-22363"/>
                              <a:pt x="8123366" y="-19105"/>
                              <a:pt x="8325920" y="0"/>
                            </a:cubicBezTo>
                            <a:cubicBezTo>
                              <a:pt x="8528474" y="19105"/>
                              <a:pt x="8540624" y="-9675"/>
                              <a:pt x="8680581" y="0"/>
                            </a:cubicBezTo>
                            <a:cubicBezTo>
                              <a:pt x="8820538" y="9675"/>
                              <a:pt x="9204673" y="7114"/>
                              <a:pt x="9580874" y="0"/>
                            </a:cubicBezTo>
                            <a:cubicBezTo>
                              <a:pt x="9957075" y="-7114"/>
                              <a:pt x="10022486" y="8852"/>
                              <a:pt x="10262914" y="0"/>
                            </a:cubicBezTo>
                            <a:cubicBezTo>
                              <a:pt x="10503342" y="-8852"/>
                              <a:pt x="10811297" y="-20788"/>
                              <a:pt x="11163207" y="0"/>
                            </a:cubicBezTo>
                            <a:cubicBezTo>
                              <a:pt x="11299935" y="21662"/>
                              <a:pt x="11419203" y="119514"/>
                              <a:pt x="11413773" y="250566"/>
                            </a:cubicBezTo>
                            <a:cubicBezTo>
                              <a:pt x="11388925" y="397314"/>
                              <a:pt x="11409821" y="617794"/>
                              <a:pt x="11413773" y="751682"/>
                            </a:cubicBezTo>
                            <a:cubicBezTo>
                              <a:pt x="11417725" y="885570"/>
                              <a:pt x="11427343" y="1121670"/>
                              <a:pt x="11413773" y="1252798"/>
                            </a:cubicBezTo>
                            <a:cubicBezTo>
                              <a:pt x="11395814" y="1385534"/>
                              <a:pt x="11292639" y="1487955"/>
                              <a:pt x="11163207" y="1503364"/>
                            </a:cubicBezTo>
                            <a:cubicBezTo>
                              <a:pt x="10981072" y="1475493"/>
                              <a:pt x="10722682" y="1512346"/>
                              <a:pt x="10481167" y="1503364"/>
                            </a:cubicBezTo>
                            <a:cubicBezTo>
                              <a:pt x="10239652" y="1494382"/>
                              <a:pt x="10091570" y="1530888"/>
                              <a:pt x="9799127" y="1503364"/>
                            </a:cubicBezTo>
                            <a:cubicBezTo>
                              <a:pt x="9506684" y="1475840"/>
                              <a:pt x="9532755" y="1509986"/>
                              <a:pt x="9444466" y="1503364"/>
                            </a:cubicBezTo>
                            <a:cubicBezTo>
                              <a:pt x="9356177" y="1496742"/>
                              <a:pt x="8823325" y="1492248"/>
                              <a:pt x="8544173" y="1503364"/>
                            </a:cubicBezTo>
                            <a:cubicBezTo>
                              <a:pt x="8265021" y="1514480"/>
                              <a:pt x="8189362" y="1525511"/>
                              <a:pt x="7971260" y="1503364"/>
                            </a:cubicBezTo>
                            <a:cubicBezTo>
                              <a:pt x="7753158" y="1481217"/>
                              <a:pt x="7693028" y="1490938"/>
                              <a:pt x="7616599" y="1503364"/>
                            </a:cubicBezTo>
                            <a:cubicBezTo>
                              <a:pt x="7540170" y="1515790"/>
                              <a:pt x="7126519" y="1515049"/>
                              <a:pt x="6934559" y="1503364"/>
                            </a:cubicBezTo>
                            <a:cubicBezTo>
                              <a:pt x="6742599" y="1491679"/>
                              <a:pt x="6441632" y="1476180"/>
                              <a:pt x="6143392" y="1503364"/>
                            </a:cubicBezTo>
                            <a:cubicBezTo>
                              <a:pt x="5845152" y="1530548"/>
                              <a:pt x="5662489" y="1522527"/>
                              <a:pt x="5461352" y="1503364"/>
                            </a:cubicBezTo>
                            <a:cubicBezTo>
                              <a:pt x="5260215" y="1484201"/>
                              <a:pt x="4868260" y="1512139"/>
                              <a:pt x="4670186" y="1503364"/>
                            </a:cubicBezTo>
                            <a:cubicBezTo>
                              <a:pt x="4472112" y="1494589"/>
                              <a:pt x="4279515" y="1492643"/>
                              <a:pt x="3988146" y="1503364"/>
                            </a:cubicBezTo>
                            <a:cubicBezTo>
                              <a:pt x="3696777" y="1514085"/>
                              <a:pt x="3670477" y="1493943"/>
                              <a:pt x="3524358" y="1503364"/>
                            </a:cubicBezTo>
                            <a:cubicBezTo>
                              <a:pt x="3378239" y="1512785"/>
                              <a:pt x="3020943" y="1498078"/>
                              <a:pt x="2624065" y="1503364"/>
                            </a:cubicBezTo>
                            <a:cubicBezTo>
                              <a:pt x="2227187" y="1508650"/>
                              <a:pt x="2057231" y="1462642"/>
                              <a:pt x="1723773" y="1503364"/>
                            </a:cubicBezTo>
                            <a:cubicBezTo>
                              <a:pt x="1390315" y="1544086"/>
                              <a:pt x="673718" y="1506174"/>
                              <a:pt x="250566" y="1503364"/>
                            </a:cubicBezTo>
                            <a:cubicBezTo>
                              <a:pt x="83941" y="1491395"/>
                              <a:pt x="-17431" y="1413724"/>
                              <a:pt x="0" y="1252798"/>
                            </a:cubicBezTo>
                            <a:cubicBezTo>
                              <a:pt x="10023" y="1073382"/>
                              <a:pt x="23661" y="879327"/>
                              <a:pt x="0" y="741660"/>
                            </a:cubicBezTo>
                            <a:cubicBezTo>
                              <a:pt x="-23661" y="603993"/>
                              <a:pt x="21530" y="431809"/>
                              <a:pt x="0" y="25056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6C43FAE-E846-91FA-3043-EB3294A8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615" y="57363"/>
                <a:ext cx="827885" cy="1329047"/>
              </a:xfrm>
              <a:prstGeom prst="rect">
                <a:avLst/>
              </a:prstGeom>
            </p:spPr>
          </p:pic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6F5321B-A159-A26A-EF5F-1B4415708C33}"/>
                </a:ext>
              </a:extLst>
            </p:cNvPr>
            <p:cNvSpPr/>
            <p:nvPr/>
          </p:nvSpPr>
          <p:spPr>
            <a:xfrm>
              <a:off x="1669948" y="2889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C31B7-2C55-48F2-913F-18CD5569D487}"/>
              </a:ext>
            </a:extLst>
          </p:cNvPr>
          <p:cNvSpPr txBox="1"/>
          <p:nvPr/>
        </p:nvSpPr>
        <p:spPr>
          <a:xfrm>
            <a:off x="1390650" y="323850"/>
            <a:ext cx="10172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Một sư đoàn có 4 trung đoàn, mỗi trung đoàn có 1</a:t>
            </a:r>
            <a:r>
              <a:rPr lang="en-US" sz="28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vi-VN" sz="28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300 người. Sau đó sư đoàn được bổ sung thêm 450 người. Hỏi lúc này, sư đoàn có tất cả bao nhiêu người?</a:t>
            </a:r>
            <a:endParaRPr lang="en-US" sz="28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FFE0A-8258-4307-AF07-324626A0C4E7}"/>
              </a:ext>
            </a:extLst>
          </p:cNvPr>
          <p:cNvSpPr/>
          <p:nvPr/>
        </p:nvSpPr>
        <p:spPr>
          <a:xfrm>
            <a:off x="5882221" y="2862927"/>
            <a:ext cx="6248400" cy="325621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5072F-728D-46F4-9732-F6D93E5FC4DE}"/>
              </a:ext>
            </a:extLst>
          </p:cNvPr>
          <p:cNvSpPr txBox="1"/>
          <p:nvPr/>
        </p:nvSpPr>
        <p:spPr>
          <a:xfrm>
            <a:off x="6096000" y="3010602"/>
            <a:ext cx="6093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lang="en-US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có số người là: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x 4 = 5 200 (người)</a:t>
            </a:r>
          </a:p>
          <a:p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thêm 450 người, sư đoàn có số người là: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+ 450 = 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(người)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5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người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E177FB-D1E6-EF0C-A298-72608C1395B4}"/>
              </a:ext>
            </a:extLst>
          </p:cNvPr>
          <p:cNvSpPr/>
          <p:nvPr/>
        </p:nvSpPr>
        <p:spPr>
          <a:xfrm>
            <a:off x="413942" y="2862927"/>
            <a:ext cx="4935898" cy="325621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6FDAD-3025-6473-7949-4A5A2705245D}"/>
              </a:ext>
            </a:extLst>
          </p:cNvPr>
          <p:cNvSpPr txBox="1"/>
          <p:nvPr/>
        </p:nvSpPr>
        <p:spPr>
          <a:xfrm>
            <a:off x="1390650" y="2905780"/>
            <a:ext cx="288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9FDAA-6B81-F7BA-32A7-A789745C926E}"/>
              </a:ext>
            </a:extLst>
          </p:cNvPr>
          <p:cNvSpPr txBox="1"/>
          <p:nvPr/>
        </p:nvSpPr>
        <p:spPr>
          <a:xfrm>
            <a:off x="549014" y="3471853"/>
            <a:ext cx="467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5CFD8D-9BA7-3DCE-31C3-D1DDE389F948}"/>
              </a:ext>
            </a:extLst>
          </p:cNvPr>
          <p:cNvCxnSpPr/>
          <p:nvPr/>
        </p:nvCxnSpPr>
        <p:spPr>
          <a:xfrm>
            <a:off x="2244436" y="734400"/>
            <a:ext cx="385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CF683D-DEFB-B9AF-0894-FAF25E90B6F2}"/>
              </a:ext>
            </a:extLst>
          </p:cNvPr>
          <p:cNvCxnSpPr>
            <a:cxnSpLocks/>
          </p:cNvCxnSpPr>
          <p:nvPr/>
        </p:nvCxnSpPr>
        <p:spPr>
          <a:xfrm>
            <a:off x="6477000" y="751661"/>
            <a:ext cx="4786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3F3472-2551-3E68-5DAE-6A305E905F0F}"/>
              </a:ext>
            </a:extLst>
          </p:cNvPr>
          <p:cNvSpPr txBox="1"/>
          <p:nvPr/>
        </p:nvSpPr>
        <p:spPr>
          <a:xfrm>
            <a:off x="549014" y="3995073"/>
            <a:ext cx="48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1 300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B589C5-F7D1-FAEB-5F7E-B7DD8CB4CD57}"/>
              </a:ext>
            </a:extLst>
          </p:cNvPr>
          <p:cNvCxnSpPr>
            <a:cxnSpLocks/>
          </p:cNvCxnSpPr>
          <p:nvPr/>
        </p:nvCxnSpPr>
        <p:spPr>
          <a:xfrm>
            <a:off x="5219142" y="1183387"/>
            <a:ext cx="402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757017-444B-4EB5-115B-21D679F17B6C}"/>
              </a:ext>
            </a:extLst>
          </p:cNvPr>
          <p:cNvSpPr txBox="1"/>
          <p:nvPr/>
        </p:nvSpPr>
        <p:spPr>
          <a:xfrm>
            <a:off x="547282" y="4583082"/>
            <a:ext cx="48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71E601-B0B5-C20B-F939-58EFF51A7951}"/>
              </a:ext>
            </a:extLst>
          </p:cNvPr>
          <p:cNvCxnSpPr>
            <a:cxnSpLocks/>
          </p:cNvCxnSpPr>
          <p:nvPr/>
        </p:nvCxnSpPr>
        <p:spPr>
          <a:xfrm>
            <a:off x="2942825" y="1597044"/>
            <a:ext cx="4026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0845EE-4E80-9748-2482-6C958903FF5E}"/>
              </a:ext>
            </a:extLst>
          </p:cNvPr>
          <p:cNvSpPr txBox="1"/>
          <p:nvPr/>
        </p:nvSpPr>
        <p:spPr>
          <a:xfrm>
            <a:off x="547282" y="5260956"/>
            <a:ext cx="487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778BC17-AF4D-7B86-F967-C19D46610838}"/>
              </a:ext>
            </a:extLst>
          </p:cNvPr>
          <p:cNvSpPr/>
          <p:nvPr/>
        </p:nvSpPr>
        <p:spPr>
          <a:xfrm>
            <a:off x="6330627" y="2010701"/>
            <a:ext cx="2675794" cy="1669143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>
                    <a:lumMod val="50000"/>
                  </a:srgb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B1458F">
                  <a:lumMod val="50000"/>
                </a:srgb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181F3-3BC5-3A2A-798D-4B169FE9FDBD}"/>
              </a:ext>
            </a:extLst>
          </p:cNvPr>
          <p:cNvSpPr/>
          <p:nvPr/>
        </p:nvSpPr>
        <p:spPr>
          <a:xfrm>
            <a:off x="-1534417" y="-1033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HẠM DUYÊN 1 - 9Slide.vn">
            <a:extLst>
              <a:ext uri="{FF2B5EF4-FFF2-40B4-BE49-F238E27FC236}">
                <a16:creationId xmlns:a16="http://schemas.microsoft.com/office/drawing/2014/main" id="{7C110EF0-1BF6-4798-E6BE-D16924C6F3B5}"/>
              </a:ext>
            </a:extLst>
          </p:cNvPr>
          <p:cNvGrpSpPr/>
          <p:nvPr/>
        </p:nvGrpSpPr>
        <p:grpSpPr>
          <a:xfrm>
            <a:off x="601583" y="4581572"/>
            <a:ext cx="10935793" cy="646418"/>
            <a:chOff x="5036402" y="3835405"/>
            <a:chExt cx="10935793" cy="646418"/>
          </a:xfrm>
        </p:grpSpPr>
        <p:sp>
          <p:nvSpPr>
            <p:cNvPr id="24" name="PHẠM DUYÊN 1 - 9Slide.vn 10 - 9Slide.vn">
              <a:extLst>
                <a:ext uri="{FF2B5EF4-FFF2-40B4-BE49-F238E27FC236}">
                  <a16:creationId xmlns:a16="http://schemas.microsoft.com/office/drawing/2014/main" id="{3C9C66AB-1265-71CA-14AD-97E75D4ED561}"/>
                </a:ext>
              </a:extLst>
            </p:cNvPr>
            <p:cNvSpPr txBox="1"/>
            <p:nvPr/>
          </p:nvSpPr>
          <p:spPr>
            <a:xfrm>
              <a:off x="5036402" y="3835405"/>
              <a:ext cx="5015347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a) Mỗi bên tạ của mèo cân nặng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1" name="PHẠM DUYÊN 1 - 9Slide.vn 10 - 9Slide.vn">
              <a:extLst>
                <a:ext uri="{FF2B5EF4-FFF2-40B4-BE49-F238E27FC236}">
                  <a16:creationId xmlns:a16="http://schemas.microsoft.com/office/drawing/2014/main" id="{347DFF06-528A-5EDF-6BFC-91EB80DDE864}"/>
                </a:ext>
              </a:extLst>
            </p:cNvPr>
            <p:cNvSpPr txBox="1"/>
            <p:nvPr/>
          </p:nvSpPr>
          <p:spPr>
            <a:xfrm>
              <a:off x="11170474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4" name="Phạm Duyên 1 - 9Slide.vn">
              <a:extLst>
                <a:ext uri="{FF2B5EF4-FFF2-40B4-BE49-F238E27FC236}">
                  <a16:creationId xmlns:a16="http://schemas.microsoft.com/office/drawing/2014/main" id="{A69A9989-9E49-0888-01FA-D6EB624E15FE}"/>
                </a:ext>
              </a:extLst>
            </p:cNvPr>
            <p:cNvSpPr/>
            <p:nvPr/>
          </p:nvSpPr>
          <p:spPr>
            <a:xfrm>
              <a:off x="10038077" y="3919593"/>
              <a:ext cx="1170766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PHẠM DUYÊN 1 - 9Slide.vn 10 - 9Slide.vn">
              <a:extLst>
                <a:ext uri="{FF2B5EF4-FFF2-40B4-BE49-F238E27FC236}">
                  <a16:creationId xmlns:a16="http://schemas.microsoft.com/office/drawing/2014/main" id="{BD386A8A-F427-5B81-BE37-F933A4B0E5EA}"/>
                </a:ext>
              </a:extLst>
            </p:cNvPr>
            <p:cNvSpPr txBox="1"/>
            <p:nvPr/>
          </p:nvSpPr>
          <p:spPr>
            <a:xfrm>
              <a:off x="11513402" y="3835405"/>
              <a:ext cx="2858564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Mèo nâng được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8" name="PHẠM DUYÊN 1 - 9Slide.vn 10 - 9Slide.vn">
              <a:extLst>
                <a:ext uri="{FF2B5EF4-FFF2-40B4-BE49-F238E27FC236}">
                  <a16:creationId xmlns:a16="http://schemas.microsoft.com/office/drawing/2014/main" id="{F9567A19-A8C9-4B77-2649-32FBF613BF7D}"/>
                </a:ext>
              </a:extLst>
            </p:cNvPr>
            <p:cNvSpPr txBox="1"/>
            <p:nvPr/>
          </p:nvSpPr>
          <p:spPr>
            <a:xfrm>
              <a:off x="15399602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39" name="Phạm Duyên 1 - 9Slide.vn">
              <a:extLst>
                <a:ext uri="{FF2B5EF4-FFF2-40B4-BE49-F238E27FC236}">
                  <a16:creationId xmlns:a16="http://schemas.microsoft.com/office/drawing/2014/main" id="{630022B5-A887-6584-10C9-515287B5C89A}"/>
                </a:ext>
              </a:extLst>
            </p:cNvPr>
            <p:cNvSpPr/>
            <p:nvPr/>
          </p:nvSpPr>
          <p:spPr>
            <a:xfrm>
              <a:off x="14193449" y="3919593"/>
              <a:ext cx="1137970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PHẠM DUYÊN 2 - 9Slide.vn">
            <a:extLst>
              <a:ext uri="{FF2B5EF4-FFF2-40B4-BE49-F238E27FC236}">
                <a16:creationId xmlns:a16="http://schemas.microsoft.com/office/drawing/2014/main" id="{7ADC9BAC-CB1F-C03D-05AE-08A7B63E3264}"/>
              </a:ext>
            </a:extLst>
          </p:cNvPr>
          <p:cNvGrpSpPr/>
          <p:nvPr/>
        </p:nvGrpSpPr>
        <p:grpSpPr>
          <a:xfrm>
            <a:off x="601583" y="5430658"/>
            <a:ext cx="10935793" cy="646418"/>
            <a:chOff x="5036402" y="3835405"/>
            <a:chExt cx="10935793" cy="646418"/>
          </a:xfrm>
        </p:grpSpPr>
        <p:sp>
          <p:nvSpPr>
            <p:cNvPr id="42" name="PHẠM DUYÊN 1 - 9Slide.vn 10 - 9Slide.vn">
              <a:extLst>
                <a:ext uri="{FF2B5EF4-FFF2-40B4-BE49-F238E27FC236}">
                  <a16:creationId xmlns:a16="http://schemas.microsoft.com/office/drawing/2014/main" id="{A507D140-F144-DE3D-8AAF-8445BF268E26}"/>
                </a:ext>
              </a:extLst>
            </p:cNvPr>
            <p:cNvSpPr txBox="1"/>
            <p:nvPr/>
          </p:nvSpPr>
          <p:spPr>
            <a:xfrm>
              <a:off x="5036402" y="3835405"/>
              <a:ext cx="5015347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b) Mỗi bên tạ của rùa cân nặng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3" name="PHẠM DUYÊN 1 - 9Slide.vn 10 - 9Slide.vn">
              <a:extLst>
                <a:ext uri="{FF2B5EF4-FFF2-40B4-BE49-F238E27FC236}">
                  <a16:creationId xmlns:a16="http://schemas.microsoft.com/office/drawing/2014/main" id="{73F7CA8C-B4B7-EE91-E82E-58239BE93925}"/>
                </a:ext>
              </a:extLst>
            </p:cNvPr>
            <p:cNvSpPr txBox="1"/>
            <p:nvPr/>
          </p:nvSpPr>
          <p:spPr>
            <a:xfrm>
              <a:off x="11170474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7EB7D724-2150-979F-A637-B30E40B4C557}"/>
                </a:ext>
              </a:extLst>
            </p:cNvPr>
            <p:cNvSpPr/>
            <p:nvPr/>
          </p:nvSpPr>
          <p:spPr>
            <a:xfrm>
              <a:off x="9913669" y="3919593"/>
              <a:ext cx="1226750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PHẠM DUYÊN 1 - 9Slide.vn 10 - 9Slide.vn">
              <a:extLst>
                <a:ext uri="{FF2B5EF4-FFF2-40B4-BE49-F238E27FC236}">
                  <a16:creationId xmlns:a16="http://schemas.microsoft.com/office/drawing/2014/main" id="{A60A453C-7487-FA56-E2D0-954A4C444A86}"/>
                </a:ext>
              </a:extLst>
            </p:cNvPr>
            <p:cNvSpPr txBox="1"/>
            <p:nvPr/>
          </p:nvSpPr>
          <p:spPr>
            <a:xfrm>
              <a:off x="11513402" y="3835405"/>
              <a:ext cx="2858564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Rùa nâng được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6" name="PHẠM DUYÊN 1 - 9Slide.vn 10 - 9Slide.vn">
              <a:extLst>
                <a:ext uri="{FF2B5EF4-FFF2-40B4-BE49-F238E27FC236}">
                  <a16:creationId xmlns:a16="http://schemas.microsoft.com/office/drawing/2014/main" id="{3C450F93-E192-6EF4-C1C8-E9A5762DB541}"/>
                </a:ext>
              </a:extLst>
            </p:cNvPr>
            <p:cNvSpPr txBox="1"/>
            <p:nvPr/>
          </p:nvSpPr>
          <p:spPr>
            <a:xfrm>
              <a:off x="15399602" y="3835405"/>
              <a:ext cx="572593" cy="6464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-14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g.</a:t>
              </a:r>
              <a:endParaRPr kumimoji="0" lang="en-US" sz="2800" b="0" i="0" u="none" strike="noStrike" kern="1200" cap="none" spc="-1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7" name="Phạm Duyên 1 - 9Slide.vn">
              <a:extLst>
                <a:ext uri="{FF2B5EF4-FFF2-40B4-BE49-F238E27FC236}">
                  <a16:creationId xmlns:a16="http://schemas.microsoft.com/office/drawing/2014/main" id="{5BD950DE-0EE8-0150-0266-0CBE33D86CC0}"/>
                </a:ext>
              </a:extLst>
            </p:cNvPr>
            <p:cNvSpPr/>
            <p:nvPr/>
          </p:nvSpPr>
          <p:spPr>
            <a:xfrm>
              <a:off x="14168567" y="3919593"/>
              <a:ext cx="1162852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5" name="PHẠM DUYÊN 3 - 9Slide.vn">
            <a:extLst>
              <a:ext uri="{FF2B5EF4-FFF2-40B4-BE49-F238E27FC236}">
                <a16:creationId xmlns:a16="http://schemas.microsoft.com/office/drawing/2014/main" id="{F5D9274D-E77D-D1CC-4F71-6CC5FCB336B1}"/>
              </a:ext>
            </a:extLst>
          </p:cNvPr>
          <p:cNvSpPr/>
          <p:nvPr/>
        </p:nvSpPr>
        <p:spPr>
          <a:xfrm>
            <a:off x="5541351" y="4659966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3 100</a:t>
            </a: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760F6045-5D3F-35EB-FFDD-AAA54863CEDC}"/>
              </a:ext>
            </a:extLst>
          </p:cNvPr>
          <p:cNvSpPr/>
          <p:nvPr/>
        </p:nvSpPr>
        <p:spPr>
          <a:xfrm>
            <a:off x="9681863" y="4659966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6 200</a:t>
            </a:r>
          </a:p>
        </p:txBody>
      </p:sp>
      <p:sp>
        <p:nvSpPr>
          <p:cNvPr id="48" name="PHẠM DUYÊN 5 - 9Slide.vn">
            <a:extLst>
              <a:ext uri="{FF2B5EF4-FFF2-40B4-BE49-F238E27FC236}">
                <a16:creationId xmlns:a16="http://schemas.microsoft.com/office/drawing/2014/main" id="{E5DB98F7-95AA-48CD-8B1C-176ADB288EF1}"/>
              </a:ext>
            </a:extLst>
          </p:cNvPr>
          <p:cNvSpPr/>
          <p:nvPr/>
        </p:nvSpPr>
        <p:spPr>
          <a:xfrm>
            <a:off x="5422680" y="5509052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1 600</a:t>
            </a:r>
          </a:p>
        </p:txBody>
      </p:sp>
      <p:sp>
        <p:nvSpPr>
          <p:cNvPr id="49" name="PHẠM DUYÊN 6 - 9Slide.vn">
            <a:extLst>
              <a:ext uri="{FF2B5EF4-FFF2-40B4-BE49-F238E27FC236}">
                <a16:creationId xmlns:a16="http://schemas.microsoft.com/office/drawing/2014/main" id="{FAA298B6-8EB4-BE91-CB9A-2AC809689D68}"/>
              </a:ext>
            </a:extLst>
          </p:cNvPr>
          <p:cNvSpPr/>
          <p:nvPr/>
        </p:nvSpPr>
        <p:spPr>
          <a:xfrm>
            <a:off x="9681863" y="5509052"/>
            <a:ext cx="1282920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3 200</a:t>
            </a:r>
          </a:p>
        </p:txBody>
      </p:sp>
      <p:grpSp>
        <p:nvGrpSpPr>
          <p:cNvPr id="57" name="PHẠM DUYÊN 7 - 9Slide.vn">
            <a:extLst>
              <a:ext uri="{FF2B5EF4-FFF2-40B4-BE49-F238E27FC236}">
                <a16:creationId xmlns:a16="http://schemas.microsoft.com/office/drawing/2014/main" id="{1E484052-A177-3AC9-2EA0-37274EBFB552}"/>
              </a:ext>
            </a:extLst>
          </p:cNvPr>
          <p:cNvGrpSpPr/>
          <p:nvPr/>
        </p:nvGrpSpPr>
        <p:grpSpPr>
          <a:xfrm>
            <a:off x="1695450" y="1309024"/>
            <a:ext cx="8801100" cy="3186776"/>
            <a:chOff x="472158" y="2099544"/>
            <a:chExt cx="11247684" cy="4072656"/>
          </a:xfrm>
        </p:grpSpPr>
        <p:pic>
          <p:nvPicPr>
            <p:cNvPr id="13" name="PHẠM DUYÊN 4 - 9Slide.vn">
              <a:extLst>
                <a:ext uri="{FF2B5EF4-FFF2-40B4-BE49-F238E27FC236}">
                  <a16:creationId xmlns:a16="http://schemas.microsoft.com/office/drawing/2014/main" id="{6FB3DA61-1257-5D74-E24A-3DEA5549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58" y="2099544"/>
              <a:ext cx="11247684" cy="4072656"/>
            </a:xfrm>
            <a:prstGeom prst="roundRect">
              <a:avLst/>
            </a:prstGeom>
            <a:effectLst>
              <a:softEdge rad="127000"/>
            </a:effectLst>
          </p:spPr>
        </p:pic>
        <p:sp>
          <p:nvSpPr>
            <p:cNvPr id="14" name="PHẠM DUYÊN 5 - 9Slide.vn">
              <a:extLst>
                <a:ext uri="{FF2B5EF4-FFF2-40B4-BE49-F238E27FC236}">
                  <a16:creationId xmlns:a16="http://schemas.microsoft.com/office/drawing/2014/main" id="{87148254-600C-45A5-A13D-695B164CB109}"/>
                </a:ext>
              </a:extLst>
            </p:cNvPr>
            <p:cNvSpPr txBox="1"/>
            <p:nvPr/>
          </p:nvSpPr>
          <p:spPr>
            <a:xfrm rot="4222824">
              <a:off x="1307471" y="2942717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5" name="PHẠM DUYÊN 6 - 9Slide.vn">
              <a:extLst>
                <a:ext uri="{FF2B5EF4-FFF2-40B4-BE49-F238E27FC236}">
                  <a16:creationId xmlns:a16="http://schemas.microsoft.com/office/drawing/2014/main" id="{0453D0BE-9EA1-5E97-D6FB-FC35E576FF7E}"/>
                </a:ext>
              </a:extLst>
            </p:cNvPr>
            <p:cNvSpPr txBox="1"/>
            <p:nvPr/>
          </p:nvSpPr>
          <p:spPr>
            <a:xfrm rot="4001986">
              <a:off x="1059821" y="3035586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6" name="PHẠM DUYÊN 7 - 9Slide.vn">
              <a:extLst>
                <a:ext uri="{FF2B5EF4-FFF2-40B4-BE49-F238E27FC236}">
                  <a16:creationId xmlns:a16="http://schemas.microsoft.com/office/drawing/2014/main" id="{BC02841B-EF3B-A1ED-1254-33F65D25E93B}"/>
                </a:ext>
              </a:extLst>
            </p:cNvPr>
            <p:cNvSpPr txBox="1"/>
            <p:nvPr/>
          </p:nvSpPr>
          <p:spPr>
            <a:xfrm rot="4006308">
              <a:off x="932679" y="3181767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7" name="PHẠM DUYÊN 8 - 9Slide.vn">
              <a:extLst>
                <a:ext uri="{FF2B5EF4-FFF2-40B4-BE49-F238E27FC236}">
                  <a16:creationId xmlns:a16="http://schemas.microsoft.com/office/drawing/2014/main" id="{5150C431-DF7A-2939-6BCE-D04ACEA8319B}"/>
                </a:ext>
              </a:extLst>
            </p:cNvPr>
            <p:cNvSpPr txBox="1"/>
            <p:nvPr/>
          </p:nvSpPr>
          <p:spPr>
            <a:xfrm rot="4073605">
              <a:off x="773421" y="3263984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8" name="PHẠM DUYÊN 9 - 9Slide.vn">
              <a:extLst>
                <a:ext uri="{FF2B5EF4-FFF2-40B4-BE49-F238E27FC236}">
                  <a16:creationId xmlns:a16="http://schemas.microsoft.com/office/drawing/2014/main" id="{5823F981-08C7-10CF-C5F5-2D3A1D383150}"/>
                </a:ext>
              </a:extLst>
            </p:cNvPr>
            <p:cNvSpPr txBox="1"/>
            <p:nvPr/>
          </p:nvSpPr>
          <p:spPr>
            <a:xfrm rot="4073605">
              <a:off x="635311" y="3340184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9" name="PHẠM DUYÊN 10 - 9Slide.vn">
              <a:extLst>
                <a:ext uri="{FF2B5EF4-FFF2-40B4-BE49-F238E27FC236}">
                  <a16:creationId xmlns:a16="http://schemas.microsoft.com/office/drawing/2014/main" id="{9ACA137F-B0AE-493A-BE68-66FBCA9D6B9A}"/>
                </a:ext>
              </a:extLst>
            </p:cNvPr>
            <p:cNvSpPr txBox="1"/>
            <p:nvPr/>
          </p:nvSpPr>
          <p:spPr>
            <a:xfrm rot="17344906">
              <a:off x="4651324" y="2903197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" name="PHẠM DUYÊN 11 - 9Slide.vn">
              <a:extLst>
                <a:ext uri="{FF2B5EF4-FFF2-40B4-BE49-F238E27FC236}">
                  <a16:creationId xmlns:a16="http://schemas.microsoft.com/office/drawing/2014/main" id="{918229C8-D49D-7DE7-EFBD-1830DD2AB85F}"/>
                </a:ext>
              </a:extLst>
            </p:cNvPr>
            <p:cNvSpPr txBox="1"/>
            <p:nvPr/>
          </p:nvSpPr>
          <p:spPr>
            <a:xfrm rot="17124068">
              <a:off x="4919331" y="3009381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1" name="PHẠM DUYÊN 12 - 9Slide.vn">
              <a:extLst>
                <a:ext uri="{FF2B5EF4-FFF2-40B4-BE49-F238E27FC236}">
                  <a16:creationId xmlns:a16="http://schemas.microsoft.com/office/drawing/2014/main" id="{E199D366-BD97-4F89-5142-E9121C5F7AD2}"/>
                </a:ext>
              </a:extLst>
            </p:cNvPr>
            <p:cNvSpPr txBox="1"/>
            <p:nvPr/>
          </p:nvSpPr>
          <p:spPr>
            <a:xfrm rot="17206093">
              <a:off x="5276154" y="3128262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2" name="PHẠM DUYÊN 13 - 9Slide.vn">
              <a:extLst>
                <a:ext uri="{FF2B5EF4-FFF2-40B4-BE49-F238E27FC236}">
                  <a16:creationId xmlns:a16="http://schemas.microsoft.com/office/drawing/2014/main" id="{931BC8A1-E1BC-32A0-F155-8C8E661F79AF}"/>
                </a:ext>
              </a:extLst>
            </p:cNvPr>
            <p:cNvSpPr txBox="1"/>
            <p:nvPr/>
          </p:nvSpPr>
          <p:spPr>
            <a:xfrm rot="17195687">
              <a:off x="5449078" y="3201368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3" name="PHẠM DUYÊN 14 - 9Slide.vn">
              <a:extLst>
                <a:ext uri="{FF2B5EF4-FFF2-40B4-BE49-F238E27FC236}">
                  <a16:creationId xmlns:a16="http://schemas.microsoft.com/office/drawing/2014/main" id="{13BF7174-291B-4BFE-9C2D-D7DC6011113C}"/>
                </a:ext>
              </a:extLst>
            </p:cNvPr>
            <p:cNvSpPr txBox="1"/>
            <p:nvPr/>
          </p:nvSpPr>
          <p:spPr>
            <a:xfrm rot="17195687">
              <a:off x="5585457" y="3271119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PHẠM DUYÊN 15 - 9Slide.vn">
              <a:extLst>
                <a:ext uri="{FF2B5EF4-FFF2-40B4-BE49-F238E27FC236}">
                  <a16:creationId xmlns:a16="http://schemas.microsoft.com/office/drawing/2014/main" id="{D15C88F6-C2A3-FB78-29E5-149F1A77728D}"/>
                </a:ext>
              </a:extLst>
            </p:cNvPr>
            <p:cNvSpPr txBox="1"/>
            <p:nvPr/>
          </p:nvSpPr>
          <p:spPr>
            <a:xfrm rot="4482190">
              <a:off x="6945252" y="2950201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6" name="PHẠM DUYÊN 16 - 9Slide.vn">
              <a:extLst>
                <a:ext uri="{FF2B5EF4-FFF2-40B4-BE49-F238E27FC236}">
                  <a16:creationId xmlns:a16="http://schemas.microsoft.com/office/drawing/2014/main" id="{6D1626C1-9848-E063-1DB0-4218BCE6AD13}"/>
                </a:ext>
              </a:extLst>
            </p:cNvPr>
            <p:cNvSpPr txBox="1"/>
            <p:nvPr/>
          </p:nvSpPr>
          <p:spPr>
            <a:xfrm rot="4405516">
              <a:off x="6796679" y="3084477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7" name="PHẠM DUYÊN 17 - 9Slide.vn">
              <a:extLst>
                <a:ext uri="{FF2B5EF4-FFF2-40B4-BE49-F238E27FC236}">
                  <a16:creationId xmlns:a16="http://schemas.microsoft.com/office/drawing/2014/main" id="{C0CA280F-F532-C7EA-1953-B273EC5CD4C8}"/>
                </a:ext>
              </a:extLst>
            </p:cNvPr>
            <p:cNvSpPr txBox="1"/>
            <p:nvPr/>
          </p:nvSpPr>
          <p:spPr>
            <a:xfrm rot="4073605">
              <a:off x="6589797" y="3180981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8" name="PHẠM DUYÊN 18 - 9Slide.vn">
              <a:extLst>
                <a:ext uri="{FF2B5EF4-FFF2-40B4-BE49-F238E27FC236}">
                  <a16:creationId xmlns:a16="http://schemas.microsoft.com/office/drawing/2014/main" id="{852DFEB9-070B-285F-65FC-0CD5A5E5E1FA}"/>
                </a:ext>
              </a:extLst>
            </p:cNvPr>
            <p:cNvSpPr txBox="1"/>
            <p:nvPr/>
          </p:nvSpPr>
          <p:spPr>
            <a:xfrm rot="17096901">
              <a:off x="10170293" y="2908238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PHẠM DUYÊN 19 - 9Slide.vn">
              <a:extLst>
                <a:ext uri="{FF2B5EF4-FFF2-40B4-BE49-F238E27FC236}">
                  <a16:creationId xmlns:a16="http://schemas.microsoft.com/office/drawing/2014/main" id="{9A6543DA-C8C4-9095-22DF-38032904F106}"/>
                </a:ext>
              </a:extLst>
            </p:cNvPr>
            <p:cNvSpPr txBox="1"/>
            <p:nvPr/>
          </p:nvSpPr>
          <p:spPr>
            <a:xfrm rot="16876791">
              <a:off x="10563878" y="2998141"/>
              <a:ext cx="627287" cy="33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0" name="PHẠM DUYÊN 20 - 9Slide.vn">
              <a:extLst>
                <a:ext uri="{FF2B5EF4-FFF2-40B4-BE49-F238E27FC236}">
                  <a16:creationId xmlns:a16="http://schemas.microsoft.com/office/drawing/2014/main" id="{5A51A198-44A5-DF7E-85D0-62A3E4524857}"/>
                </a:ext>
              </a:extLst>
            </p:cNvPr>
            <p:cNvSpPr txBox="1"/>
            <p:nvPr/>
          </p:nvSpPr>
          <p:spPr>
            <a:xfrm rot="16906934">
              <a:off x="10787393" y="3080291"/>
              <a:ext cx="610898" cy="32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2" name="PHẠM DUYÊN 21 - 9Slide.vn">
              <a:extLst>
                <a:ext uri="{FF2B5EF4-FFF2-40B4-BE49-F238E27FC236}">
                  <a16:creationId xmlns:a16="http://schemas.microsoft.com/office/drawing/2014/main" id="{CF47EB91-50F3-2313-1592-9EA79380399A}"/>
                </a:ext>
              </a:extLst>
            </p:cNvPr>
            <p:cNvSpPr txBox="1"/>
            <p:nvPr/>
          </p:nvSpPr>
          <p:spPr>
            <a:xfrm>
              <a:off x="4415936" y="5522317"/>
              <a:ext cx="858780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3" name="PHẠM DUYÊN 22 - 9Slide.vn">
              <a:extLst>
                <a:ext uri="{FF2B5EF4-FFF2-40B4-BE49-F238E27FC236}">
                  <a16:creationId xmlns:a16="http://schemas.microsoft.com/office/drawing/2014/main" id="{C50A00F8-CA9F-F97E-E9EC-070B216E0BEC}"/>
                </a:ext>
              </a:extLst>
            </p:cNvPr>
            <p:cNvSpPr txBox="1"/>
            <p:nvPr/>
          </p:nvSpPr>
          <p:spPr>
            <a:xfrm>
              <a:off x="5965158" y="5504282"/>
              <a:ext cx="731766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6" name="PHẠM DUYÊN 23 - 9Slide.vn">
              <a:extLst>
                <a:ext uri="{FF2B5EF4-FFF2-40B4-BE49-F238E27FC236}">
                  <a16:creationId xmlns:a16="http://schemas.microsoft.com/office/drawing/2014/main" id="{E572F006-C1D1-31C8-3498-54B77A864625}"/>
                </a:ext>
              </a:extLst>
            </p:cNvPr>
            <p:cNvSpPr txBox="1"/>
            <p:nvPr/>
          </p:nvSpPr>
          <p:spPr>
            <a:xfrm>
              <a:off x="7169143" y="5507325"/>
              <a:ext cx="731766" cy="39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" name="PHẠM DUYÊN 8 - 9Slide.vn">
            <a:extLst>
              <a:ext uri="{FF2B5EF4-FFF2-40B4-BE49-F238E27FC236}">
                <a16:creationId xmlns:a16="http://schemas.microsoft.com/office/drawing/2014/main" id="{5127761A-D8C0-8BEF-97D7-9AF540A5BCD4}"/>
              </a:ext>
            </a:extLst>
          </p:cNvPr>
          <p:cNvGrpSpPr/>
          <p:nvPr/>
        </p:nvGrpSpPr>
        <p:grpSpPr>
          <a:xfrm>
            <a:off x="1447800" y="547802"/>
            <a:ext cx="1294382" cy="783193"/>
            <a:chOff x="930039" y="409881"/>
            <a:chExt cx="1294382" cy="7831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0D96F00-26E1-D0CF-84D7-11F22B61F5F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8C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6FEAA492-89DD-1B8D-9557-DBAF732DDE31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F7857F6-0FC3-D7EF-93B1-D498D3B1F346}"/>
                </a:ext>
              </a:extLst>
            </p:cNvPr>
            <p:cNvSpPr txBox="1"/>
            <p:nvPr/>
          </p:nvSpPr>
          <p:spPr>
            <a:xfrm>
              <a:off x="1743437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6" name="PHẠM DUYÊN 9 - 9Slide.vn">
            <a:extLst>
              <a:ext uri="{FF2B5EF4-FFF2-40B4-BE49-F238E27FC236}">
                <a16:creationId xmlns:a16="http://schemas.microsoft.com/office/drawing/2014/main" id="{CA8CE9E6-AE17-3355-6187-3C2D2980099D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8B5992-5228-E7CE-D622-CF88C8A8326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9FEE1D2-8330-0C7F-B84E-38AF50C6545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D3744E0-3F7B-DE72-F5FF-6C16C053D03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2DCC02-C4C0-FD6D-0FAD-1916B64EE23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40D142E3-0C2A-033A-9142-3B89AE959258}"/>
              </a:ext>
            </a:extLst>
          </p:cNvPr>
          <p:cNvSpPr txBox="1"/>
          <p:nvPr/>
        </p:nvSpPr>
        <p:spPr>
          <a:xfrm>
            <a:off x="3117012" y="644664"/>
            <a:ext cx="595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93" normalizeH="0" baseline="0" noProof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Lực sĩ mèo và rùa thi tài.</a:t>
            </a:r>
            <a:endParaRPr kumimoji="0" lang="en-US" sz="3600" b="0" i="0" u="none" strike="noStrike" kern="1200" cap="none" spc="-93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F710BDBF-3393-67B4-842E-742C02308A23}"/>
              </a:ext>
            </a:extLst>
          </p:cNvPr>
          <p:cNvSpPr/>
          <p:nvPr/>
        </p:nvSpPr>
        <p:spPr>
          <a:xfrm>
            <a:off x="1447800" y="2748269"/>
            <a:ext cx="1583344" cy="474920"/>
          </a:xfrm>
          <a:prstGeom prst="roundRect">
            <a:avLst>
              <a:gd name="adj" fmla="val 33431"/>
            </a:avLst>
          </a:prstGeom>
          <a:solidFill>
            <a:srgbClr val="DF3D64"/>
          </a:solidFill>
          <a:ln w="19050">
            <a:solidFill>
              <a:srgbClr val="1F6B60"/>
            </a:solidFill>
            <a:prstDash val="sysDash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+mn-ea"/>
                <a:cs typeface="+mn-cs"/>
              </a:rPr>
              <a:t>3 100 g</a:t>
            </a:r>
          </a:p>
        </p:txBody>
      </p:sp>
      <p:sp>
        <p:nvSpPr>
          <p:cNvPr id="53" name="PHẠM DUYÊN 12 - 9Slide.vn">
            <a:extLst>
              <a:ext uri="{FF2B5EF4-FFF2-40B4-BE49-F238E27FC236}">
                <a16:creationId xmlns:a16="http://schemas.microsoft.com/office/drawing/2014/main" id="{D101CB4F-F69D-BB36-D1A3-C683889FCD84}"/>
              </a:ext>
            </a:extLst>
          </p:cNvPr>
          <p:cNvSpPr/>
          <p:nvPr/>
        </p:nvSpPr>
        <p:spPr>
          <a:xfrm>
            <a:off x="9228244" y="2619572"/>
            <a:ext cx="1515956" cy="474920"/>
          </a:xfrm>
          <a:prstGeom prst="roundRect">
            <a:avLst>
              <a:gd name="adj" fmla="val 33431"/>
            </a:avLst>
          </a:prstGeom>
          <a:solidFill>
            <a:srgbClr val="DF3D64"/>
          </a:solidFill>
          <a:ln w="19050">
            <a:solidFill>
              <a:srgbClr val="1F6B60"/>
            </a:solidFill>
            <a:prstDash val="sysDash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+mn-ea"/>
                <a:cs typeface="+mn-cs"/>
              </a:rPr>
              <a:t>1 600 g</a:t>
            </a:r>
          </a:p>
        </p:txBody>
      </p:sp>
      <p:sp>
        <p:nvSpPr>
          <p:cNvPr id="54" name="PHẠM DUYÊN 13 - 9Slide.vn">
            <a:extLst>
              <a:ext uri="{FF2B5EF4-FFF2-40B4-BE49-F238E27FC236}">
                <a16:creationId xmlns:a16="http://schemas.microsoft.com/office/drawing/2014/main" id="{8EEA05F3-B970-C962-8C73-3504780FD5EB}"/>
              </a:ext>
            </a:extLst>
          </p:cNvPr>
          <p:cNvSpPr/>
          <p:nvPr/>
        </p:nvSpPr>
        <p:spPr>
          <a:xfrm>
            <a:off x="6182811" y="1319884"/>
            <a:ext cx="4940709" cy="24395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9E6A42-B348-135C-D6B0-F96C914A9B11}"/>
              </a:ext>
            </a:extLst>
          </p:cNvPr>
          <p:cNvSpPr/>
          <p:nvPr/>
        </p:nvSpPr>
        <p:spPr>
          <a:xfrm>
            <a:off x="-2286022" y="-23219"/>
            <a:ext cx="2067630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40521 0.001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B21D83E5-13F1-D6F5-E7B7-89C999195657}"/>
              </a:ext>
            </a:extLst>
          </p:cNvPr>
          <p:cNvSpPr txBox="1"/>
          <p:nvPr/>
        </p:nvSpPr>
        <p:spPr>
          <a:xfrm>
            <a:off x="3142959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EF85EFB6-468C-726D-9799-6EA5179EDDA8}"/>
              </a:ext>
            </a:extLst>
          </p:cNvPr>
          <p:cNvSpPr txBox="1"/>
          <p:nvPr/>
        </p:nvSpPr>
        <p:spPr>
          <a:xfrm>
            <a:off x="416517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PHẠM DUYÊN 11 - 9Slide.vn">
            <a:extLst>
              <a:ext uri="{FF2B5EF4-FFF2-40B4-BE49-F238E27FC236}">
                <a16:creationId xmlns:a16="http://schemas.microsoft.com/office/drawing/2014/main" id="{64CEBF06-1865-A80E-A4BB-52F59B7DEE99}"/>
              </a:ext>
            </a:extLst>
          </p:cNvPr>
          <p:cNvSpPr txBox="1"/>
          <p:nvPr/>
        </p:nvSpPr>
        <p:spPr>
          <a:xfrm>
            <a:off x="3654065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32B881A6-957B-C362-CDA7-4C9F8A2774BB}"/>
              </a:ext>
            </a:extLst>
          </p:cNvPr>
          <p:cNvSpPr txBox="1"/>
          <p:nvPr/>
        </p:nvSpPr>
        <p:spPr>
          <a:xfrm>
            <a:off x="2620395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PHẠM DUYÊN 10 - 9Slide.vn">
            <a:extLst>
              <a:ext uri="{FF2B5EF4-FFF2-40B4-BE49-F238E27FC236}">
                <a16:creationId xmlns:a16="http://schemas.microsoft.com/office/drawing/2014/main" id="{50214E8D-ED78-8BBD-F550-28CFF1B7DE3C}"/>
              </a:ext>
            </a:extLst>
          </p:cNvPr>
          <p:cNvSpPr txBox="1"/>
          <p:nvPr/>
        </p:nvSpPr>
        <p:spPr>
          <a:xfrm>
            <a:off x="9112727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27ABB3F9-7CA1-1001-FDAA-2D6AC27765C2}"/>
              </a:ext>
            </a:extLst>
          </p:cNvPr>
          <p:cNvSpPr txBox="1"/>
          <p:nvPr/>
        </p:nvSpPr>
        <p:spPr>
          <a:xfrm>
            <a:off x="860162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601A570D-23AC-4699-3DDF-F220A0C41D52}"/>
              </a:ext>
            </a:extLst>
          </p:cNvPr>
          <p:cNvSpPr txBox="1"/>
          <p:nvPr/>
        </p:nvSpPr>
        <p:spPr>
          <a:xfrm>
            <a:off x="756795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7 - 9Slide.vn">
            <a:extLst>
              <a:ext uri="{FF2B5EF4-FFF2-40B4-BE49-F238E27FC236}">
                <a16:creationId xmlns:a16="http://schemas.microsoft.com/office/drawing/2014/main" id="{0B0E4C8E-6342-5CA4-9335-018FC4CC1E97}"/>
              </a:ext>
            </a:extLst>
          </p:cNvPr>
          <p:cNvSpPr txBox="1"/>
          <p:nvPr/>
        </p:nvSpPr>
        <p:spPr>
          <a:xfrm>
            <a:off x="8090516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FE9DCCE8-3C56-9F8C-ED5C-D9413E8E485B}"/>
              </a:ext>
            </a:extLst>
          </p:cNvPr>
          <p:cNvSpPr/>
          <p:nvPr/>
        </p:nvSpPr>
        <p:spPr>
          <a:xfrm>
            <a:off x="3083961" y="1785582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BF0952EB-1335-718D-AA55-B71D6CA8C932}"/>
              </a:ext>
            </a:extLst>
          </p:cNvPr>
          <p:cNvSpPr/>
          <p:nvPr/>
        </p:nvSpPr>
        <p:spPr>
          <a:xfrm>
            <a:off x="4127085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3EF0BAC0-8571-867D-A6DB-3C827EE5ED84}"/>
              </a:ext>
            </a:extLst>
          </p:cNvPr>
          <p:cNvSpPr/>
          <p:nvPr/>
        </p:nvSpPr>
        <p:spPr>
          <a:xfrm>
            <a:off x="3585911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PHẠM DUYÊN 4 - 9Slide.vn">
            <a:extLst>
              <a:ext uri="{FF2B5EF4-FFF2-40B4-BE49-F238E27FC236}">
                <a16:creationId xmlns:a16="http://schemas.microsoft.com/office/drawing/2014/main" id="{5176922C-2594-BDA8-450E-C7FCE0F4A629}"/>
              </a:ext>
            </a:extLst>
          </p:cNvPr>
          <p:cNvSpPr/>
          <p:nvPr/>
        </p:nvSpPr>
        <p:spPr>
          <a:xfrm>
            <a:off x="2652849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PHẠM DUYÊN 4 - 9Slide.vn">
            <a:extLst>
              <a:ext uri="{FF2B5EF4-FFF2-40B4-BE49-F238E27FC236}">
                <a16:creationId xmlns:a16="http://schemas.microsoft.com/office/drawing/2014/main" id="{88707582-6E79-FCE7-EF4C-ABE3CD0A0257}"/>
              </a:ext>
            </a:extLst>
          </p:cNvPr>
          <p:cNvSpPr/>
          <p:nvPr/>
        </p:nvSpPr>
        <p:spPr>
          <a:xfrm>
            <a:off x="9074642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67DFD66-5251-D0A6-FDB3-6A52A1098660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5D4D73-9312-9654-87BC-C8D58AB21E7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66688BB-9A25-AF22-5F7E-89AC7E724E1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A414C4-3F30-A8E9-E1BC-FF4465B9533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E88D8A-BF89-97B2-A2C0-37C65978338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8F1D757F-FC52-C366-E2F5-CD268C91E326}"/>
              </a:ext>
            </a:extLst>
          </p:cNvPr>
          <p:cNvSpPr txBox="1"/>
          <p:nvPr/>
        </p:nvSpPr>
        <p:spPr>
          <a:xfrm>
            <a:off x="1509623" y="544346"/>
            <a:ext cx="600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9E64BD6E-01DE-056F-D26C-98DC31D017CC}"/>
              </a:ext>
            </a:extLst>
          </p:cNvPr>
          <p:cNvSpPr txBox="1"/>
          <p:nvPr/>
        </p:nvSpPr>
        <p:spPr>
          <a:xfrm>
            <a:off x="2620394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/>
              <p:nvPr/>
            </p:nvSpPr>
            <p:spPr>
              <a:xfrm>
                <a:off x="2100943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43" y="2127139"/>
                <a:ext cx="46151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HẠM DUYÊN 6 - 9Slide.vn">
            <a:extLst>
              <a:ext uri="{FF2B5EF4-FFF2-40B4-BE49-F238E27FC236}">
                <a16:creationId xmlns:a16="http://schemas.microsoft.com/office/drawing/2014/main" id="{74A093A6-9980-2BAC-4A95-81F1244856EA}"/>
              </a:ext>
            </a:extLst>
          </p:cNvPr>
          <p:cNvCxnSpPr>
            <a:cxnSpLocks/>
          </p:cNvCxnSpPr>
          <p:nvPr/>
        </p:nvCxnSpPr>
        <p:spPr>
          <a:xfrm>
            <a:off x="2231572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34E82D69-CB06-CE2D-ECCE-8E9079210382}"/>
              </a:ext>
            </a:extLst>
          </p:cNvPr>
          <p:cNvSpPr txBox="1"/>
          <p:nvPr/>
        </p:nvSpPr>
        <p:spPr>
          <a:xfrm>
            <a:off x="3654064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PHẠM DUYÊN 11 - 9Slide.vn">
            <a:extLst>
              <a:ext uri="{FF2B5EF4-FFF2-40B4-BE49-F238E27FC236}">
                <a16:creationId xmlns:a16="http://schemas.microsoft.com/office/drawing/2014/main" id="{C1028261-5F90-47E2-EC79-D5115E99075D}"/>
              </a:ext>
            </a:extLst>
          </p:cNvPr>
          <p:cNvSpPr txBox="1"/>
          <p:nvPr/>
        </p:nvSpPr>
        <p:spPr>
          <a:xfrm>
            <a:off x="4165169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2D529170-BC13-B264-CE26-7831EFE2165C}"/>
              </a:ext>
            </a:extLst>
          </p:cNvPr>
          <p:cNvSpPr txBox="1"/>
          <p:nvPr/>
        </p:nvSpPr>
        <p:spPr>
          <a:xfrm>
            <a:off x="4165169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FA286D9D-51C4-8388-A8FD-793659B9C5A3}"/>
              </a:ext>
            </a:extLst>
          </p:cNvPr>
          <p:cNvSpPr txBox="1"/>
          <p:nvPr/>
        </p:nvSpPr>
        <p:spPr>
          <a:xfrm>
            <a:off x="314296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63E59967-0BF4-AADE-D9C2-AB818468C0CB}"/>
              </a:ext>
            </a:extLst>
          </p:cNvPr>
          <p:cNvSpPr txBox="1"/>
          <p:nvPr/>
        </p:nvSpPr>
        <p:spPr>
          <a:xfrm>
            <a:off x="7567951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/>
              <p:nvPr/>
            </p:nvSpPr>
            <p:spPr>
              <a:xfrm>
                <a:off x="7048500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2127139"/>
                <a:ext cx="46151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HẠM DUYÊN 6 - 9Slide.vn">
            <a:extLst>
              <a:ext uri="{FF2B5EF4-FFF2-40B4-BE49-F238E27FC236}">
                <a16:creationId xmlns:a16="http://schemas.microsoft.com/office/drawing/2014/main" id="{5AF76E6A-16B1-E912-24F0-8ADF7491995C}"/>
              </a:ext>
            </a:extLst>
          </p:cNvPr>
          <p:cNvCxnSpPr>
            <a:cxnSpLocks/>
          </p:cNvCxnSpPr>
          <p:nvPr/>
        </p:nvCxnSpPr>
        <p:spPr>
          <a:xfrm>
            <a:off x="7179129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F9D4239C-97F5-9D3D-7DB6-9C1D2261AF7F}"/>
              </a:ext>
            </a:extLst>
          </p:cNvPr>
          <p:cNvSpPr txBox="1"/>
          <p:nvPr/>
        </p:nvSpPr>
        <p:spPr>
          <a:xfrm>
            <a:off x="8601621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11 - 9Slide.vn">
            <a:extLst>
              <a:ext uri="{FF2B5EF4-FFF2-40B4-BE49-F238E27FC236}">
                <a16:creationId xmlns:a16="http://schemas.microsoft.com/office/drawing/2014/main" id="{71FA0AC4-F689-B5A2-263D-B31A0F4954AA}"/>
              </a:ext>
            </a:extLst>
          </p:cNvPr>
          <p:cNvSpPr txBox="1"/>
          <p:nvPr/>
        </p:nvSpPr>
        <p:spPr>
          <a:xfrm>
            <a:off x="9112726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PHẠM DUYÊN 12 - 9Slide.vn">
            <a:extLst>
              <a:ext uri="{FF2B5EF4-FFF2-40B4-BE49-F238E27FC236}">
                <a16:creationId xmlns:a16="http://schemas.microsoft.com/office/drawing/2014/main" id="{53C10447-66DF-73E8-1840-3627CD92345B}"/>
              </a:ext>
            </a:extLst>
          </p:cNvPr>
          <p:cNvSpPr txBox="1"/>
          <p:nvPr/>
        </p:nvSpPr>
        <p:spPr>
          <a:xfrm>
            <a:off x="9112726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PHẠM DUYÊN 13 - 9Slide.vn">
            <a:extLst>
              <a:ext uri="{FF2B5EF4-FFF2-40B4-BE49-F238E27FC236}">
                <a16:creationId xmlns:a16="http://schemas.microsoft.com/office/drawing/2014/main" id="{D55E90B3-5827-F61A-3797-06C351D163A6}"/>
              </a:ext>
            </a:extLst>
          </p:cNvPr>
          <p:cNvSpPr txBox="1"/>
          <p:nvPr/>
        </p:nvSpPr>
        <p:spPr>
          <a:xfrm>
            <a:off x="8079056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PHẠM DUYÊN 4 - 9Slide.vn">
            <a:extLst>
              <a:ext uri="{FF2B5EF4-FFF2-40B4-BE49-F238E27FC236}">
                <a16:creationId xmlns:a16="http://schemas.microsoft.com/office/drawing/2014/main" id="{4576070E-4EE0-8353-E231-32B6845E5409}"/>
              </a:ext>
            </a:extLst>
          </p:cNvPr>
          <p:cNvSpPr/>
          <p:nvPr/>
        </p:nvSpPr>
        <p:spPr>
          <a:xfrm>
            <a:off x="7562306" y="184301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PHẠM DUYÊN 4 - 9Slide.vn">
            <a:extLst>
              <a:ext uri="{FF2B5EF4-FFF2-40B4-BE49-F238E27FC236}">
                <a16:creationId xmlns:a16="http://schemas.microsoft.com/office/drawing/2014/main" id="{F0CF413C-5A2D-D28C-EB5A-5440087F78D9}"/>
              </a:ext>
            </a:extLst>
          </p:cNvPr>
          <p:cNvSpPr/>
          <p:nvPr/>
        </p:nvSpPr>
        <p:spPr>
          <a:xfrm>
            <a:off x="8581481" y="184301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PHẠM DUYÊN 4 - 9Slide.vn">
            <a:extLst>
              <a:ext uri="{FF2B5EF4-FFF2-40B4-BE49-F238E27FC236}">
                <a16:creationId xmlns:a16="http://schemas.microsoft.com/office/drawing/2014/main" id="{5369F69F-0D9A-05C0-C38E-C75C7272CFC3}"/>
              </a:ext>
            </a:extLst>
          </p:cNvPr>
          <p:cNvSpPr/>
          <p:nvPr/>
        </p:nvSpPr>
        <p:spPr>
          <a:xfrm>
            <a:off x="8077200" y="3357686"/>
            <a:ext cx="438694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0EC267-733C-4478-0F5C-88104177FB2D}"/>
              </a:ext>
            </a:extLst>
          </p:cNvPr>
          <p:cNvSpPr/>
          <p:nvPr/>
        </p:nvSpPr>
        <p:spPr>
          <a:xfrm>
            <a:off x="-1524678" y="-23219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E46E5E-34E4-2361-65EB-E122C23BB1BB}"/>
              </a:ext>
            </a:extLst>
          </p:cNvPr>
          <p:cNvSpPr/>
          <p:nvPr/>
        </p:nvSpPr>
        <p:spPr>
          <a:xfrm>
            <a:off x="-2566695" y="-56763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6B8380E2-1DBC-E81F-89A2-5D4BEE8FF663}"/>
              </a:ext>
            </a:extLst>
          </p:cNvPr>
          <p:cNvSpPr/>
          <p:nvPr/>
        </p:nvSpPr>
        <p:spPr>
          <a:xfrm>
            <a:off x="1338213" y="1459126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1" name="PHẠM DUYÊN 4 - 9Slide.vn">
            <a:extLst>
              <a:ext uri="{FF2B5EF4-FFF2-40B4-BE49-F238E27FC236}">
                <a16:creationId xmlns:a16="http://schemas.microsoft.com/office/drawing/2014/main" id="{AD9B2C73-6519-C40B-0EA0-80895DCFF77D}"/>
              </a:ext>
            </a:extLst>
          </p:cNvPr>
          <p:cNvSpPr/>
          <p:nvPr/>
        </p:nvSpPr>
        <p:spPr>
          <a:xfrm>
            <a:off x="6425922" y="1356661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46156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B21D83E5-13F1-D6F5-E7B7-89C999195657}"/>
              </a:ext>
            </a:extLst>
          </p:cNvPr>
          <p:cNvSpPr txBox="1"/>
          <p:nvPr/>
        </p:nvSpPr>
        <p:spPr>
          <a:xfrm>
            <a:off x="2255851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EF85EFB6-468C-726D-9799-6EA5179EDDA8}"/>
              </a:ext>
            </a:extLst>
          </p:cNvPr>
          <p:cNvSpPr txBox="1"/>
          <p:nvPr/>
        </p:nvSpPr>
        <p:spPr>
          <a:xfrm>
            <a:off x="327806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PHẠM DUYÊN 11 - 9Slide.vn">
            <a:extLst>
              <a:ext uri="{FF2B5EF4-FFF2-40B4-BE49-F238E27FC236}">
                <a16:creationId xmlns:a16="http://schemas.microsoft.com/office/drawing/2014/main" id="{64CEBF06-1865-A80E-A4BB-52F59B7DEE99}"/>
              </a:ext>
            </a:extLst>
          </p:cNvPr>
          <p:cNvSpPr txBox="1"/>
          <p:nvPr/>
        </p:nvSpPr>
        <p:spPr>
          <a:xfrm>
            <a:off x="2766957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32B881A6-957B-C362-CDA7-4C9F8A2774BB}"/>
              </a:ext>
            </a:extLst>
          </p:cNvPr>
          <p:cNvSpPr txBox="1"/>
          <p:nvPr/>
        </p:nvSpPr>
        <p:spPr>
          <a:xfrm>
            <a:off x="1733287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PHẠM DUYÊN 10 - 9Slide.vn">
            <a:extLst>
              <a:ext uri="{FF2B5EF4-FFF2-40B4-BE49-F238E27FC236}">
                <a16:creationId xmlns:a16="http://schemas.microsoft.com/office/drawing/2014/main" id="{50214E8D-ED78-8BBD-F550-28CFF1B7DE3C}"/>
              </a:ext>
            </a:extLst>
          </p:cNvPr>
          <p:cNvSpPr txBox="1"/>
          <p:nvPr/>
        </p:nvSpPr>
        <p:spPr>
          <a:xfrm>
            <a:off x="10695875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27ABB3F9-7CA1-1001-FDAA-2D6AC27765C2}"/>
              </a:ext>
            </a:extLst>
          </p:cNvPr>
          <p:cNvSpPr txBox="1"/>
          <p:nvPr/>
        </p:nvSpPr>
        <p:spPr>
          <a:xfrm>
            <a:off x="1018477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601A570D-23AC-4699-3DDF-F220A0C41D52}"/>
              </a:ext>
            </a:extLst>
          </p:cNvPr>
          <p:cNvSpPr txBox="1"/>
          <p:nvPr/>
        </p:nvSpPr>
        <p:spPr>
          <a:xfrm>
            <a:off x="9151100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7 - 9Slide.vn">
            <a:extLst>
              <a:ext uri="{FF2B5EF4-FFF2-40B4-BE49-F238E27FC236}">
                <a16:creationId xmlns:a16="http://schemas.microsoft.com/office/drawing/2014/main" id="{0B0E4C8E-6342-5CA4-9335-018FC4CC1E97}"/>
              </a:ext>
            </a:extLst>
          </p:cNvPr>
          <p:cNvSpPr txBox="1"/>
          <p:nvPr/>
        </p:nvSpPr>
        <p:spPr>
          <a:xfrm>
            <a:off x="9673664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67DFD66-5251-D0A6-FDB3-6A52A1098660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5D4D73-9312-9654-87BC-C8D58AB21E7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66688BB-9A25-AF22-5F7E-89AC7E724E1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A414C4-3F30-A8E9-E1BC-FF4465B9533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9BB7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E88D8A-BF89-97B2-A2C0-37C65978338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8F1D757F-FC52-C366-E2F5-CD268C91E326}"/>
              </a:ext>
            </a:extLst>
          </p:cNvPr>
          <p:cNvSpPr txBox="1"/>
          <p:nvPr/>
        </p:nvSpPr>
        <p:spPr>
          <a:xfrm>
            <a:off x="1509623" y="544346"/>
            <a:ext cx="600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327F5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327F5B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9E64BD6E-01DE-056F-D26C-98DC31D017CC}"/>
              </a:ext>
            </a:extLst>
          </p:cNvPr>
          <p:cNvSpPr txBox="1"/>
          <p:nvPr/>
        </p:nvSpPr>
        <p:spPr>
          <a:xfrm>
            <a:off x="1733286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/>
              <p:nvPr/>
            </p:nvSpPr>
            <p:spPr>
              <a:xfrm>
                <a:off x="1213835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651F68F2-1E73-48E4-5686-1D4B833E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35" y="2127139"/>
                <a:ext cx="46151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HẠM DUYÊN 6 - 9Slide.vn">
            <a:extLst>
              <a:ext uri="{FF2B5EF4-FFF2-40B4-BE49-F238E27FC236}">
                <a16:creationId xmlns:a16="http://schemas.microsoft.com/office/drawing/2014/main" id="{74A093A6-9980-2BAC-4A95-81F1244856EA}"/>
              </a:ext>
            </a:extLst>
          </p:cNvPr>
          <p:cNvCxnSpPr>
            <a:cxnSpLocks/>
          </p:cNvCxnSpPr>
          <p:nvPr/>
        </p:nvCxnSpPr>
        <p:spPr>
          <a:xfrm>
            <a:off x="1344464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34E82D69-CB06-CE2D-ECCE-8E9079210382}"/>
              </a:ext>
            </a:extLst>
          </p:cNvPr>
          <p:cNvSpPr txBox="1"/>
          <p:nvPr/>
        </p:nvSpPr>
        <p:spPr>
          <a:xfrm>
            <a:off x="2766956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PHẠM DUYÊN 11 - 9Slide.vn">
            <a:extLst>
              <a:ext uri="{FF2B5EF4-FFF2-40B4-BE49-F238E27FC236}">
                <a16:creationId xmlns:a16="http://schemas.microsoft.com/office/drawing/2014/main" id="{C1028261-5F90-47E2-EC79-D5115E99075D}"/>
              </a:ext>
            </a:extLst>
          </p:cNvPr>
          <p:cNvSpPr txBox="1"/>
          <p:nvPr/>
        </p:nvSpPr>
        <p:spPr>
          <a:xfrm>
            <a:off x="3278061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2D529170-BC13-B264-CE26-7831EFE2165C}"/>
              </a:ext>
            </a:extLst>
          </p:cNvPr>
          <p:cNvSpPr txBox="1"/>
          <p:nvPr/>
        </p:nvSpPr>
        <p:spPr>
          <a:xfrm>
            <a:off x="3278061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FA286D9D-51C4-8388-A8FD-793659B9C5A3}"/>
              </a:ext>
            </a:extLst>
          </p:cNvPr>
          <p:cNvSpPr txBox="1"/>
          <p:nvPr/>
        </p:nvSpPr>
        <p:spPr>
          <a:xfrm>
            <a:off x="2255852" y="3245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63E59967-0BF4-AADE-D9C2-AB818468C0CB}"/>
              </a:ext>
            </a:extLst>
          </p:cNvPr>
          <p:cNvSpPr txBox="1"/>
          <p:nvPr/>
        </p:nvSpPr>
        <p:spPr>
          <a:xfrm>
            <a:off x="9151099" y="175260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/>
              <p:nvPr/>
            </p:nvSpPr>
            <p:spPr>
              <a:xfrm>
                <a:off x="8631648" y="2127139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PHẠM DUYÊN 5 - 9Slide.vn">
                <a:extLst>
                  <a:ext uri="{FF2B5EF4-FFF2-40B4-BE49-F238E27FC236}">
                    <a16:creationId xmlns:a16="http://schemas.microsoft.com/office/drawing/2014/main" id="{6E8312D9-5FCE-ED80-C323-30303D9F5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48" y="2127139"/>
                <a:ext cx="46151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HẠM DUYÊN 6 - 9Slide.vn">
            <a:extLst>
              <a:ext uri="{FF2B5EF4-FFF2-40B4-BE49-F238E27FC236}">
                <a16:creationId xmlns:a16="http://schemas.microsoft.com/office/drawing/2014/main" id="{5AF76E6A-16B1-E912-24F0-8ADF7491995C}"/>
              </a:ext>
            </a:extLst>
          </p:cNvPr>
          <p:cNvCxnSpPr>
            <a:cxnSpLocks/>
          </p:cNvCxnSpPr>
          <p:nvPr/>
        </p:nvCxnSpPr>
        <p:spPr>
          <a:xfrm>
            <a:off x="8762277" y="3214008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F9D4239C-97F5-9D3D-7DB6-9C1D2261AF7F}"/>
              </a:ext>
            </a:extLst>
          </p:cNvPr>
          <p:cNvSpPr txBox="1"/>
          <p:nvPr/>
        </p:nvSpPr>
        <p:spPr>
          <a:xfrm>
            <a:off x="10184769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11 - 9Slide.vn">
            <a:extLst>
              <a:ext uri="{FF2B5EF4-FFF2-40B4-BE49-F238E27FC236}">
                <a16:creationId xmlns:a16="http://schemas.microsoft.com/office/drawing/2014/main" id="{71FA0AC4-F689-B5A2-263D-B31A0F4954AA}"/>
              </a:ext>
            </a:extLst>
          </p:cNvPr>
          <p:cNvSpPr txBox="1"/>
          <p:nvPr/>
        </p:nvSpPr>
        <p:spPr>
          <a:xfrm>
            <a:off x="10695874" y="175260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PHẠM DUYÊN 12 - 9Slide.vn">
            <a:extLst>
              <a:ext uri="{FF2B5EF4-FFF2-40B4-BE49-F238E27FC236}">
                <a16:creationId xmlns:a16="http://schemas.microsoft.com/office/drawing/2014/main" id="{53C10447-66DF-73E8-1840-3627CD92345B}"/>
              </a:ext>
            </a:extLst>
          </p:cNvPr>
          <p:cNvSpPr txBox="1"/>
          <p:nvPr/>
        </p:nvSpPr>
        <p:spPr>
          <a:xfrm>
            <a:off x="10695874" y="247956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PHẠM DUYÊN 13 - 9Slide.vn">
            <a:extLst>
              <a:ext uri="{FF2B5EF4-FFF2-40B4-BE49-F238E27FC236}">
                <a16:creationId xmlns:a16="http://schemas.microsoft.com/office/drawing/2014/main" id="{D55E90B3-5827-F61A-3797-06C351D163A6}"/>
              </a:ext>
            </a:extLst>
          </p:cNvPr>
          <p:cNvSpPr txBox="1"/>
          <p:nvPr/>
        </p:nvSpPr>
        <p:spPr>
          <a:xfrm>
            <a:off x="9662204" y="32455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0EC267-733C-4478-0F5C-88104177FB2D}"/>
              </a:ext>
            </a:extLst>
          </p:cNvPr>
          <p:cNvSpPr/>
          <p:nvPr/>
        </p:nvSpPr>
        <p:spPr>
          <a:xfrm>
            <a:off x="-1414179" y="0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E46E5E-34E4-2361-65EB-E122C23BB1BB}"/>
              </a:ext>
            </a:extLst>
          </p:cNvPr>
          <p:cNvSpPr/>
          <p:nvPr/>
        </p:nvSpPr>
        <p:spPr>
          <a:xfrm>
            <a:off x="-2566695" y="-56763"/>
            <a:ext cx="1306286" cy="18430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6B8380E2-1DBC-E81F-89A2-5D4BEE8FF663}"/>
              </a:ext>
            </a:extLst>
          </p:cNvPr>
          <p:cNvSpPr/>
          <p:nvPr/>
        </p:nvSpPr>
        <p:spPr>
          <a:xfrm>
            <a:off x="451105" y="1459126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1" name="PHẠM DUYÊN 4 - 9Slide.vn">
            <a:extLst>
              <a:ext uri="{FF2B5EF4-FFF2-40B4-BE49-F238E27FC236}">
                <a16:creationId xmlns:a16="http://schemas.microsoft.com/office/drawing/2014/main" id="{AD9B2C73-6519-C40B-0EA0-80895DCFF77D}"/>
              </a:ext>
            </a:extLst>
          </p:cNvPr>
          <p:cNvSpPr/>
          <p:nvPr/>
        </p:nvSpPr>
        <p:spPr>
          <a:xfrm>
            <a:off x="8009070" y="1356661"/>
            <a:ext cx="762729" cy="586948"/>
          </a:xfrm>
          <a:prstGeom prst="roundRect">
            <a:avLst>
              <a:gd name="adj" fmla="val 20983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2" name="PHẠM DUYÊN 7 - 9Slide.vn">
            <a:extLst>
              <a:ext uri="{FF2B5EF4-FFF2-40B4-BE49-F238E27FC236}">
                <a16:creationId xmlns:a16="http://schemas.microsoft.com/office/drawing/2014/main" id="{44EBB1B7-4E14-0536-9736-E23CD661F763}"/>
              </a:ext>
            </a:extLst>
          </p:cNvPr>
          <p:cNvSpPr txBox="1"/>
          <p:nvPr/>
        </p:nvSpPr>
        <p:spPr>
          <a:xfrm>
            <a:off x="5847495" y="17275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PHẠM DUYÊN 10 - 9Slide.vn">
            <a:extLst>
              <a:ext uri="{FF2B5EF4-FFF2-40B4-BE49-F238E27FC236}">
                <a16:creationId xmlns:a16="http://schemas.microsoft.com/office/drawing/2014/main" id="{79C33F3F-6C84-E719-A021-DD2A159A6309}"/>
              </a:ext>
            </a:extLst>
          </p:cNvPr>
          <p:cNvSpPr txBox="1"/>
          <p:nvPr/>
        </p:nvSpPr>
        <p:spPr>
          <a:xfrm>
            <a:off x="6869706" y="32205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11 - 9Slide.vn">
            <a:extLst>
              <a:ext uri="{FF2B5EF4-FFF2-40B4-BE49-F238E27FC236}">
                <a16:creationId xmlns:a16="http://schemas.microsoft.com/office/drawing/2014/main" id="{235767B6-4BF8-8035-5983-9EBA5DA75472}"/>
              </a:ext>
            </a:extLst>
          </p:cNvPr>
          <p:cNvSpPr txBox="1"/>
          <p:nvPr/>
        </p:nvSpPr>
        <p:spPr>
          <a:xfrm>
            <a:off x="6358601" y="32205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PHẠM DUYÊN 13 - 9Slide.vn">
            <a:extLst>
              <a:ext uri="{FF2B5EF4-FFF2-40B4-BE49-F238E27FC236}">
                <a16:creationId xmlns:a16="http://schemas.microsoft.com/office/drawing/2014/main" id="{47C05D1F-104A-D4B6-52EA-D71F3970727A}"/>
              </a:ext>
            </a:extLst>
          </p:cNvPr>
          <p:cNvSpPr txBox="1"/>
          <p:nvPr/>
        </p:nvSpPr>
        <p:spPr>
          <a:xfrm>
            <a:off x="5324931" y="3220516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PHẠM DUYÊN 3 - 9Slide.vn">
            <a:extLst>
              <a:ext uri="{FF2B5EF4-FFF2-40B4-BE49-F238E27FC236}">
                <a16:creationId xmlns:a16="http://schemas.microsoft.com/office/drawing/2014/main" id="{614EBFE5-967C-2148-3A19-3894CBD4ED04}"/>
              </a:ext>
            </a:extLst>
          </p:cNvPr>
          <p:cNvSpPr txBox="1"/>
          <p:nvPr/>
        </p:nvSpPr>
        <p:spPr>
          <a:xfrm>
            <a:off x="5324930" y="1727576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HẠM DUYÊN 5 - 9Slide.vn">
                <a:extLst>
                  <a:ext uri="{FF2B5EF4-FFF2-40B4-BE49-F238E27FC236}">
                    <a16:creationId xmlns:a16="http://schemas.microsoft.com/office/drawing/2014/main" id="{52A662AF-E317-73CA-BD4A-684243E969CC}"/>
                  </a:ext>
                </a:extLst>
              </p:cNvPr>
              <p:cNvSpPr txBox="1"/>
              <p:nvPr/>
            </p:nvSpPr>
            <p:spPr>
              <a:xfrm>
                <a:off x="4805479" y="2102115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E4B2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PHẠM DUYÊN 5 - 9Slide.vn">
                <a:extLst>
                  <a:ext uri="{FF2B5EF4-FFF2-40B4-BE49-F238E27FC236}">
                    <a16:creationId xmlns:a16="http://schemas.microsoft.com/office/drawing/2014/main" id="{52A662AF-E317-73CA-BD4A-684243E9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79" y="2102115"/>
                <a:ext cx="4615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PHẠM DUYÊN 6 - 9Slide.vn">
            <a:extLst>
              <a:ext uri="{FF2B5EF4-FFF2-40B4-BE49-F238E27FC236}">
                <a16:creationId xmlns:a16="http://schemas.microsoft.com/office/drawing/2014/main" id="{6553FF5C-2B9A-2C06-EC3A-D79544B13187}"/>
              </a:ext>
            </a:extLst>
          </p:cNvPr>
          <p:cNvCxnSpPr>
            <a:cxnSpLocks/>
          </p:cNvCxnSpPr>
          <p:nvPr/>
        </p:nvCxnSpPr>
        <p:spPr>
          <a:xfrm>
            <a:off x="4936108" y="3188984"/>
            <a:ext cx="2340428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HẠM DUYÊN 9 - 9Slide.vn">
            <a:extLst>
              <a:ext uri="{FF2B5EF4-FFF2-40B4-BE49-F238E27FC236}">
                <a16:creationId xmlns:a16="http://schemas.microsoft.com/office/drawing/2014/main" id="{32B93B3D-9533-3F41-22E1-60BF972B43A5}"/>
              </a:ext>
            </a:extLst>
          </p:cNvPr>
          <p:cNvSpPr txBox="1"/>
          <p:nvPr/>
        </p:nvSpPr>
        <p:spPr>
          <a:xfrm>
            <a:off x="6358600" y="17275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C08B90CE-6532-F918-AA90-5B8832680029}"/>
              </a:ext>
            </a:extLst>
          </p:cNvPr>
          <p:cNvSpPr txBox="1"/>
          <p:nvPr/>
        </p:nvSpPr>
        <p:spPr>
          <a:xfrm>
            <a:off x="6869705" y="17275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PHẠM DUYÊN 12 - 9Slide.vn">
            <a:extLst>
              <a:ext uri="{FF2B5EF4-FFF2-40B4-BE49-F238E27FC236}">
                <a16:creationId xmlns:a16="http://schemas.microsoft.com/office/drawing/2014/main" id="{F347D34F-9231-C7BD-466A-F4CF2D64909C}"/>
              </a:ext>
            </a:extLst>
          </p:cNvPr>
          <p:cNvSpPr txBox="1"/>
          <p:nvPr/>
        </p:nvSpPr>
        <p:spPr>
          <a:xfrm>
            <a:off x="6869705" y="24545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PHẠM DUYÊN 12 - 9Slide.vn">
            <a:extLst>
              <a:ext uri="{FF2B5EF4-FFF2-40B4-BE49-F238E27FC236}">
                <a16:creationId xmlns:a16="http://schemas.microsoft.com/office/drawing/2014/main" id="{27482EDA-34D3-9663-48D1-6341DB8B5305}"/>
              </a:ext>
            </a:extLst>
          </p:cNvPr>
          <p:cNvSpPr txBox="1"/>
          <p:nvPr/>
        </p:nvSpPr>
        <p:spPr>
          <a:xfrm>
            <a:off x="5847496" y="32205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7363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442</Words>
  <Application>Microsoft Office PowerPoint</Application>
  <PresentationFormat>Widescreen</PresentationFormat>
  <Paragraphs>151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#9Slide03 Sofia Pro Soft</vt:lpstr>
      <vt:lpstr>#9Slide03 Sofia Pro Soft Bold</vt:lpstr>
      <vt:lpstr>Aptos</vt:lpstr>
      <vt:lpstr>Aptos Display</vt:lpstr>
      <vt:lpstr>Arial</vt:lpstr>
      <vt:lpstr>Calibri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 Thi Quynh Anh</dc:creator>
  <cp:lastModifiedBy>Nguyen Thi Quynh Anh</cp:lastModifiedBy>
  <cp:revision>1</cp:revision>
  <dcterms:created xsi:type="dcterms:W3CDTF">2025-03-06T05:17:28Z</dcterms:created>
  <dcterms:modified xsi:type="dcterms:W3CDTF">2025-03-06T05:19:13Z</dcterms:modified>
</cp:coreProperties>
</file>