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423" r:id="rId2"/>
    <p:sldId id="388" r:id="rId3"/>
    <p:sldId id="391" r:id="rId4"/>
    <p:sldId id="389" r:id="rId5"/>
    <p:sldId id="390" r:id="rId6"/>
    <p:sldId id="392" r:id="rId7"/>
    <p:sldId id="393" r:id="rId8"/>
    <p:sldId id="422" r:id="rId9"/>
    <p:sldId id="37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4660"/>
  </p:normalViewPr>
  <p:slideViewPr>
    <p:cSldViewPr snapToGrid="0">
      <p:cViewPr varScale="1">
        <p:scale>
          <a:sx n="63" d="100"/>
          <a:sy n="63" d="100"/>
        </p:scale>
        <p:origin x="81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5C78E-5372-45AA-8036-69CE13CD3E87}" type="datetimeFigureOut">
              <a:rPr lang="en-US" smtClean="0"/>
              <a:t>28-Mar-25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6B8AF-4EE9-4730-9487-3F626F1C7E72}" type="slidenum">
              <a:rPr lang="en-US" smtClean="0"/>
              <a:t>‹#›</a:t>
            </a:fld>
            <a:endParaRPr lang="en-US"/>
          </a:p>
        </p:txBody>
      </p:sp>
    </p:spTree>
    <p:extLst>
      <p:ext uri="{BB962C8B-B14F-4D97-AF65-F5344CB8AC3E}">
        <p14:creationId xmlns:p14="http://schemas.microsoft.com/office/powerpoint/2010/main" val="850285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eaa3974c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eaa3974c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1517689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5408" y="1760"/>
            <a:ext cx="12186592" cy="6854153"/>
          </a:xfrm>
          <a:prstGeom prst="rect">
            <a:avLst/>
          </a:prstGeom>
        </p:spPr>
      </p:pic>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sp>
        <p:nvSpPr>
          <p:cNvPr id="17" name="矩形: 圆角 16"/>
          <p:cNvSpPr/>
          <p:nvPr userDrawn="1"/>
        </p:nvSpPr>
        <p:spPr>
          <a:xfrm>
            <a:off x="476251" y="266700"/>
            <a:ext cx="11277600" cy="6324600"/>
          </a:xfrm>
          <a:prstGeom prst="roundRect">
            <a:avLst/>
          </a:prstGeom>
          <a:solidFill>
            <a:srgbClr val="F0F6FA"/>
          </a:solid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8946686">
            <a:off x="2788" y="43624"/>
            <a:ext cx="1838822" cy="1313232"/>
          </a:xfrm>
          <a:prstGeom prst="rect">
            <a:avLst/>
          </a:prstGeom>
        </p:spPr>
      </p:pic>
      <p:pic>
        <p:nvPicPr>
          <p:cNvPr id="11" name="图片 10"/>
          <p:cNvPicPr>
            <a:picLocks noChangeAspect="1"/>
          </p:cNvPicPr>
          <p:nvPr userDrawn="1"/>
        </p:nvPicPr>
        <p:blipFill rotWithShape="1">
          <a:blip r:embed="rId5" cstate="print">
            <a:extLst>
              <a:ext uri="{28A0092B-C50C-407E-A947-70E740481C1C}">
                <a14:useLocalDpi xmlns:a14="http://schemas.microsoft.com/office/drawing/2010/main" val="0"/>
              </a:ext>
            </a:extLst>
          </a:blip>
          <a:srcRect l="10000" t="23700" r="69271" b="3513"/>
          <a:stretch>
            <a:fillRect/>
          </a:stretch>
        </p:blipFill>
        <p:spPr>
          <a:xfrm>
            <a:off x="-194641" y="3622303"/>
            <a:ext cx="1570380" cy="3101303"/>
          </a:xfrm>
          <a:prstGeom prst="rect">
            <a:avLst/>
          </a:prstGeom>
        </p:spPr>
      </p:pic>
    </p:spTree>
    <p:extLst>
      <p:ext uri="{BB962C8B-B14F-4D97-AF65-F5344CB8AC3E}">
        <p14:creationId xmlns:p14="http://schemas.microsoft.com/office/powerpoint/2010/main" val="2851397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2025/3/28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4221659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bg2">
            <a:lumMod val="20000"/>
            <a:lumOff val="80000"/>
          </a:schemeClr>
        </a:solidFill>
        <a:effectLst/>
      </p:bgPr>
    </p:bg>
    <p:spTree>
      <p:nvGrpSpPr>
        <p:cNvPr id="1" name="Shape 103"/>
        <p:cNvGrpSpPr/>
        <p:nvPr/>
      </p:nvGrpSpPr>
      <p:grpSpPr>
        <a:xfrm>
          <a:off x="0" y="0"/>
          <a:ext cx="0" cy="0"/>
          <a:chOff x="0" y="0"/>
          <a:chExt cx="0" cy="0"/>
        </a:xfrm>
      </p:grpSpPr>
      <p:sp>
        <p:nvSpPr>
          <p:cNvPr id="104" name="Google Shape;104;p7"/>
          <p:cNvSpPr txBox="1">
            <a:spLocks noGrp="1"/>
          </p:cNvSpPr>
          <p:nvPr>
            <p:ph type="title"/>
          </p:nvPr>
        </p:nvSpPr>
        <p:spPr>
          <a:xfrm>
            <a:off x="2736600" y="1140600"/>
            <a:ext cx="6718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7"/>
          <p:cNvSpPr txBox="1">
            <a:spLocks noGrp="1"/>
          </p:cNvSpPr>
          <p:nvPr>
            <p:ph type="body" idx="1"/>
          </p:nvPr>
        </p:nvSpPr>
        <p:spPr>
          <a:xfrm>
            <a:off x="1747800" y="2738733"/>
            <a:ext cx="8710800" cy="2569600"/>
          </a:xfrm>
          <a:prstGeom prst="rect">
            <a:avLst/>
          </a:prstGeom>
        </p:spPr>
        <p:txBody>
          <a:bodyPr spcFirstLastPara="1" wrap="square" lIns="91425" tIns="91425" rIns="91425" bIns="91425" anchor="t" anchorCtr="0">
            <a:noAutofit/>
          </a:bodyPr>
          <a:lstStyle>
            <a:lvl1pPr marL="609585" lvl="0" indent="-389457" rtl="0">
              <a:lnSpc>
                <a:spcPct val="100000"/>
              </a:lnSpc>
              <a:spcBef>
                <a:spcPts val="0"/>
              </a:spcBef>
              <a:spcAft>
                <a:spcPts val="0"/>
              </a:spcAft>
              <a:buClr>
                <a:schemeClr val="dk2"/>
              </a:buClr>
              <a:buSzPts val="1000"/>
              <a:buAutoNum type="arabicPeriod"/>
              <a:defRPr sz="1867">
                <a:solidFill>
                  <a:srgbClr val="434343"/>
                </a:solidFill>
              </a:defRPr>
            </a:lvl1pPr>
            <a:lvl2pPr marL="1219170" lvl="1" indent="-423323" rtl="0">
              <a:lnSpc>
                <a:spcPct val="115000"/>
              </a:lnSpc>
              <a:spcBef>
                <a:spcPts val="0"/>
              </a:spcBef>
              <a:spcAft>
                <a:spcPts val="0"/>
              </a:spcAft>
              <a:buClr>
                <a:schemeClr val="dk2"/>
              </a:buClr>
              <a:buSzPts val="1400"/>
              <a:buAutoNum type="alphaLcPeriod"/>
              <a:defRPr>
                <a:solidFill>
                  <a:srgbClr val="434343"/>
                </a:solidFill>
              </a:defRPr>
            </a:lvl2pPr>
            <a:lvl3pPr marL="1828754" lvl="2" indent="-423323" rtl="0">
              <a:lnSpc>
                <a:spcPct val="115000"/>
              </a:lnSpc>
              <a:spcBef>
                <a:spcPts val="0"/>
              </a:spcBef>
              <a:spcAft>
                <a:spcPts val="0"/>
              </a:spcAft>
              <a:buClr>
                <a:schemeClr val="dk2"/>
              </a:buClr>
              <a:buSzPts val="1400"/>
              <a:buAutoNum type="romanLcPeriod"/>
              <a:defRPr>
                <a:solidFill>
                  <a:srgbClr val="434343"/>
                </a:solidFill>
              </a:defRPr>
            </a:lvl3pPr>
            <a:lvl4pPr marL="2438339" lvl="3" indent="-423323" rtl="0">
              <a:lnSpc>
                <a:spcPct val="115000"/>
              </a:lnSpc>
              <a:spcBef>
                <a:spcPts val="0"/>
              </a:spcBef>
              <a:spcAft>
                <a:spcPts val="0"/>
              </a:spcAft>
              <a:buClr>
                <a:schemeClr val="dk2"/>
              </a:buClr>
              <a:buSzPts val="1400"/>
              <a:buAutoNum type="arabicPeriod"/>
              <a:defRPr>
                <a:solidFill>
                  <a:srgbClr val="434343"/>
                </a:solidFill>
              </a:defRPr>
            </a:lvl4pPr>
            <a:lvl5pPr marL="3047924" lvl="4" indent="-423323" rtl="0">
              <a:lnSpc>
                <a:spcPct val="115000"/>
              </a:lnSpc>
              <a:spcBef>
                <a:spcPts val="0"/>
              </a:spcBef>
              <a:spcAft>
                <a:spcPts val="0"/>
              </a:spcAft>
              <a:buClr>
                <a:schemeClr val="dk2"/>
              </a:buClr>
              <a:buSzPts val="1400"/>
              <a:buAutoNum type="alphaLcPeriod"/>
              <a:defRPr>
                <a:solidFill>
                  <a:srgbClr val="434343"/>
                </a:solidFill>
              </a:defRPr>
            </a:lvl5pPr>
            <a:lvl6pPr marL="3657509" lvl="5" indent="-423323" rtl="0">
              <a:lnSpc>
                <a:spcPct val="115000"/>
              </a:lnSpc>
              <a:spcBef>
                <a:spcPts val="0"/>
              </a:spcBef>
              <a:spcAft>
                <a:spcPts val="0"/>
              </a:spcAft>
              <a:buClr>
                <a:schemeClr val="dk2"/>
              </a:buClr>
              <a:buSzPts val="1400"/>
              <a:buAutoNum type="romanLcPeriod"/>
              <a:defRPr>
                <a:solidFill>
                  <a:srgbClr val="434343"/>
                </a:solidFill>
              </a:defRPr>
            </a:lvl6pPr>
            <a:lvl7pPr marL="4267093" lvl="6" indent="-423323" rtl="0">
              <a:lnSpc>
                <a:spcPct val="115000"/>
              </a:lnSpc>
              <a:spcBef>
                <a:spcPts val="0"/>
              </a:spcBef>
              <a:spcAft>
                <a:spcPts val="0"/>
              </a:spcAft>
              <a:buClr>
                <a:schemeClr val="dk2"/>
              </a:buClr>
              <a:buSzPts val="1400"/>
              <a:buAutoNum type="arabicPeriod"/>
              <a:defRPr>
                <a:solidFill>
                  <a:srgbClr val="434343"/>
                </a:solidFill>
              </a:defRPr>
            </a:lvl7pPr>
            <a:lvl8pPr marL="4876678" lvl="7" indent="-423323" rtl="0">
              <a:lnSpc>
                <a:spcPct val="115000"/>
              </a:lnSpc>
              <a:spcBef>
                <a:spcPts val="0"/>
              </a:spcBef>
              <a:spcAft>
                <a:spcPts val="0"/>
              </a:spcAft>
              <a:buClr>
                <a:schemeClr val="dk2"/>
              </a:buClr>
              <a:buSzPts val="1400"/>
              <a:buAutoNum type="alphaLcPeriod"/>
              <a:defRPr>
                <a:solidFill>
                  <a:srgbClr val="434343"/>
                </a:solidFill>
              </a:defRPr>
            </a:lvl8pPr>
            <a:lvl9pPr marL="5486263" lvl="8" indent="-423323" rtl="0">
              <a:lnSpc>
                <a:spcPct val="115000"/>
              </a:lnSpc>
              <a:spcBef>
                <a:spcPts val="0"/>
              </a:spcBef>
              <a:spcAft>
                <a:spcPts val="0"/>
              </a:spcAft>
              <a:buClr>
                <a:schemeClr val="dk2"/>
              </a:buClr>
              <a:buSzPts val="1400"/>
              <a:buAutoNum type="romanLcPeriod"/>
              <a:defRPr>
                <a:solidFill>
                  <a:srgbClr val="434343"/>
                </a:solidFill>
              </a:defRPr>
            </a:lvl9pPr>
          </a:lstStyle>
          <a:p>
            <a:endParaRPr/>
          </a:p>
        </p:txBody>
      </p:sp>
      <p:grpSp>
        <p:nvGrpSpPr>
          <p:cNvPr id="106" name="Google Shape;106;p7"/>
          <p:cNvGrpSpPr/>
          <p:nvPr/>
        </p:nvGrpSpPr>
        <p:grpSpPr>
          <a:xfrm>
            <a:off x="0" y="-20450"/>
            <a:ext cx="12206400" cy="7140572"/>
            <a:chOff x="0" y="-15338"/>
            <a:chExt cx="9154800" cy="5355429"/>
          </a:xfrm>
        </p:grpSpPr>
        <p:sp>
          <p:nvSpPr>
            <p:cNvPr id="107" name="Google Shape;107;p7"/>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7"/>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bg1">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09" name="Google Shape;109;p7"/>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7"/>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7"/>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7"/>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7"/>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7"/>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bg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7"/>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7"/>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7"/>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7"/>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7"/>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87061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Tree>
    <p:extLst>
      <p:ext uri="{BB962C8B-B14F-4D97-AF65-F5344CB8AC3E}">
        <p14:creationId xmlns:p14="http://schemas.microsoft.com/office/powerpoint/2010/main" val="2142473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0" y="-2667000"/>
            <a:ext cx="6858000" cy="12192000"/>
          </a:xfrm>
          <a:prstGeom prst="rect">
            <a:avLst/>
          </a:prstGeom>
        </p:spPr>
      </p:pic>
      <p:sp>
        <p:nvSpPr>
          <p:cNvPr id="12" name="矩形: 圆角 11"/>
          <p:cNvSpPr/>
          <p:nvPr userDrawn="1"/>
        </p:nvSpPr>
        <p:spPr>
          <a:xfrm>
            <a:off x="664583" y="556785"/>
            <a:ext cx="10932286" cy="6021893"/>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pic>
        <p:nvPicPr>
          <p:cNvPr id="13" name="图片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8946686">
            <a:off x="-191695" y="455177"/>
            <a:ext cx="1838822" cy="1313232"/>
          </a:xfrm>
          <a:prstGeom prst="rect">
            <a:avLst/>
          </a:prstGeom>
        </p:spPr>
      </p:pic>
      <p:pic>
        <p:nvPicPr>
          <p:cNvPr id="14" name="图片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2778890">
            <a:off x="228123" y="5929948"/>
            <a:ext cx="999185" cy="713588"/>
          </a:xfrm>
          <a:prstGeom prst="rect">
            <a:avLst/>
          </a:prstGeom>
        </p:spPr>
      </p:pic>
    </p:spTree>
    <p:extLst>
      <p:ext uri="{BB962C8B-B14F-4D97-AF65-F5344CB8AC3E}">
        <p14:creationId xmlns:p14="http://schemas.microsoft.com/office/powerpoint/2010/main" val="1913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11" name="组合 10"/>
          <p:cNvGrpSpPr/>
          <p:nvPr userDrawn="1"/>
        </p:nvGrpSpPr>
        <p:grpSpPr>
          <a:xfrm>
            <a:off x="684452" y="1287863"/>
            <a:ext cx="3710568" cy="275466"/>
            <a:chOff x="1469042" y="1073970"/>
            <a:chExt cx="8924131" cy="3300801"/>
          </a:xfrm>
        </p:grpSpPr>
        <p:sp>
          <p:nvSpPr>
            <p:cNvPr id="12" name="标题 1"/>
            <p:cNvSpPr txBox="1"/>
            <p:nvPr/>
          </p:nvSpPr>
          <p:spPr>
            <a:xfrm>
              <a:off x="1469042" y="1073970"/>
              <a:ext cx="8924131" cy="3300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字魂107号-萌趣欢乐体" panose="00000500000000000000" pitchFamily="2" charset="-122"/>
                  <a:ea typeface="字魂107号-萌趣欢乐体" panose="00000500000000000000" pitchFamily="2" charset="-122"/>
                </a:rPr>
                <a:t>                              </a:t>
              </a:r>
              <a:br>
                <a:rPr lang="zh-CN" altLang="en-US" sz="100" dirty="0">
                  <a:solidFill>
                    <a:schemeClr val="bg1"/>
                  </a:solidFill>
                  <a:latin typeface="字魂107号-萌趣欢乐体" panose="00000500000000000000" pitchFamily="2" charset="-122"/>
                  <a:ea typeface="字魂107号-萌趣欢乐体" panose="00000500000000000000" pitchFamily="2" charset="-122"/>
                </a:rPr>
              </a:b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感谢您下载平台上提供的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作品，为了您和熊猫办公以及原创作者的利益，请勿复制、传播、销售，否则将承担法律责任！熊猫办公将对作品进行维权，按照传播下载次数进行十倍的索取赔偿！</a:t>
              </a:r>
              <a:br>
                <a:rPr lang="en-US" altLang="zh-CN" sz="100" spc="120" dirty="0">
                  <a:solidFill>
                    <a:schemeClr val="bg1"/>
                  </a:solidFill>
                  <a:latin typeface="字魂107号-萌趣欢乐体" panose="00000500000000000000" pitchFamily="2" charset="-122"/>
                  <a:ea typeface="字魂107号-萌趣欢乐体" panose="00000500000000000000" pitchFamily="2" charset="-122"/>
                </a:rPr>
              </a:b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1.</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在熊猫办公出售的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模板是免版税类（</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RF</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Royalty-Free</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）正版受</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中国人民共和国著作法</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和</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世界版权公约</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的保护，作品的所有权、版权和著作权归熊猫办公所有，您下载的是</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模板素材的使用权。</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2.</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不得将熊猫办公的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zh-CN" altLang="en-US" sz="100" spc="120" dirty="0">
                <a:solidFill>
                  <a:schemeClr val="bg1"/>
                </a:solidFill>
              </a:endParaRPr>
            </a:p>
          </p:txBody>
        </p:sp>
        <p:sp>
          <p:nvSpPr>
            <p:cNvPr id="13" name="矩形 12"/>
            <p:cNvSpPr/>
            <p:nvPr/>
          </p:nvSpPr>
          <p:spPr>
            <a:xfrm>
              <a:off x="4834812" y="1280107"/>
              <a:ext cx="2192590" cy="1290790"/>
            </a:xfrm>
            <a:prstGeom prst="rect">
              <a:avLst/>
            </a:prstGeom>
            <a:noFill/>
          </p:spPr>
          <p:txBody>
            <a:bodyPr wrap="square">
              <a:spAutoFit/>
            </a:bodyPr>
            <a:lstStyle/>
            <a:p>
              <a:pPr algn="dist"/>
              <a:r>
                <a:rPr lang="zh-CN" altLang="en-US" sz="100" dirty="0">
                  <a:solidFill>
                    <a:schemeClr val="bg1"/>
                  </a:solidFill>
                  <a:latin typeface="字魂107号-萌趣欢乐体" panose="00000500000000000000" pitchFamily="2" charset="-122"/>
                  <a:ea typeface="字魂107号-萌趣欢乐体" panose="00000500000000000000" pitchFamily="2" charset="-122"/>
                </a:rPr>
                <a:t>  版权声明</a:t>
              </a:r>
              <a:endParaRPr lang="zh-CN" altLang="en-US" sz="100" dirty="0">
                <a:solidFill>
                  <a:schemeClr val="bg1"/>
                </a:solidFill>
              </a:endParaRPr>
            </a:p>
          </p:txBody>
        </p:sp>
      </p:grpSp>
    </p:spTree>
    <p:extLst>
      <p:ext uri="{BB962C8B-B14F-4D97-AF65-F5344CB8AC3E}">
        <p14:creationId xmlns:p14="http://schemas.microsoft.com/office/powerpoint/2010/main" val="1628864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2025/3/28</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
        <p:nvSpPr>
          <p:cNvPr id="8" name="矩形 7"/>
          <p:cNvSpPr/>
          <p:nvPr/>
        </p:nvSpPr>
        <p:spPr>
          <a:xfrm>
            <a:off x="3510708" y="2408664"/>
            <a:ext cx="1055782" cy="707886"/>
          </a:xfrm>
          <a:prstGeom prst="rect">
            <a:avLst/>
          </a:prstGeom>
          <a:noFill/>
        </p:spPr>
        <p:txBody>
          <a:bodyPr wrap="square">
            <a:spAutoFit/>
          </a:bodyPr>
          <a:lstStyle/>
          <a:p>
            <a:pPr algn="dist"/>
            <a:r>
              <a:rPr lang="zh-CN" altLang="en-US" sz="2000" dirty="0">
                <a:solidFill>
                  <a:schemeClr val="bg1"/>
                </a:solidFill>
                <a:latin typeface="字魂107号-萌趣欢乐体" panose="00000500000000000000" pitchFamily="2" charset="-122"/>
                <a:ea typeface="字魂107号-萌趣欢乐体" panose="00000500000000000000" pitchFamily="2" charset="-122"/>
              </a:rPr>
              <a:t>  版权声明</a:t>
            </a:r>
            <a:endParaRPr lang="zh-CN" altLang="en-US" sz="2000" dirty="0">
              <a:solidFill>
                <a:schemeClr val="bg1"/>
              </a:solidFill>
            </a:endParaRPr>
          </a:p>
        </p:txBody>
      </p:sp>
      <p:grpSp>
        <p:nvGrpSpPr>
          <p:cNvPr id="9" name="组合 8"/>
          <p:cNvGrpSpPr/>
          <p:nvPr userDrawn="1"/>
        </p:nvGrpSpPr>
        <p:grpSpPr>
          <a:xfrm>
            <a:off x="2209800" y="2841084"/>
            <a:ext cx="3710568" cy="275466"/>
            <a:chOff x="1469042" y="1073970"/>
            <a:chExt cx="8924131" cy="3300801"/>
          </a:xfrm>
        </p:grpSpPr>
        <p:sp>
          <p:nvSpPr>
            <p:cNvPr id="10" name="标题 1"/>
            <p:cNvSpPr txBox="1"/>
            <p:nvPr/>
          </p:nvSpPr>
          <p:spPr>
            <a:xfrm>
              <a:off x="1469042" y="1073970"/>
              <a:ext cx="8924131" cy="3300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字魂107号-萌趣欢乐体" panose="00000500000000000000" pitchFamily="2" charset="-122"/>
                  <a:ea typeface="字魂107号-萌趣欢乐体" panose="00000500000000000000" pitchFamily="2" charset="-122"/>
                </a:rPr>
                <a:t>                              </a:t>
              </a:r>
              <a:br>
                <a:rPr lang="zh-CN" altLang="en-US" sz="100" dirty="0">
                  <a:solidFill>
                    <a:schemeClr val="bg1"/>
                  </a:solidFill>
                  <a:latin typeface="字魂107号-萌趣欢乐体" panose="00000500000000000000" pitchFamily="2" charset="-122"/>
                  <a:ea typeface="字魂107号-萌趣欢乐体" panose="00000500000000000000" pitchFamily="2" charset="-122"/>
                </a:rPr>
              </a:b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感谢您下载平台上提供的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作品，为了您和熊猫办公以及原创作者的利益，请勿复制、传播、销售，否则将承担法律责任！熊猫办公将对作品进行维权，按照传播下载次数进行十倍的索取赔偿！</a:t>
              </a:r>
              <a:br>
                <a:rPr lang="en-US" altLang="zh-CN" sz="100" spc="120" dirty="0">
                  <a:solidFill>
                    <a:schemeClr val="bg1"/>
                  </a:solidFill>
                  <a:latin typeface="字魂107号-萌趣欢乐体" panose="00000500000000000000" pitchFamily="2" charset="-122"/>
                  <a:ea typeface="字魂107号-萌趣欢乐体" panose="00000500000000000000" pitchFamily="2" charset="-122"/>
                </a:rPr>
              </a:b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1.</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在熊猫办公出售的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模板是免版税类（</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RF</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Royalty-Free</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）正版受</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中国人民共和国著作法</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和</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世界版权公约</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的保护，作品的所有权、版权和著作权归熊猫办公所有，您下载的是</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模板素材的使用权。</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2.</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不得将熊猫办公的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zh-CN" altLang="en-US" sz="100" spc="120" dirty="0">
                <a:solidFill>
                  <a:schemeClr val="bg1"/>
                </a:solidFill>
              </a:endParaRPr>
            </a:p>
          </p:txBody>
        </p:sp>
        <p:sp>
          <p:nvSpPr>
            <p:cNvPr id="11" name="矩形 10"/>
            <p:cNvSpPr/>
            <p:nvPr/>
          </p:nvSpPr>
          <p:spPr>
            <a:xfrm>
              <a:off x="4834812" y="1280107"/>
              <a:ext cx="2192590" cy="1290790"/>
            </a:xfrm>
            <a:prstGeom prst="rect">
              <a:avLst/>
            </a:prstGeom>
            <a:noFill/>
          </p:spPr>
          <p:txBody>
            <a:bodyPr wrap="square">
              <a:spAutoFit/>
            </a:bodyPr>
            <a:lstStyle/>
            <a:p>
              <a:pPr algn="dist"/>
              <a:r>
                <a:rPr lang="zh-CN" altLang="en-US" sz="100" dirty="0">
                  <a:solidFill>
                    <a:schemeClr val="bg1"/>
                  </a:solidFill>
                  <a:latin typeface="字魂107号-萌趣欢乐体" panose="00000500000000000000" pitchFamily="2" charset="-122"/>
                  <a:ea typeface="字魂107号-萌趣欢乐体" panose="00000500000000000000" pitchFamily="2" charset="-122"/>
                </a:rPr>
                <a:t>  版权声明</a:t>
              </a:r>
              <a:endParaRPr lang="zh-CN" altLang="en-US" sz="100" dirty="0">
                <a:solidFill>
                  <a:schemeClr val="bg1"/>
                </a:solidFill>
              </a:endParaRPr>
            </a:p>
          </p:txBody>
        </p:sp>
      </p:grpSp>
    </p:spTree>
    <p:extLst>
      <p:ext uri="{BB962C8B-B14F-4D97-AF65-F5344CB8AC3E}">
        <p14:creationId xmlns:p14="http://schemas.microsoft.com/office/powerpoint/2010/main" val="217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2025/3/28</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1842750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2025/3/28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91187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2025/3/28</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1082199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2025/3/28</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10746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681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21.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t="3317" b="40405"/>
          <a:stretch>
            <a:fillRect/>
          </a:stretch>
        </p:blipFill>
        <p:spPr>
          <a:xfrm>
            <a:off x="923925" y="-40474"/>
            <a:ext cx="11087100" cy="6602821"/>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17739" r="59461"/>
          <a:stretch>
            <a:fillRect/>
          </a:stretch>
        </p:blipFill>
        <p:spPr>
          <a:xfrm rot="16200000">
            <a:off x="5169518" y="-105265"/>
            <a:ext cx="1852961" cy="12192001"/>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430" y="19938"/>
            <a:ext cx="4571570" cy="6858000"/>
          </a:xfrm>
          <a:prstGeom prst="rect">
            <a:avLst/>
          </a:prstGeom>
        </p:spPr>
      </p:pic>
      <p:pic>
        <p:nvPicPr>
          <p:cNvPr id="22" name="图片 21"/>
          <p:cNvPicPr>
            <a:picLocks noChangeAspect="1"/>
          </p:cNvPicPr>
          <p:nvPr/>
        </p:nvPicPr>
        <p:blipFill rotWithShape="1">
          <a:blip r:embed="rId6">
            <a:extLst>
              <a:ext uri="{28A0092B-C50C-407E-A947-70E740481C1C}">
                <a14:useLocalDpi xmlns:a14="http://schemas.microsoft.com/office/drawing/2010/main" val="0"/>
              </a:ext>
            </a:extLst>
          </a:blip>
          <a:srcRect l="75070" t="48233" b="34610"/>
          <a:stretch>
            <a:fillRect/>
          </a:stretch>
        </p:blipFill>
        <p:spPr>
          <a:xfrm flipH="1">
            <a:off x="-3" y="1777930"/>
            <a:ext cx="2286170" cy="2360278"/>
          </a:xfrm>
          <a:prstGeom prst="rect">
            <a:avLst/>
          </a:prstGeom>
        </p:spPr>
      </p:pic>
      <p:pic>
        <p:nvPicPr>
          <p:cNvPr id="23" name="图片 22"/>
          <p:cNvPicPr>
            <a:picLocks noChangeAspect="1"/>
          </p:cNvPicPr>
          <p:nvPr/>
        </p:nvPicPr>
        <p:blipFill rotWithShape="1">
          <a:blip r:embed="rId7">
            <a:extLst>
              <a:ext uri="{28A0092B-C50C-407E-A947-70E740481C1C}">
                <a14:useLocalDpi xmlns:a14="http://schemas.microsoft.com/office/drawing/2010/main" val="0"/>
              </a:ext>
            </a:extLst>
          </a:blip>
          <a:srcRect t="48233" r="82768" b="34610"/>
          <a:stretch>
            <a:fillRect/>
          </a:stretch>
        </p:blipFill>
        <p:spPr>
          <a:xfrm flipH="1">
            <a:off x="10529646" y="1730919"/>
            <a:ext cx="1357918" cy="2028168"/>
          </a:xfrm>
          <a:prstGeom prst="rect">
            <a:avLst/>
          </a:prstGeom>
        </p:spPr>
      </p:pic>
      <p:sp>
        <p:nvSpPr>
          <p:cNvPr id="24" name="矩形 23"/>
          <p:cNvSpPr/>
          <p:nvPr/>
        </p:nvSpPr>
        <p:spPr>
          <a:xfrm>
            <a:off x="9448799" y="5822334"/>
            <a:ext cx="715617" cy="336802"/>
          </a:xfrm>
          <a:prstGeom prst="rect">
            <a:avLst/>
          </a:prstGeom>
          <a:solidFill>
            <a:srgbClr val="FF8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07号-萌趣欢乐体"/>
              <a:ea typeface="字魂107号-萌趣欢乐体"/>
              <a:cs typeface="+mn-ea"/>
              <a:sym typeface="+mn-lt"/>
            </a:endParaRPr>
          </a:p>
        </p:txBody>
      </p:sp>
      <p:pic>
        <p:nvPicPr>
          <p:cNvPr id="26" name="图片 25"/>
          <p:cNvPicPr>
            <a:picLocks noChangeAspect="1"/>
          </p:cNvPicPr>
          <p:nvPr/>
        </p:nvPicPr>
        <p:blipFill rotWithShape="1">
          <a:blip r:embed="rId8" cstate="print">
            <a:extLst>
              <a:ext uri="{28A0092B-C50C-407E-A947-70E740481C1C}">
                <a14:useLocalDpi xmlns:a14="http://schemas.microsoft.com/office/drawing/2010/main" val="0"/>
              </a:ext>
            </a:extLst>
          </a:blip>
          <a:srcRect t="55629"/>
          <a:stretch>
            <a:fillRect/>
          </a:stretch>
        </p:blipFill>
        <p:spPr>
          <a:xfrm>
            <a:off x="-408800" y="4300855"/>
            <a:ext cx="4571570" cy="3042957"/>
          </a:xfrm>
          <a:prstGeom prst="rect">
            <a:avLst/>
          </a:prstGeom>
        </p:spPr>
      </p:pic>
      <p:grpSp>
        <p:nvGrpSpPr>
          <p:cNvPr id="15" name="Group 14">
            <a:extLst>
              <a:ext uri="{FF2B5EF4-FFF2-40B4-BE49-F238E27FC236}">
                <a16:creationId xmlns:a16="http://schemas.microsoft.com/office/drawing/2014/main" id="{56D8BB93-A70E-4CF0-A749-7DDE9219F71C}"/>
              </a:ext>
            </a:extLst>
          </p:cNvPr>
          <p:cNvGrpSpPr/>
          <p:nvPr/>
        </p:nvGrpSpPr>
        <p:grpSpPr>
          <a:xfrm>
            <a:off x="4581524" y="2005093"/>
            <a:ext cx="2710261" cy="682780"/>
            <a:chOff x="2831555" y="1626491"/>
            <a:chExt cx="3193496" cy="861774"/>
          </a:xfrm>
          <a:solidFill>
            <a:srgbClr val="E82856"/>
          </a:solidFill>
        </p:grpSpPr>
        <p:sp>
          <p:nvSpPr>
            <p:cNvPr id="16" name="矩形: 圆角 10">
              <a:extLst>
                <a:ext uri="{FF2B5EF4-FFF2-40B4-BE49-F238E27FC236}">
                  <a16:creationId xmlns:a16="http://schemas.microsoft.com/office/drawing/2014/main" id="{BCBD1C6C-304D-49B6-BA49-F1ABF78FE991}"/>
                </a:ext>
              </a:extLst>
            </p:cNvPr>
            <p:cNvSpPr/>
            <p:nvPr/>
          </p:nvSpPr>
          <p:spPr>
            <a:xfrm rot="5400000">
              <a:off x="3997416" y="460630"/>
              <a:ext cx="861774" cy="3193496"/>
            </a:xfrm>
            <a:prstGeom prst="roundRect">
              <a:avLst>
                <a:gd name="adj" fmla="val 32744"/>
              </a:avLst>
            </a:prstGeom>
            <a:solidFill>
              <a:srgbClr val="FF0066"/>
            </a:solidFill>
            <a:ln w="28575">
              <a:solidFill>
                <a:schemeClr val="bg1"/>
              </a:solidFill>
            </a:ln>
            <a:effectLst>
              <a:outerShdw blurRad="25400" algn="ct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8" name="TextBox 17">
              <a:extLst>
                <a:ext uri="{FF2B5EF4-FFF2-40B4-BE49-F238E27FC236}">
                  <a16:creationId xmlns:a16="http://schemas.microsoft.com/office/drawing/2014/main" id="{0602185D-D49A-404F-ACD3-373FEACEA481}"/>
                </a:ext>
              </a:extLst>
            </p:cNvPr>
            <p:cNvSpPr txBox="1"/>
            <p:nvPr/>
          </p:nvSpPr>
          <p:spPr>
            <a:xfrm>
              <a:off x="2831555" y="1641879"/>
              <a:ext cx="319349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White Xmas PERSONAL USE" pitchFamily="50" charset="0"/>
                  <a:cs typeface="Calibri" panose="020F0502020204030204" pitchFamily="34" charset="0"/>
                </a:rPr>
                <a:t>TIẾNG VIỆT</a:t>
              </a:r>
            </a:p>
          </p:txBody>
        </p:sp>
      </p:grpSp>
      <p:pic>
        <p:nvPicPr>
          <p:cNvPr id="2" name="Picture 1">
            <a:extLst>
              <a:ext uri="{FF2B5EF4-FFF2-40B4-BE49-F238E27FC236}">
                <a16:creationId xmlns:a16="http://schemas.microsoft.com/office/drawing/2014/main" id="{7E9AAE60-A0DE-410E-A10A-F7D26C69387D}"/>
              </a:ext>
            </a:extLst>
          </p:cNvPr>
          <p:cNvPicPr>
            <a:picLocks noChangeAspect="1"/>
          </p:cNvPicPr>
          <p:nvPr/>
        </p:nvPicPr>
        <p:blipFill rotWithShape="1">
          <a:blip r:embed="rId9"/>
          <a:srcRect b="49176"/>
          <a:stretch/>
        </p:blipFill>
        <p:spPr>
          <a:xfrm>
            <a:off x="1066364" y="2790249"/>
            <a:ext cx="10059272" cy="1155737"/>
          </a:xfrm>
          <a:prstGeom prst="rect">
            <a:avLst/>
          </a:prstGeom>
        </p:spPr>
      </p:pic>
      <p:sp>
        <p:nvSpPr>
          <p:cNvPr id="3" name="TextBox 2">
            <a:extLst>
              <a:ext uri="{FF2B5EF4-FFF2-40B4-BE49-F238E27FC236}">
                <a16:creationId xmlns:a16="http://schemas.microsoft.com/office/drawing/2014/main" id="{54ECF927-1E3D-E9D8-D10C-CA164FAC656D}"/>
              </a:ext>
            </a:extLst>
          </p:cNvPr>
          <p:cNvSpPr txBox="1"/>
          <p:nvPr/>
        </p:nvSpPr>
        <p:spPr>
          <a:xfrm>
            <a:off x="4581524" y="3899353"/>
            <a:ext cx="271026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White Xmas PERSONAL USE" pitchFamily="50" charset="0"/>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White Xmas PERSONAL USE" pitchFamily="50" charset="0"/>
                <a:cs typeface="Calibri" panose="020F0502020204030204" pitchFamily="34" charset="0"/>
              </a:rPr>
              <a:t>Tiết</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White Xmas PERSONAL USE" pitchFamily="50" charset="0"/>
                <a:cs typeface="Calibri" panose="020F0502020204030204" pitchFamily="34" charset="0"/>
              </a:rPr>
              <a:t> 7)</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646E52-5966-43B9-B72A-6365468A92B9}"/>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286190" y="1931529"/>
            <a:ext cx="6842560" cy="5473786"/>
          </a:xfrm>
          <a:prstGeom prst="rect">
            <a:avLst/>
          </a:prstGeom>
        </p:spPr>
      </p:pic>
      <p:pic>
        <p:nvPicPr>
          <p:cNvPr id="4" name="Picture 3">
            <a:extLst>
              <a:ext uri="{FF2B5EF4-FFF2-40B4-BE49-F238E27FC236}">
                <a16:creationId xmlns:a16="http://schemas.microsoft.com/office/drawing/2014/main" id="{9F51EB9B-DBF4-4006-800C-B20BCD215334}"/>
              </a:ext>
            </a:extLst>
          </p:cNvPr>
          <p:cNvPicPr>
            <a:picLocks noChangeAspect="1"/>
          </p:cNvPicPr>
          <p:nvPr/>
        </p:nvPicPr>
        <p:blipFill>
          <a:blip r:embed="rId4"/>
          <a:stretch>
            <a:fillRect/>
          </a:stretch>
        </p:blipFill>
        <p:spPr>
          <a:xfrm>
            <a:off x="4249433" y="2002806"/>
            <a:ext cx="5560034" cy="2566638"/>
          </a:xfrm>
          <a:prstGeom prst="rect">
            <a:avLst/>
          </a:prstGeom>
        </p:spPr>
      </p:pic>
    </p:spTree>
    <p:extLst>
      <p:ext uri="{BB962C8B-B14F-4D97-AF65-F5344CB8AC3E}">
        <p14:creationId xmlns:p14="http://schemas.microsoft.com/office/powerpoint/2010/main" val="932288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EEE444-2AB8-4084-9E77-8DB8933C7C3D}"/>
              </a:ext>
            </a:extLst>
          </p:cNvPr>
          <p:cNvSpPr txBox="1"/>
          <p:nvPr/>
        </p:nvSpPr>
        <p:spPr>
          <a:xfrm>
            <a:off x="1745456" y="1753017"/>
            <a:ext cx="6291262" cy="5016758"/>
          </a:xfrm>
          <a:prstGeom prst="rect">
            <a:avLst/>
          </a:prstGeom>
          <a:noFill/>
        </p:spPr>
        <p:txBody>
          <a:bodyPr wrap="square">
            <a:spAutoFit/>
          </a:bodyPr>
          <a:lstStyle/>
          <a:p>
            <a:pPr algn="just"/>
            <a:r>
              <a:rPr lang="en-US" sz="3200" b="0" i="0" dirty="0" err="1">
                <a:solidFill>
                  <a:srgbClr val="000000"/>
                </a:solidFill>
                <a:effectLst/>
                <a:latin typeface="Cambria" panose="02040503050406030204" pitchFamily="18" charset="0"/>
                <a:ea typeface="Cambria" panose="02040503050406030204" pitchFamily="18" charset="0"/>
              </a:rPr>
              <a:t>Vừa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gõ</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cửa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gọi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bé</a:t>
            </a:r>
            <a:endParaRPr lang="en-US"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err="1">
                <a:solidFill>
                  <a:srgbClr val="000000"/>
                </a:solidFill>
                <a:effectLst/>
                <a:latin typeface="Cambria" panose="02040503050406030204" pitchFamily="18" charset="0"/>
                <a:ea typeface="Cambria" panose="02040503050406030204" pitchFamily="18" charset="0"/>
              </a:rPr>
              <a:t>Bé</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ra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đã</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biến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rồi</a:t>
            </a:r>
            <a:endParaRPr lang="en-US"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err="1">
                <a:solidFill>
                  <a:srgbClr val="000000"/>
                </a:solidFill>
                <a:effectLst/>
                <a:latin typeface="Cambria" panose="02040503050406030204" pitchFamily="18" charset="0"/>
                <a:ea typeface="Cambria" panose="02040503050406030204" pitchFamily="18" charset="0"/>
              </a:rPr>
              <a:t>Thấy</a:t>
            </a:r>
            <a:r>
              <a:rPr lang="en-US" sz="3200" b="0" i="0" dirty="0">
                <a:solidFill>
                  <a:srgbClr val="000000"/>
                </a:solidFill>
                <a:effectLst/>
                <a:latin typeface="Cambria" panose="02040503050406030204" pitchFamily="18" charset="0"/>
                <a:ea typeface="Cambria" panose="02040503050406030204" pitchFamily="18" charset="0"/>
              </a:rPr>
              <a:t> rung </a:t>
            </a:r>
            <a:r>
              <a:rPr lang="en-US" sz="3200" b="0" i="0" dirty="0" err="1">
                <a:solidFill>
                  <a:srgbClr val="000000"/>
                </a:solidFill>
                <a:effectLst/>
                <a:latin typeface="Cambria" panose="02040503050406030204" pitchFamily="18" charset="0"/>
                <a:ea typeface="Cambria" panose="02040503050406030204" pitchFamily="18" charset="0"/>
              </a:rPr>
              <a:t>rinh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cành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lá</a:t>
            </a:r>
            <a:endParaRPr lang="en-US"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err="1">
                <a:solidFill>
                  <a:srgbClr val="000000"/>
                </a:solidFill>
                <a:effectLst/>
                <a:latin typeface="Cambria" panose="02040503050406030204" pitchFamily="18" charset="0"/>
                <a:ea typeface="Cambria" panose="02040503050406030204" pitchFamily="18" charset="0"/>
              </a:rPr>
              <a:t>Lại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trèo</a:t>
            </a:r>
            <a:r>
              <a:rPr lang="en-US" sz="3200" b="0" i="0" dirty="0">
                <a:solidFill>
                  <a:srgbClr val="000000"/>
                </a:solidFill>
                <a:effectLst/>
                <a:latin typeface="Cambria" panose="02040503050406030204" pitchFamily="18" charset="0"/>
                <a:ea typeface="Cambria" panose="02040503050406030204" pitchFamily="18" charset="0"/>
              </a:rPr>
              <a:t> me </a:t>
            </a:r>
            <a:r>
              <a:rPr lang="en-US" sz="3200" b="0" i="0" dirty="0" err="1">
                <a:solidFill>
                  <a:srgbClr val="000000"/>
                </a:solidFill>
                <a:effectLst/>
                <a:latin typeface="Cambria" panose="02040503050406030204" pitchFamily="18" charset="0"/>
                <a:ea typeface="Cambria" panose="02040503050406030204" pitchFamily="18" charset="0"/>
              </a:rPr>
              <a:t>đấy</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thôi</a:t>
            </a:r>
            <a:r>
              <a:rPr lang="en-US" sz="3200" b="0" i="0" dirty="0">
                <a:solidFill>
                  <a:srgbClr val="000000"/>
                </a:solidFill>
                <a:effectLst/>
                <a:latin typeface="Cambria" panose="02040503050406030204" pitchFamily="18" charset="0"/>
                <a:ea typeface="Cambria" panose="02040503050406030204" pitchFamily="18" charset="0"/>
              </a:rPr>
              <a:t>!</a:t>
            </a:r>
          </a:p>
          <a:p>
            <a:pPr algn="just"/>
            <a:r>
              <a:rPr lang="en-US" sz="3200" b="0" i="0" dirty="0">
                <a:solidFill>
                  <a:srgbClr val="000000"/>
                </a:solidFill>
                <a:effectLst/>
                <a:latin typeface="Cambria" panose="02040503050406030204" pitchFamily="18" charset="0"/>
                <a:ea typeface="Cambria" panose="02040503050406030204" pitchFamily="18" charset="0"/>
              </a:rPr>
              <a:t> </a:t>
            </a:r>
          </a:p>
          <a:p>
            <a:pPr algn="just"/>
            <a:r>
              <a:rPr lang="en-US" sz="3200" b="0" i="0" dirty="0" err="1">
                <a:solidFill>
                  <a:srgbClr val="000000"/>
                </a:solidFill>
                <a:effectLst/>
                <a:latin typeface="Cambria" panose="02040503050406030204" pitchFamily="18" charset="0"/>
                <a:ea typeface="Cambria" panose="02040503050406030204" pitchFamily="18" charset="0"/>
              </a:rPr>
              <a:t>Gió</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lúc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nào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cũng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chạy</a:t>
            </a:r>
            <a:endParaRPr lang="en-US"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err="1">
                <a:solidFill>
                  <a:srgbClr val="000000"/>
                </a:solidFill>
                <a:effectLst/>
                <a:latin typeface="Cambria" panose="02040503050406030204" pitchFamily="18" charset="0"/>
                <a:ea typeface="Cambria" panose="02040503050406030204" pitchFamily="18" charset="0"/>
              </a:rPr>
              <a:t>Suốt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ngày</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vội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thế</a:t>
            </a:r>
            <a:r>
              <a:rPr lang="en-US" sz="3200" b="0" i="0" dirty="0">
                <a:solidFill>
                  <a:srgbClr val="000000"/>
                </a:solidFill>
                <a:effectLst/>
                <a:latin typeface="Cambria" panose="02040503050406030204" pitchFamily="18" charset="0"/>
                <a:ea typeface="Cambria" panose="02040503050406030204" pitchFamily="18" charset="0"/>
              </a:rPr>
              <a:t> à?</a:t>
            </a:r>
          </a:p>
          <a:p>
            <a:pPr algn="just"/>
            <a:r>
              <a:rPr lang="en-US" sz="3200" b="0" i="0" dirty="0" err="1">
                <a:solidFill>
                  <a:srgbClr val="000000"/>
                </a:solidFill>
                <a:effectLst/>
                <a:latin typeface="Cambria" panose="02040503050406030204" pitchFamily="18" charset="0"/>
                <a:ea typeface="Cambria" panose="02040503050406030204" pitchFamily="18" charset="0"/>
              </a:rPr>
              <a:t>Lúc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nào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cũng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huýt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sáo</a:t>
            </a:r>
            <a:endParaRPr lang="en-US"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err="1">
                <a:solidFill>
                  <a:srgbClr val="000000"/>
                </a:solidFill>
                <a:effectLst/>
                <a:latin typeface="Cambria" panose="02040503050406030204" pitchFamily="18" charset="0"/>
                <a:ea typeface="Cambria" panose="02040503050406030204" pitchFamily="18" charset="0"/>
              </a:rPr>
              <a:t>Lúc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nào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cũng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hát</a:t>
            </a:r>
            <a:r>
              <a:rPr lang="en-US" sz="3200" b="0" i="0" dirty="0">
                <a:solidFill>
                  <a:srgbClr val="000000"/>
                </a:solidFill>
                <a:effectLst/>
                <a:latin typeface="Cambria" panose="02040503050406030204" pitchFamily="18" charset="0"/>
                <a:ea typeface="Cambria" panose="02040503050406030204" pitchFamily="18" charset="0"/>
              </a:rPr>
              <a:t> ca...</a:t>
            </a:r>
          </a:p>
          <a:p>
            <a:endParaRPr lang="en-US" sz="32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A3422824-D38A-4408-BC52-82EF6B3DA448}"/>
              </a:ext>
            </a:extLst>
          </p:cNvPr>
          <p:cNvSpPr txBox="1"/>
          <p:nvPr/>
        </p:nvSpPr>
        <p:spPr>
          <a:xfrm>
            <a:off x="4762500" y="600075"/>
            <a:ext cx="2924175" cy="830997"/>
          </a:xfrm>
          <a:prstGeom prst="rect">
            <a:avLst/>
          </a:prstGeom>
          <a:noFill/>
        </p:spPr>
        <p:txBody>
          <a:bodyPr wrap="square" rtlCol="0">
            <a:spAutoFit/>
          </a:bodyPr>
          <a:lstStyle/>
          <a:p>
            <a:pPr algn="ctr"/>
            <a:r>
              <a:rPr lang="en-US" sz="4800" b="1" dirty="0" err="1">
                <a:solidFill>
                  <a:srgbClr val="FF0000"/>
                </a:solidFill>
                <a:latin typeface="Cambria" panose="02040503050406030204" pitchFamily="18" charset="0"/>
                <a:ea typeface="Cambria" panose="02040503050406030204" pitchFamily="18" charset="0"/>
              </a:rPr>
              <a:t>Gió</a:t>
            </a:r>
            <a:endParaRPr lang="en-US" sz="4800" b="1"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419A98C4-FAE8-4340-B9FD-911286D14EEE}"/>
              </a:ext>
            </a:extLst>
          </p:cNvPr>
          <p:cNvSpPr txBox="1"/>
          <p:nvPr/>
        </p:nvSpPr>
        <p:spPr>
          <a:xfrm>
            <a:off x="6536531" y="2705517"/>
            <a:ext cx="6291262" cy="2062103"/>
          </a:xfrm>
          <a:prstGeom prst="rect">
            <a:avLst/>
          </a:prstGeom>
          <a:noFill/>
        </p:spPr>
        <p:txBody>
          <a:bodyPr wrap="square">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Gió thích chơi chong chóng</a:t>
            </a:r>
          </a:p>
          <a:p>
            <a:pPr algn="just"/>
            <a:r>
              <a:rPr lang="vi-VN" sz="3200" b="0" i="0" dirty="0">
                <a:solidFill>
                  <a:srgbClr val="000000"/>
                </a:solidFill>
                <a:effectLst/>
                <a:latin typeface="Cambria" panose="02040503050406030204" pitchFamily="18" charset="0"/>
                <a:ea typeface="Cambria" panose="02040503050406030204" pitchFamily="18" charset="0"/>
              </a:rPr>
              <a:t>Cùng bé chơi thả diều</a:t>
            </a:r>
          </a:p>
          <a:p>
            <a:pPr algn="just"/>
            <a:r>
              <a:rPr lang="vi-VN" sz="3200" b="0" i="0" dirty="0">
                <a:solidFill>
                  <a:srgbClr val="000000"/>
                </a:solidFill>
                <a:effectLst/>
                <a:latin typeface="Cambria" panose="02040503050406030204" pitchFamily="18" charset="0"/>
                <a:ea typeface="Cambria" panose="02040503050406030204" pitchFamily="18" charset="0"/>
              </a:rPr>
              <a:t>Lại giật tung nón bé</a:t>
            </a:r>
          </a:p>
          <a:p>
            <a:pPr algn="just"/>
            <a:r>
              <a:rPr lang="vi-VN" sz="3200" b="0" i="0" dirty="0">
                <a:solidFill>
                  <a:srgbClr val="000000"/>
                </a:solidFill>
                <a:effectLst/>
                <a:latin typeface="Cambria" panose="02040503050406030204" pitchFamily="18" charset="0"/>
                <a:ea typeface="Cambria" panose="02040503050406030204" pitchFamily="18" charset="0"/>
              </a:rPr>
              <a:t>Gió bông đùa chọc trêu.</a:t>
            </a:r>
          </a:p>
        </p:txBody>
      </p:sp>
    </p:spTree>
    <p:extLst>
      <p:ext uri="{BB962C8B-B14F-4D97-AF65-F5344CB8AC3E}">
        <p14:creationId xmlns:p14="http://schemas.microsoft.com/office/powerpoint/2010/main" val="323041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199;p63">
            <a:extLst>
              <a:ext uri="{FF2B5EF4-FFF2-40B4-BE49-F238E27FC236}">
                <a16:creationId xmlns:a16="http://schemas.microsoft.com/office/drawing/2014/main" id="{B9F83824-31BD-4800-A4EA-7052607744B4}"/>
              </a:ext>
            </a:extLst>
          </p:cNvPr>
          <p:cNvGrpSpPr/>
          <p:nvPr/>
        </p:nvGrpSpPr>
        <p:grpSpPr>
          <a:xfrm>
            <a:off x="3895140" y="2"/>
            <a:ext cx="1094192" cy="631245"/>
            <a:chOff x="3736099" y="1890574"/>
            <a:chExt cx="856613" cy="494185"/>
          </a:xfrm>
        </p:grpSpPr>
        <p:grpSp>
          <p:nvGrpSpPr>
            <p:cNvPr id="3" name="Google Shape;3200;p63">
              <a:extLst>
                <a:ext uri="{FF2B5EF4-FFF2-40B4-BE49-F238E27FC236}">
                  <a16:creationId xmlns:a16="http://schemas.microsoft.com/office/drawing/2014/main" id="{53FC6104-4D78-4591-A520-A630B7860EE8}"/>
                </a:ext>
              </a:extLst>
            </p:cNvPr>
            <p:cNvGrpSpPr/>
            <p:nvPr/>
          </p:nvGrpSpPr>
          <p:grpSpPr>
            <a:xfrm>
              <a:off x="3745693" y="1890589"/>
              <a:ext cx="847019" cy="494170"/>
              <a:chOff x="3745693" y="1890589"/>
              <a:chExt cx="847019" cy="494170"/>
            </a:xfrm>
          </p:grpSpPr>
          <p:sp>
            <p:nvSpPr>
              <p:cNvPr id="19" name="Google Shape;3201;p63">
                <a:extLst>
                  <a:ext uri="{FF2B5EF4-FFF2-40B4-BE49-F238E27FC236}">
                    <a16:creationId xmlns:a16="http://schemas.microsoft.com/office/drawing/2014/main" id="{17BCB92F-AC10-4DB2-AE90-76074FAC2BD4}"/>
                  </a:ext>
                </a:extLst>
              </p:cNvPr>
              <p:cNvSpPr/>
              <p:nvPr/>
            </p:nvSpPr>
            <p:spPr>
              <a:xfrm>
                <a:off x="3775723" y="1912900"/>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202;p63">
                <a:extLst>
                  <a:ext uri="{FF2B5EF4-FFF2-40B4-BE49-F238E27FC236}">
                    <a16:creationId xmlns:a16="http://schemas.microsoft.com/office/drawing/2014/main" id="{F7E45E0A-723A-4ADB-97A3-34FB07103C19}"/>
                  </a:ext>
                </a:extLst>
              </p:cNvPr>
              <p:cNvSpPr/>
              <p:nvPr/>
            </p:nvSpPr>
            <p:spPr>
              <a:xfrm>
                <a:off x="3745693" y="1890589"/>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203;p63">
                <a:extLst>
                  <a:ext uri="{FF2B5EF4-FFF2-40B4-BE49-F238E27FC236}">
                    <a16:creationId xmlns:a16="http://schemas.microsoft.com/office/drawing/2014/main" id="{8616C0C8-0BDE-4288-89AC-E70CF733613D}"/>
                  </a:ext>
                </a:extLst>
              </p:cNvPr>
              <p:cNvSpPr/>
              <p:nvPr/>
            </p:nvSpPr>
            <p:spPr>
              <a:xfrm>
                <a:off x="4484668" y="2237004"/>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204;p63">
                <a:extLst>
                  <a:ext uri="{FF2B5EF4-FFF2-40B4-BE49-F238E27FC236}">
                    <a16:creationId xmlns:a16="http://schemas.microsoft.com/office/drawing/2014/main" id="{AAA1EB78-25BD-4C63-B0E8-DE9FD9A4DD21}"/>
                  </a:ext>
                </a:extLst>
              </p:cNvPr>
              <p:cNvSpPr/>
              <p:nvPr/>
            </p:nvSpPr>
            <p:spPr>
              <a:xfrm>
                <a:off x="3848358" y="1912900"/>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rgbClr val="F6E26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3205;p63">
                <a:extLst>
                  <a:ext uri="{FF2B5EF4-FFF2-40B4-BE49-F238E27FC236}">
                    <a16:creationId xmlns:a16="http://schemas.microsoft.com/office/drawing/2014/main" id="{7437B58C-3D32-4F9D-8BB1-42B2C40CD824}"/>
                  </a:ext>
                </a:extLst>
              </p:cNvPr>
              <p:cNvSpPr/>
              <p:nvPr/>
            </p:nvSpPr>
            <p:spPr>
              <a:xfrm>
                <a:off x="3775127" y="2243022"/>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3206;p63">
                <a:extLst>
                  <a:ext uri="{FF2B5EF4-FFF2-40B4-BE49-F238E27FC236}">
                    <a16:creationId xmlns:a16="http://schemas.microsoft.com/office/drawing/2014/main" id="{0B7B55E7-33FF-46B7-8457-3E2C788A34C9}"/>
                  </a:ext>
                </a:extLst>
              </p:cNvPr>
              <p:cNvSpPr/>
              <p:nvPr/>
            </p:nvSpPr>
            <p:spPr>
              <a:xfrm>
                <a:off x="4125697" y="2181795"/>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207;p63">
                <a:extLst>
                  <a:ext uri="{FF2B5EF4-FFF2-40B4-BE49-F238E27FC236}">
                    <a16:creationId xmlns:a16="http://schemas.microsoft.com/office/drawing/2014/main" id="{57673397-9A5B-4B3E-AD54-1A60160BE7EC}"/>
                  </a:ext>
                </a:extLst>
              </p:cNvPr>
              <p:cNvSpPr/>
              <p:nvPr/>
            </p:nvSpPr>
            <p:spPr>
              <a:xfrm>
                <a:off x="4115479" y="2179978"/>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208;p63">
                <a:extLst>
                  <a:ext uri="{FF2B5EF4-FFF2-40B4-BE49-F238E27FC236}">
                    <a16:creationId xmlns:a16="http://schemas.microsoft.com/office/drawing/2014/main" id="{2A70FC2C-3FA4-478D-BCAA-594E753C6239}"/>
                  </a:ext>
                </a:extLst>
              </p:cNvPr>
              <p:cNvSpPr/>
              <p:nvPr/>
            </p:nvSpPr>
            <p:spPr>
              <a:xfrm>
                <a:off x="4105885" y="2133880"/>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rgbClr val="D78C4B"/>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209;p63">
                <a:extLst>
                  <a:ext uri="{FF2B5EF4-FFF2-40B4-BE49-F238E27FC236}">
                    <a16:creationId xmlns:a16="http://schemas.microsoft.com/office/drawing/2014/main" id="{B8253225-FC16-4826-BA29-BAC7F42724DB}"/>
                  </a:ext>
                </a:extLst>
              </p:cNvPr>
              <p:cNvSpPr/>
              <p:nvPr/>
            </p:nvSpPr>
            <p:spPr>
              <a:xfrm>
                <a:off x="4128280" y="2168340"/>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rgbClr val="9A5B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210;p63">
                <a:extLst>
                  <a:ext uri="{FF2B5EF4-FFF2-40B4-BE49-F238E27FC236}">
                    <a16:creationId xmlns:a16="http://schemas.microsoft.com/office/drawing/2014/main" id="{3315F603-03C8-4E59-97DB-3E15590150F8}"/>
                  </a:ext>
                </a:extLst>
              </p:cNvPr>
              <p:cNvSpPr/>
              <p:nvPr/>
            </p:nvSpPr>
            <p:spPr>
              <a:xfrm>
                <a:off x="4245761" y="2160165"/>
                <a:ext cx="15639" cy="18651"/>
              </a:xfrm>
              <a:custGeom>
                <a:avLst/>
                <a:gdLst/>
                <a:ahLst/>
                <a:cxnLst/>
                <a:rect l="l" t="t" r="r" b="b"/>
                <a:pathLst>
                  <a:path w="551" h="657" fill="none" extrusionOk="0">
                    <a:moveTo>
                      <a:pt x="148" y="1"/>
                    </a:moveTo>
                    <a:cubicBezTo>
                      <a:pt x="148" y="1"/>
                      <a:pt x="0" y="656"/>
                      <a:pt x="550" y="656"/>
                    </a:cubicBezTo>
                  </a:path>
                </a:pathLst>
              </a:custGeom>
              <a:noFill/>
              <a:ln w="10050" cap="rnd" cmpd="sng">
                <a:solidFill>
                  <a:srgbClr val="9A5B38"/>
                </a:solidFill>
                <a:prstDash val="solid"/>
                <a:round/>
                <a:headEnd type="none" w="sm" len="sm"/>
                <a:tailEnd type="none" w="sm" len="sm"/>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211;p63">
                <a:extLst>
                  <a:ext uri="{FF2B5EF4-FFF2-40B4-BE49-F238E27FC236}">
                    <a16:creationId xmlns:a16="http://schemas.microsoft.com/office/drawing/2014/main" id="{4C5D0771-E586-4B80-A6CE-581AD25832E6}"/>
                  </a:ext>
                </a:extLst>
              </p:cNvPr>
              <p:cNvSpPr/>
              <p:nvPr/>
            </p:nvSpPr>
            <p:spPr>
              <a:xfrm>
                <a:off x="4078863" y="1930243"/>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212;p63">
                <a:extLst>
                  <a:ext uri="{FF2B5EF4-FFF2-40B4-BE49-F238E27FC236}">
                    <a16:creationId xmlns:a16="http://schemas.microsoft.com/office/drawing/2014/main" id="{912F1E2C-7684-47E7-9A69-C5AE1EA86222}"/>
                  </a:ext>
                </a:extLst>
              </p:cNvPr>
              <p:cNvSpPr/>
              <p:nvPr/>
            </p:nvSpPr>
            <p:spPr>
              <a:xfrm>
                <a:off x="4035039" y="2082729"/>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213;p63">
                <a:extLst>
                  <a:ext uri="{FF2B5EF4-FFF2-40B4-BE49-F238E27FC236}">
                    <a16:creationId xmlns:a16="http://schemas.microsoft.com/office/drawing/2014/main" id="{7D2C7042-A510-4EF7-8B67-D928E13B9EC0}"/>
                  </a:ext>
                </a:extLst>
              </p:cNvPr>
              <p:cNvSpPr/>
              <p:nvPr/>
            </p:nvSpPr>
            <p:spPr>
              <a:xfrm>
                <a:off x="4066261" y="2094736"/>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214;p63">
                <a:extLst>
                  <a:ext uri="{FF2B5EF4-FFF2-40B4-BE49-F238E27FC236}">
                    <a16:creationId xmlns:a16="http://schemas.microsoft.com/office/drawing/2014/main" id="{88189A73-867F-44C7-B77D-35CCE4234766}"/>
                  </a:ext>
                </a:extLst>
              </p:cNvPr>
              <p:cNvSpPr/>
              <p:nvPr/>
            </p:nvSpPr>
            <p:spPr>
              <a:xfrm>
                <a:off x="4243348" y="2082729"/>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215;p63">
                <a:extLst>
                  <a:ext uri="{FF2B5EF4-FFF2-40B4-BE49-F238E27FC236}">
                    <a16:creationId xmlns:a16="http://schemas.microsoft.com/office/drawing/2014/main" id="{5E7916DC-211B-4FEF-83D3-0D15936F3EA0}"/>
                  </a:ext>
                </a:extLst>
              </p:cNvPr>
              <p:cNvSpPr/>
              <p:nvPr/>
            </p:nvSpPr>
            <p:spPr>
              <a:xfrm>
                <a:off x="4278771" y="2094736"/>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Google Shape;3216;p63">
              <a:extLst>
                <a:ext uri="{FF2B5EF4-FFF2-40B4-BE49-F238E27FC236}">
                  <a16:creationId xmlns:a16="http://schemas.microsoft.com/office/drawing/2014/main" id="{955FAE01-F489-442B-979E-8F2349F84E73}"/>
                </a:ext>
              </a:extLst>
            </p:cNvPr>
            <p:cNvSpPr/>
            <p:nvPr/>
          </p:nvSpPr>
          <p:spPr>
            <a:xfrm>
              <a:off x="3766130" y="1912885"/>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3217;p63">
              <a:extLst>
                <a:ext uri="{FF2B5EF4-FFF2-40B4-BE49-F238E27FC236}">
                  <a16:creationId xmlns:a16="http://schemas.microsoft.com/office/drawing/2014/main" id="{400B7B62-8A6A-458C-8B2B-4A45F8C9D345}"/>
                </a:ext>
              </a:extLst>
            </p:cNvPr>
            <p:cNvSpPr/>
            <p:nvPr/>
          </p:nvSpPr>
          <p:spPr>
            <a:xfrm>
              <a:off x="3736099" y="1890574"/>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3218;p63">
              <a:extLst>
                <a:ext uri="{FF2B5EF4-FFF2-40B4-BE49-F238E27FC236}">
                  <a16:creationId xmlns:a16="http://schemas.microsoft.com/office/drawing/2014/main" id="{C9022003-3D8D-4445-BB98-0E64E1F24676}"/>
                </a:ext>
              </a:extLst>
            </p:cNvPr>
            <p:cNvSpPr/>
            <p:nvPr/>
          </p:nvSpPr>
          <p:spPr>
            <a:xfrm>
              <a:off x="4475074" y="2236990"/>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3219;p63">
              <a:extLst>
                <a:ext uri="{FF2B5EF4-FFF2-40B4-BE49-F238E27FC236}">
                  <a16:creationId xmlns:a16="http://schemas.microsoft.com/office/drawing/2014/main" id="{8D4936A5-75C3-477B-8C35-67A77358F1E6}"/>
                </a:ext>
              </a:extLst>
            </p:cNvPr>
            <p:cNvSpPr/>
            <p:nvPr/>
          </p:nvSpPr>
          <p:spPr>
            <a:xfrm>
              <a:off x="3838764" y="1912885"/>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3220;p63">
              <a:extLst>
                <a:ext uri="{FF2B5EF4-FFF2-40B4-BE49-F238E27FC236}">
                  <a16:creationId xmlns:a16="http://schemas.microsoft.com/office/drawing/2014/main" id="{7439B38F-EDE2-46EB-82F8-4773B765D88E}"/>
                </a:ext>
              </a:extLst>
            </p:cNvPr>
            <p:cNvSpPr/>
            <p:nvPr/>
          </p:nvSpPr>
          <p:spPr>
            <a:xfrm>
              <a:off x="3765534" y="2243008"/>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3221;p63">
              <a:extLst>
                <a:ext uri="{FF2B5EF4-FFF2-40B4-BE49-F238E27FC236}">
                  <a16:creationId xmlns:a16="http://schemas.microsoft.com/office/drawing/2014/main" id="{DB732E66-778E-451C-8C5E-4197E923955C}"/>
                </a:ext>
              </a:extLst>
            </p:cNvPr>
            <p:cNvSpPr/>
            <p:nvPr/>
          </p:nvSpPr>
          <p:spPr>
            <a:xfrm>
              <a:off x="4116103" y="2181780"/>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3222;p63">
              <a:extLst>
                <a:ext uri="{FF2B5EF4-FFF2-40B4-BE49-F238E27FC236}">
                  <a16:creationId xmlns:a16="http://schemas.microsoft.com/office/drawing/2014/main" id="{8E33D983-7675-4C3E-8CDC-A2623CD2BAF3}"/>
                </a:ext>
              </a:extLst>
            </p:cNvPr>
            <p:cNvSpPr/>
            <p:nvPr/>
          </p:nvSpPr>
          <p:spPr>
            <a:xfrm>
              <a:off x="4105885" y="2179964"/>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3223;p63">
              <a:extLst>
                <a:ext uri="{FF2B5EF4-FFF2-40B4-BE49-F238E27FC236}">
                  <a16:creationId xmlns:a16="http://schemas.microsoft.com/office/drawing/2014/main" id="{A0AB3034-6B36-4EF0-A73E-2EAAB9DB422B}"/>
                </a:ext>
              </a:extLst>
            </p:cNvPr>
            <p:cNvSpPr/>
            <p:nvPr/>
          </p:nvSpPr>
          <p:spPr>
            <a:xfrm>
              <a:off x="4096291" y="2133866"/>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224;p63">
              <a:extLst>
                <a:ext uri="{FF2B5EF4-FFF2-40B4-BE49-F238E27FC236}">
                  <a16:creationId xmlns:a16="http://schemas.microsoft.com/office/drawing/2014/main" id="{F8DD3008-9066-4066-87A3-88DCC2BE3E70}"/>
                </a:ext>
              </a:extLst>
            </p:cNvPr>
            <p:cNvSpPr/>
            <p:nvPr/>
          </p:nvSpPr>
          <p:spPr>
            <a:xfrm>
              <a:off x="4118686" y="2168326"/>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225;p63">
              <a:extLst>
                <a:ext uri="{FF2B5EF4-FFF2-40B4-BE49-F238E27FC236}">
                  <a16:creationId xmlns:a16="http://schemas.microsoft.com/office/drawing/2014/main" id="{623884DF-11BC-45CC-876E-F76088D2154C}"/>
                </a:ext>
              </a:extLst>
            </p:cNvPr>
            <p:cNvSpPr/>
            <p:nvPr/>
          </p:nvSpPr>
          <p:spPr>
            <a:xfrm>
              <a:off x="4236167" y="2160151"/>
              <a:ext cx="15639" cy="18651"/>
            </a:xfrm>
            <a:custGeom>
              <a:avLst/>
              <a:gdLst/>
              <a:ahLst/>
              <a:cxnLst/>
              <a:rect l="l" t="t" r="r" b="b"/>
              <a:pathLst>
                <a:path w="551" h="657" fill="none" extrusionOk="0">
                  <a:moveTo>
                    <a:pt x="148" y="1"/>
                  </a:moveTo>
                  <a:cubicBezTo>
                    <a:pt x="148" y="1"/>
                    <a:pt x="0" y="656"/>
                    <a:pt x="550" y="656"/>
                  </a:cubicBezTo>
                </a:path>
              </a:pathLst>
            </a:custGeom>
            <a:solidFill>
              <a:schemeClr val="dk1"/>
            </a:solidFill>
            <a:ln w="10050" cap="rnd" cmpd="sng">
              <a:solidFill>
                <a:srgbClr val="9A5B38"/>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226;p63">
              <a:extLst>
                <a:ext uri="{FF2B5EF4-FFF2-40B4-BE49-F238E27FC236}">
                  <a16:creationId xmlns:a16="http://schemas.microsoft.com/office/drawing/2014/main" id="{448F8552-02F2-4F6F-8E97-D4AF0DDF8A43}"/>
                </a:ext>
              </a:extLst>
            </p:cNvPr>
            <p:cNvSpPr/>
            <p:nvPr/>
          </p:nvSpPr>
          <p:spPr>
            <a:xfrm>
              <a:off x="4069270" y="1930229"/>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3227;p63">
              <a:extLst>
                <a:ext uri="{FF2B5EF4-FFF2-40B4-BE49-F238E27FC236}">
                  <a16:creationId xmlns:a16="http://schemas.microsoft.com/office/drawing/2014/main" id="{4AF5178D-6F87-449A-9A00-791878CB0F97}"/>
                </a:ext>
              </a:extLst>
            </p:cNvPr>
            <p:cNvSpPr/>
            <p:nvPr/>
          </p:nvSpPr>
          <p:spPr>
            <a:xfrm>
              <a:off x="4025445" y="2082715"/>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228;p63">
              <a:extLst>
                <a:ext uri="{FF2B5EF4-FFF2-40B4-BE49-F238E27FC236}">
                  <a16:creationId xmlns:a16="http://schemas.microsoft.com/office/drawing/2014/main" id="{3E0944C0-0E2C-4293-876C-74D90F22352E}"/>
                </a:ext>
              </a:extLst>
            </p:cNvPr>
            <p:cNvSpPr/>
            <p:nvPr/>
          </p:nvSpPr>
          <p:spPr>
            <a:xfrm>
              <a:off x="4056667" y="2094722"/>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229;p63">
              <a:extLst>
                <a:ext uri="{FF2B5EF4-FFF2-40B4-BE49-F238E27FC236}">
                  <a16:creationId xmlns:a16="http://schemas.microsoft.com/office/drawing/2014/main" id="{63186D64-AAE0-49DA-8A7B-B5C6E36890FC}"/>
                </a:ext>
              </a:extLst>
            </p:cNvPr>
            <p:cNvSpPr/>
            <p:nvPr/>
          </p:nvSpPr>
          <p:spPr>
            <a:xfrm>
              <a:off x="4233754" y="2082715"/>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230;p63">
              <a:extLst>
                <a:ext uri="{FF2B5EF4-FFF2-40B4-BE49-F238E27FC236}">
                  <a16:creationId xmlns:a16="http://schemas.microsoft.com/office/drawing/2014/main" id="{DBF93146-813E-4FC6-90BF-7EFF737202FA}"/>
                </a:ext>
              </a:extLst>
            </p:cNvPr>
            <p:cNvSpPr/>
            <p:nvPr/>
          </p:nvSpPr>
          <p:spPr>
            <a:xfrm>
              <a:off x="4269177" y="2094722"/>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4" name="矩形: 圆角 30">
            <a:extLst>
              <a:ext uri="{FF2B5EF4-FFF2-40B4-BE49-F238E27FC236}">
                <a16:creationId xmlns:a16="http://schemas.microsoft.com/office/drawing/2014/main" id="{933441FE-3AEE-4301-A27E-48575C5994A3}"/>
              </a:ext>
            </a:extLst>
          </p:cNvPr>
          <p:cNvSpPr/>
          <p:nvPr/>
        </p:nvSpPr>
        <p:spPr>
          <a:xfrm>
            <a:off x="337195" y="591530"/>
            <a:ext cx="11635907" cy="6087903"/>
          </a:xfrm>
          <a:prstGeom prst="roundRect">
            <a:avLst>
              <a:gd name="adj" fmla="val 38426"/>
            </a:avLst>
          </a:prstGeom>
          <a:solidFill>
            <a:srgbClr val="FFFFFF"/>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1219170">
              <a:buClr>
                <a:srgbClr val="000000"/>
              </a:buClr>
            </a:pPr>
            <a:endParaRPr lang="zh-CN" altLang="en-US" sz="8000" kern="0" dirty="0">
              <a:solidFill>
                <a:srgbClr val="000000"/>
              </a:solidFill>
              <a:effectLst>
                <a:outerShdw blurRad="25400" dist="25400" dir="2700000" algn="tl" rotWithShape="0">
                  <a:prstClr val="black">
                    <a:alpha val="40000"/>
                  </a:prstClr>
                </a:outerShdw>
              </a:effectLst>
              <a:latin typeface="Calibri" panose="020F0502020204030204" pitchFamily="34" charset="0"/>
              <a:ea typeface="字魂80号-萌趣小鱼体" panose="00000500000000000000" pitchFamily="2" charset="-122"/>
              <a:cs typeface="Calibri" panose="020F0502020204030204" pitchFamily="34" charset="0"/>
              <a:sym typeface="Arial"/>
            </a:endParaRPr>
          </a:p>
        </p:txBody>
      </p:sp>
      <p:sp>
        <p:nvSpPr>
          <p:cNvPr id="35" name="Rectangle 34">
            <a:extLst>
              <a:ext uri="{FF2B5EF4-FFF2-40B4-BE49-F238E27FC236}">
                <a16:creationId xmlns:a16="http://schemas.microsoft.com/office/drawing/2014/main" id="{FE98190B-21B4-41EA-BA3A-2A564FB954E6}"/>
              </a:ext>
            </a:extLst>
          </p:cNvPr>
          <p:cNvSpPr/>
          <p:nvPr/>
        </p:nvSpPr>
        <p:spPr>
          <a:xfrm>
            <a:off x="5215575" y="15679"/>
            <a:ext cx="1818126" cy="584775"/>
          </a:xfrm>
          <a:prstGeom prst="rect">
            <a:avLst/>
          </a:prstGeom>
        </p:spPr>
        <p:txBody>
          <a:bodyPr wrap="none">
            <a:spAutoFit/>
          </a:bodyPr>
          <a:lstStyle/>
          <a:p>
            <a:pPr defTabSz="1219170">
              <a:buClr>
                <a:srgbClr val="000000"/>
              </a:buClr>
            </a:pPr>
            <a:r>
              <a:rPr lang="en-US" sz="3200" kern="0" dirty="0" err="1">
                <a:solidFill>
                  <a:srgbClr val="FF0000"/>
                </a:solidFill>
                <a:latin typeface="Patrick Hand" panose="00000500000000000000" pitchFamily="2" charset="0"/>
                <a:cs typeface="Arial"/>
                <a:sym typeface="Arial"/>
              </a:rPr>
              <a:t>Viết</a:t>
            </a:r>
            <a:r>
              <a:rPr lang="en-US" sz="3200" kern="0" dirty="0">
                <a:solidFill>
                  <a:srgbClr val="FF0000"/>
                </a:solidFill>
                <a:latin typeface="Patrick Hand" panose="00000500000000000000" pitchFamily="2" charset="0"/>
                <a:cs typeface="Arial"/>
                <a:sym typeface="Arial"/>
              </a:rPr>
              <a:t> </a:t>
            </a:r>
            <a:r>
              <a:rPr lang="en-US" sz="3200" kern="0" dirty="0" err="1">
                <a:solidFill>
                  <a:srgbClr val="FF0000"/>
                </a:solidFill>
                <a:latin typeface="Patrick Hand" panose="00000500000000000000" pitchFamily="2" charset="0"/>
                <a:cs typeface="Arial"/>
                <a:sym typeface="Arial"/>
              </a:rPr>
              <a:t>vào</a:t>
            </a:r>
            <a:r>
              <a:rPr lang="en-US" sz="3200" kern="0" dirty="0">
                <a:solidFill>
                  <a:srgbClr val="FF0000"/>
                </a:solidFill>
                <a:latin typeface="Patrick Hand" panose="00000500000000000000" pitchFamily="2" charset="0"/>
                <a:cs typeface="Arial"/>
                <a:sym typeface="Arial"/>
              </a:rPr>
              <a:t> </a:t>
            </a:r>
            <a:r>
              <a:rPr lang="en-US" sz="3200" kern="0" dirty="0" err="1">
                <a:solidFill>
                  <a:srgbClr val="FF0000"/>
                </a:solidFill>
                <a:latin typeface="Patrick Hand" panose="00000500000000000000" pitchFamily="2" charset="0"/>
                <a:cs typeface="Arial"/>
                <a:sym typeface="Arial"/>
              </a:rPr>
              <a:t>vở</a:t>
            </a:r>
            <a:endParaRPr lang="en-US" sz="5333" b="1" kern="0" dirty="0">
              <a:solidFill>
                <a:srgbClr val="FF0000"/>
              </a:solidFill>
              <a:latin typeface="Patrick Hand" panose="00000500000000000000" pitchFamily="2" charset="0"/>
              <a:cs typeface="Calibri" panose="020F0502020204030204" pitchFamily="34" charset="0"/>
              <a:sym typeface="Arial"/>
            </a:endParaRPr>
          </a:p>
        </p:txBody>
      </p:sp>
      <p:pic>
        <p:nvPicPr>
          <p:cNvPr id="36" name="Picture 35">
            <a:extLst>
              <a:ext uri="{FF2B5EF4-FFF2-40B4-BE49-F238E27FC236}">
                <a16:creationId xmlns:a16="http://schemas.microsoft.com/office/drawing/2014/main" id="{D7900045-B852-4A4C-96FE-BBC6E9343270}"/>
              </a:ext>
            </a:extLst>
          </p:cNvPr>
          <p:cNvPicPr>
            <a:picLocks noChangeAspect="1"/>
          </p:cNvPicPr>
          <p:nvPr/>
        </p:nvPicPr>
        <p:blipFill rotWithShape="1">
          <a:blip r:embed="rId2"/>
          <a:srcRect r="-1063" b="36406"/>
          <a:stretch/>
        </p:blipFill>
        <p:spPr>
          <a:xfrm>
            <a:off x="2810516" y="1948672"/>
            <a:ext cx="8568411" cy="3406595"/>
          </a:xfrm>
          <a:prstGeom prst="rect">
            <a:avLst/>
          </a:prstGeom>
        </p:spPr>
      </p:pic>
      <p:pic>
        <p:nvPicPr>
          <p:cNvPr id="37" name="Picture 36">
            <a:extLst>
              <a:ext uri="{FF2B5EF4-FFF2-40B4-BE49-F238E27FC236}">
                <a16:creationId xmlns:a16="http://schemas.microsoft.com/office/drawing/2014/main" id="{53278C75-67F2-436E-B47C-128C0CF419CD}"/>
              </a:ext>
            </a:extLst>
          </p:cNvPr>
          <p:cNvPicPr>
            <a:picLocks noChangeAspect="1"/>
          </p:cNvPicPr>
          <p:nvPr/>
        </p:nvPicPr>
        <p:blipFill>
          <a:blip r:embed="rId3">
            <a:duotone>
              <a:prstClr val="black"/>
              <a:schemeClr val="accent1">
                <a:lumMod val="60000"/>
                <a:lumOff val="40000"/>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2897762" y="2574720"/>
            <a:ext cx="624372" cy="585571"/>
          </a:xfrm>
          <a:prstGeom prst="rect">
            <a:avLst/>
          </a:prstGeom>
        </p:spPr>
      </p:pic>
      <p:pic>
        <p:nvPicPr>
          <p:cNvPr id="38" name="Picture 37">
            <a:extLst>
              <a:ext uri="{FF2B5EF4-FFF2-40B4-BE49-F238E27FC236}">
                <a16:creationId xmlns:a16="http://schemas.microsoft.com/office/drawing/2014/main" id="{595ECD69-401F-4FF4-8FB0-2BA9F62E1397}"/>
              </a:ext>
            </a:extLst>
          </p:cNvPr>
          <p:cNvPicPr>
            <a:picLocks noChangeAspect="1"/>
          </p:cNvPicPr>
          <p:nvPr/>
        </p:nvPicPr>
        <p:blipFill>
          <a:blip r:embed="rId5">
            <a:duotone>
              <a:prstClr val="black"/>
              <a:schemeClr val="accent1">
                <a:lumMod val="60000"/>
                <a:lumOff val="40000"/>
                <a:tint val="45000"/>
                <a:satMod val="400000"/>
              </a:schemeClr>
            </a:duotone>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a:off x="3548348" y="2574720"/>
            <a:ext cx="625328" cy="602451"/>
          </a:xfrm>
          <a:prstGeom prst="rect">
            <a:avLst/>
          </a:prstGeom>
        </p:spPr>
      </p:pic>
      <p:pic>
        <p:nvPicPr>
          <p:cNvPr id="39" name="Picture 38">
            <a:extLst>
              <a:ext uri="{FF2B5EF4-FFF2-40B4-BE49-F238E27FC236}">
                <a16:creationId xmlns:a16="http://schemas.microsoft.com/office/drawing/2014/main" id="{35EB42C8-C8DB-4217-B51A-FDD057F3054E}"/>
              </a:ext>
            </a:extLst>
          </p:cNvPr>
          <p:cNvPicPr>
            <a:picLocks noChangeAspect="1"/>
          </p:cNvPicPr>
          <p:nvPr/>
        </p:nvPicPr>
        <p:blipFill>
          <a:blip r:embed="rId6"/>
          <a:stretch>
            <a:fillRect/>
          </a:stretch>
        </p:blipFill>
        <p:spPr>
          <a:xfrm>
            <a:off x="1334920" y="2480771"/>
            <a:ext cx="1536152" cy="716872"/>
          </a:xfrm>
          <a:prstGeom prst="rect">
            <a:avLst/>
          </a:prstGeom>
        </p:spPr>
      </p:pic>
      <p:sp>
        <p:nvSpPr>
          <p:cNvPr id="40" name="Rectangle 39">
            <a:extLst>
              <a:ext uri="{FF2B5EF4-FFF2-40B4-BE49-F238E27FC236}">
                <a16:creationId xmlns:a16="http://schemas.microsoft.com/office/drawing/2014/main" id="{134CB969-FA58-4E8F-B42B-2A577FCE0AB3}"/>
              </a:ext>
            </a:extLst>
          </p:cNvPr>
          <p:cNvSpPr/>
          <p:nvPr/>
        </p:nvSpPr>
        <p:spPr>
          <a:xfrm>
            <a:off x="2966334" y="1203511"/>
            <a:ext cx="3182281" cy="748988"/>
          </a:xfrm>
          <a:prstGeom prst="rect">
            <a:avLst/>
          </a:prstGeom>
        </p:spPr>
        <p:txBody>
          <a:bodyPr wrap="none">
            <a:spAutoFit/>
          </a:bodyPr>
          <a:lstStyle/>
          <a:p>
            <a:pPr defTabSz="609585">
              <a:buClr>
                <a:srgbClr val="000000"/>
              </a:buClr>
            </a:pPr>
            <a:r>
              <a:rPr lang="en-US" sz="4267" kern="0" dirty="0" err="1">
                <a:solidFill>
                  <a:srgbClr val="000000"/>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sym typeface="Arial"/>
              </a:rPr>
              <a:t>Lùi</a:t>
            </a:r>
            <a:r>
              <a:rPr lang="en-US" sz="4267" kern="0" dirty="0">
                <a:solidFill>
                  <a:srgbClr val="000000"/>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sym typeface="Arial"/>
              </a:rPr>
              <a:t> </a:t>
            </a:r>
            <a:r>
              <a:rPr lang="en-US" sz="4267" kern="0" dirty="0" err="1">
                <a:solidFill>
                  <a:srgbClr val="000000"/>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sym typeface="Arial"/>
              </a:rPr>
              <a:t>vào</a:t>
            </a:r>
            <a:r>
              <a:rPr lang="en-US" sz="4267" kern="0" dirty="0">
                <a:solidFill>
                  <a:srgbClr val="000000"/>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sym typeface="Arial"/>
              </a:rPr>
              <a:t> 2 ô </a:t>
            </a:r>
            <a:r>
              <a:rPr lang="en-US" sz="4267" kern="0" dirty="0" err="1">
                <a:solidFill>
                  <a:srgbClr val="000000"/>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sym typeface="Arial"/>
              </a:rPr>
              <a:t>ly</a:t>
            </a:r>
            <a:r>
              <a:rPr lang="en-US" sz="4267" kern="0" dirty="0">
                <a:solidFill>
                  <a:srgbClr val="000000"/>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sym typeface="Arial"/>
              </a:rPr>
              <a:t> </a:t>
            </a:r>
          </a:p>
        </p:txBody>
      </p:sp>
      <p:sp>
        <p:nvSpPr>
          <p:cNvPr id="41" name="Oval 40">
            <a:extLst>
              <a:ext uri="{FF2B5EF4-FFF2-40B4-BE49-F238E27FC236}">
                <a16:creationId xmlns:a16="http://schemas.microsoft.com/office/drawing/2014/main" id="{F736CF84-7A43-4816-9621-17D816E02119}"/>
              </a:ext>
            </a:extLst>
          </p:cNvPr>
          <p:cNvSpPr/>
          <p:nvPr/>
        </p:nvSpPr>
        <p:spPr>
          <a:xfrm>
            <a:off x="4173676" y="3674534"/>
            <a:ext cx="67733" cy="677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EFF5FF"/>
              </a:solidFill>
              <a:latin typeface="Arial"/>
              <a:sym typeface="Arial"/>
            </a:endParaRPr>
          </a:p>
        </p:txBody>
      </p:sp>
      <p:sp>
        <p:nvSpPr>
          <p:cNvPr id="42" name="Oval 41">
            <a:extLst>
              <a:ext uri="{FF2B5EF4-FFF2-40B4-BE49-F238E27FC236}">
                <a16:creationId xmlns:a16="http://schemas.microsoft.com/office/drawing/2014/main" id="{A02DBDC6-6CE7-45DB-9726-AD3CCBED98BA}"/>
              </a:ext>
            </a:extLst>
          </p:cNvPr>
          <p:cNvSpPr/>
          <p:nvPr/>
        </p:nvSpPr>
        <p:spPr>
          <a:xfrm>
            <a:off x="4173676" y="4265462"/>
            <a:ext cx="67733" cy="677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EFF5FF"/>
              </a:solidFill>
              <a:latin typeface="Arial"/>
              <a:sym typeface="Arial"/>
            </a:endParaRPr>
          </a:p>
        </p:txBody>
      </p:sp>
      <p:sp>
        <p:nvSpPr>
          <p:cNvPr id="43" name="Oval 42">
            <a:extLst>
              <a:ext uri="{FF2B5EF4-FFF2-40B4-BE49-F238E27FC236}">
                <a16:creationId xmlns:a16="http://schemas.microsoft.com/office/drawing/2014/main" id="{00A81BFD-7A58-4127-AC6B-48FBEACDFD3E}"/>
              </a:ext>
            </a:extLst>
          </p:cNvPr>
          <p:cNvSpPr/>
          <p:nvPr/>
        </p:nvSpPr>
        <p:spPr>
          <a:xfrm>
            <a:off x="4173676" y="4854036"/>
            <a:ext cx="67733" cy="677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EFF5FF"/>
              </a:solidFill>
              <a:latin typeface="Arial"/>
              <a:sym typeface="Arial"/>
            </a:endParaRPr>
          </a:p>
        </p:txBody>
      </p:sp>
      <p:sp>
        <p:nvSpPr>
          <p:cNvPr id="45" name="TextBox 44">
            <a:extLst>
              <a:ext uri="{FF2B5EF4-FFF2-40B4-BE49-F238E27FC236}">
                <a16:creationId xmlns:a16="http://schemas.microsoft.com/office/drawing/2014/main" id="{E417CAD7-5DB2-4B25-967A-A2E8057B6DB7}"/>
              </a:ext>
            </a:extLst>
          </p:cNvPr>
          <p:cNvSpPr txBox="1"/>
          <p:nvPr/>
        </p:nvSpPr>
        <p:spPr>
          <a:xfrm>
            <a:off x="4133850" y="2867025"/>
            <a:ext cx="3657600" cy="523220"/>
          </a:xfrm>
          <a:prstGeom prst="rect">
            <a:avLst/>
          </a:prstGeom>
          <a:noFill/>
        </p:spPr>
        <p:txBody>
          <a:bodyPr wrap="square" rtlCol="0">
            <a:spAutoFit/>
          </a:bodyPr>
          <a:lstStyle/>
          <a:p>
            <a:r>
              <a:rPr lang="en-US" sz="2800" b="1" dirty="0" err="1">
                <a:latin typeface="HP001 4 hàng" panose="020B0603050302020204" pitchFamily="34" charset="0"/>
              </a:rPr>
              <a:t>Vừa</a:t>
            </a:r>
            <a:r>
              <a:rPr lang="en-US" sz="2800" b="1" dirty="0">
                <a:latin typeface="HP001 4 hàng" panose="020B0603050302020204" pitchFamily="34" charset="0"/>
              </a:rPr>
              <a:t> </a:t>
            </a:r>
            <a:r>
              <a:rPr lang="en-US" sz="2800" b="1" dirty="0" err="1">
                <a:latin typeface="HP001 4 hàng" panose="020B0603050302020204" pitchFamily="34" charset="0"/>
              </a:rPr>
              <a:t>gõ</a:t>
            </a:r>
            <a:r>
              <a:rPr lang="en-US" sz="2800" b="1" dirty="0">
                <a:latin typeface="HP001 4 hàng" panose="020B0603050302020204" pitchFamily="34" charset="0"/>
              </a:rPr>
              <a:t> </a:t>
            </a:r>
            <a:r>
              <a:rPr lang="en-US" sz="2800" b="1" dirty="0" err="1">
                <a:latin typeface="HP001 4 hàng" panose="020B0603050302020204" pitchFamily="34" charset="0"/>
              </a:rPr>
              <a:t>cửa</a:t>
            </a:r>
            <a:r>
              <a:rPr lang="en-US" sz="2800" b="1" dirty="0">
                <a:latin typeface="HP001 4 hàng" panose="020B0603050302020204" pitchFamily="34" charset="0"/>
              </a:rPr>
              <a:t> </a:t>
            </a:r>
            <a:r>
              <a:rPr lang="en-US" sz="2800" b="1" dirty="0" err="1">
                <a:latin typeface="HP001 4 hàng" panose="020B0603050302020204" pitchFamily="34" charset="0"/>
              </a:rPr>
              <a:t>gọi</a:t>
            </a:r>
            <a:r>
              <a:rPr lang="en-US" sz="2800" b="1" dirty="0">
                <a:latin typeface="HP001 4 hàng" panose="020B0603050302020204" pitchFamily="34" charset="0"/>
              </a:rPr>
              <a:t> </a:t>
            </a:r>
            <a:r>
              <a:rPr lang="en-US" sz="2800" b="1" dirty="0" err="1">
                <a:latin typeface="HP001 4 hàng" panose="020B0603050302020204" pitchFamily="34" charset="0"/>
              </a:rPr>
              <a:t>bé</a:t>
            </a:r>
            <a:endParaRPr lang="en-US" sz="2800" b="1" dirty="0">
              <a:latin typeface="HP001 4 hàng" panose="020B0603050302020204" pitchFamily="34" charset="0"/>
            </a:endParaRPr>
          </a:p>
        </p:txBody>
      </p:sp>
    </p:spTree>
    <p:extLst>
      <p:ext uri="{BB962C8B-B14F-4D97-AF65-F5344CB8AC3E}">
        <p14:creationId xmlns:p14="http://schemas.microsoft.com/office/powerpoint/2010/main" val="251161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anim calcmode="lin" valueType="num">
                                      <p:cBhvr>
                                        <p:cTn id="13" dur="500" fill="hold"/>
                                        <p:tgtEl>
                                          <p:spTgt spid="40"/>
                                        </p:tgtEl>
                                        <p:attrNameLst>
                                          <p:attrName>ppt_x</p:attrName>
                                        </p:attrNameLst>
                                      </p:cBhvr>
                                      <p:tavLst>
                                        <p:tav tm="0">
                                          <p:val>
                                            <p:strVal val="#ppt_x"/>
                                          </p:val>
                                        </p:tav>
                                        <p:tav tm="100000">
                                          <p:val>
                                            <p:strVal val="#ppt_x"/>
                                          </p:val>
                                        </p:tav>
                                      </p:tavLst>
                                    </p:anim>
                                    <p:anim calcmode="lin" valueType="num">
                                      <p:cBhvr>
                                        <p:cTn id="14" dur="5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barn(inVertical)">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arn(inVertical)">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barn(inVertical)">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500" fill="hold"/>
                                        <p:tgtEl>
                                          <p:spTgt spid="41"/>
                                        </p:tgtEl>
                                        <p:attrNameLst>
                                          <p:attrName>ppt_x</p:attrName>
                                        </p:attrNameLst>
                                      </p:cBhvr>
                                      <p:tavLst>
                                        <p:tav tm="0">
                                          <p:val>
                                            <p:strVal val="0-#ppt_w/2"/>
                                          </p:val>
                                        </p:tav>
                                        <p:tav tm="100000">
                                          <p:val>
                                            <p:strVal val="#ppt_x"/>
                                          </p:val>
                                        </p:tav>
                                      </p:tavLst>
                                    </p:anim>
                                    <p:anim calcmode="lin" valueType="num">
                                      <p:cBhvr additive="base">
                                        <p:cTn id="35"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0-#ppt_w/2"/>
                                          </p:val>
                                        </p:tav>
                                        <p:tav tm="100000">
                                          <p:val>
                                            <p:strVal val="#ppt_x"/>
                                          </p:val>
                                        </p:tav>
                                      </p:tavLst>
                                    </p:anim>
                                    <p:anim calcmode="lin" valueType="num">
                                      <p:cBhvr additive="base">
                                        <p:cTn id="41"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0-#ppt_w/2"/>
                                          </p:val>
                                        </p:tav>
                                        <p:tav tm="100000">
                                          <p:val>
                                            <p:strVal val="#ppt_x"/>
                                          </p:val>
                                        </p:tav>
                                      </p:tavLst>
                                    </p:anim>
                                    <p:anim calcmode="lin" valueType="num">
                                      <p:cBhvr additive="base">
                                        <p:cTn id="47"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animBg="1"/>
      <p:bldP spid="42" grpId="0" animBg="1"/>
      <p:bldP spid="43" grpId="0" animBg="1"/>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231;p63">
            <a:extLst>
              <a:ext uri="{FF2B5EF4-FFF2-40B4-BE49-F238E27FC236}">
                <a16:creationId xmlns:a16="http://schemas.microsoft.com/office/drawing/2014/main" id="{571D1933-A568-4149-B13F-12FAC41E21E4}"/>
              </a:ext>
            </a:extLst>
          </p:cNvPr>
          <p:cNvGrpSpPr/>
          <p:nvPr/>
        </p:nvGrpSpPr>
        <p:grpSpPr>
          <a:xfrm>
            <a:off x="8052690" y="1121133"/>
            <a:ext cx="1280411" cy="1114156"/>
            <a:chOff x="1584788" y="1851988"/>
            <a:chExt cx="653538" cy="571338"/>
          </a:xfrm>
        </p:grpSpPr>
        <p:sp>
          <p:nvSpPr>
            <p:cNvPr id="3" name="Google Shape;3232;p63">
              <a:extLst>
                <a:ext uri="{FF2B5EF4-FFF2-40B4-BE49-F238E27FC236}">
                  <a16:creationId xmlns:a16="http://schemas.microsoft.com/office/drawing/2014/main" id="{1AB13790-B7CE-46B2-8839-8CAB0928B68D}"/>
                </a:ext>
              </a:extLst>
            </p:cNvPr>
            <p:cNvSpPr/>
            <p:nvPr/>
          </p:nvSpPr>
          <p:spPr>
            <a:xfrm>
              <a:off x="1604875" y="1871650"/>
              <a:ext cx="623425" cy="532125"/>
            </a:xfrm>
            <a:custGeom>
              <a:avLst/>
              <a:gdLst/>
              <a:ahLst/>
              <a:cxnLst/>
              <a:rect l="l" t="t" r="r" b="b"/>
              <a:pathLst>
                <a:path w="24937" h="21285" extrusionOk="0">
                  <a:moveTo>
                    <a:pt x="12851" y="0"/>
                  </a:moveTo>
                  <a:cubicBezTo>
                    <a:pt x="10645" y="0"/>
                    <a:pt x="8418" y="671"/>
                    <a:pt x="6621" y="2483"/>
                  </a:cubicBezTo>
                  <a:cubicBezTo>
                    <a:pt x="3829" y="5274"/>
                    <a:pt x="3681" y="7960"/>
                    <a:pt x="3681" y="7960"/>
                  </a:cubicBezTo>
                  <a:lnTo>
                    <a:pt x="4104" y="7728"/>
                  </a:lnTo>
                  <a:lnTo>
                    <a:pt x="4104" y="7728"/>
                  </a:lnTo>
                  <a:cubicBezTo>
                    <a:pt x="3342" y="8426"/>
                    <a:pt x="2708" y="9293"/>
                    <a:pt x="2285" y="10244"/>
                  </a:cubicBezTo>
                  <a:cubicBezTo>
                    <a:pt x="1" y="15193"/>
                    <a:pt x="1629" y="21136"/>
                    <a:pt x="1629" y="21136"/>
                  </a:cubicBezTo>
                  <a:cubicBezTo>
                    <a:pt x="1629" y="21136"/>
                    <a:pt x="14277" y="21263"/>
                    <a:pt x="14277" y="21284"/>
                  </a:cubicBezTo>
                  <a:lnTo>
                    <a:pt x="21531" y="21284"/>
                  </a:lnTo>
                  <a:lnTo>
                    <a:pt x="24344" y="21136"/>
                  </a:lnTo>
                  <a:cubicBezTo>
                    <a:pt x="24534" y="19169"/>
                    <a:pt x="24323" y="17181"/>
                    <a:pt x="23773" y="15278"/>
                  </a:cubicBezTo>
                  <a:cubicBezTo>
                    <a:pt x="23646" y="14855"/>
                    <a:pt x="23202" y="13819"/>
                    <a:pt x="23054" y="13459"/>
                  </a:cubicBezTo>
                  <a:cubicBezTo>
                    <a:pt x="23879" y="13417"/>
                    <a:pt x="24936" y="3033"/>
                    <a:pt x="16413" y="537"/>
                  </a:cubicBezTo>
                  <a:cubicBezTo>
                    <a:pt x="15283" y="206"/>
                    <a:pt x="14070" y="0"/>
                    <a:pt x="12851"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233;p63">
              <a:extLst>
                <a:ext uri="{FF2B5EF4-FFF2-40B4-BE49-F238E27FC236}">
                  <a16:creationId xmlns:a16="http://schemas.microsoft.com/office/drawing/2014/main" id="{39471DF8-7F55-4FB4-B10C-A1F6936679AC}"/>
                </a:ext>
              </a:extLst>
            </p:cNvPr>
            <p:cNvSpPr/>
            <p:nvPr/>
          </p:nvSpPr>
          <p:spPr>
            <a:xfrm>
              <a:off x="1584800" y="1852000"/>
              <a:ext cx="653525" cy="571325"/>
            </a:xfrm>
            <a:custGeom>
              <a:avLst/>
              <a:gdLst/>
              <a:ahLst/>
              <a:cxnLst/>
              <a:rect l="l" t="t" r="r" b="b"/>
              <a:pathLst>
                <a:path w="26141" h="22853" extrusionOk="0">
                  <a:moveTo>
                    <a:pt x="13641" y="1583"/>
                  </a:moveTo>
                  <a:cubicBezTo>
                    <a:pt x="14938" y="1583"/>
                    <a:pt x="16121" y="1832"/>
                    <a:pt x="16983" y="2084"/>
                  </a:cubicBezTo>
                  <a:cubicBezTo>
                    <a:pt x="19648" y="2803"/>
                    <a:pt x="21805" y="4749"/>
                    <a:pt x="22757" y="7350"/>
                  </a:cubicBezTo>
                  <a:cubicBezTo>
                    <a:pt x="23836" y="10015"/>
                    <a:pt x="23624" y="12659"/>
                    <a:pt x="23413" y="13484"/>
                  </a:cubicBezTo>
                  <a:lnTo>
                    <a:pt x="22672" y="13526"/>
                  </a:lnTo>
                  <a:lnTo>
                    <a:pt x="23117" y="14562"/>
                  </a:lnTo>
                  <a:cubicBezTo>
                    <a:pt x="23391" y="15197"/>
                    <a:pt x="23709" y="16001"/>
                    <a:pt x="23814" y="16297"/>
                  </a:cubicBezTo>
                  <a:cubicBezTo>
                    <a:pt x="24259" y="17883"/>
                    <a:pt x="24470" y="19532"/>
                    <a:pt x="24385" y="21182"/>
                  </a:cubicBezTo>
                  <a:lnTo>
                    <a:pt x="22292" y="21267"/>
                  </a:lnTo>
                  <a:lnTo>
                    <a:pt x="15059" y="21267"/>
                  </a:lnTo>
                  <a:lnTo>
                    <a:pt x="15059" y="21288"/>
                  </a:lnTo>
                  <a:cubicBezTo>
                    <a:pt x="14889" y="21267"/>
                    <a:pt x="14699" y="21267"/>
                    <a:pt x="14530" y="21267"/>
                  </a:cubicBezTo>
                  <a:lnTo>
                    <a:pt x="13092" y="21246"/>
                  </a:lnTo>
                  <a:cubicBezTo>
                    <a:pt x="11928" y="21224"/>
                    <a:pt x="10342" y="21224"/>
                    <a:pt x="8756" y="21203"/>
                  </a:cubicBezTo>
                  <a:lnTo>
                    <a:pt x="3046" y="21140"/>
                  </a:lnTo>
                  <a:cubicBezTo>
                    <a:pt x="2728" y="19575"/>
                    <a:pt x="2073" y="15112"/>
                    <a:pt x="3786" y="11369"/>
                  </a:cubicBezTo>
                  <a:cubicBezTo>
                    <a:pt x="4188" y="10502"/>
                    <a:pt x="4738" y="9719"/>
                    <a:pt x="5436" y="9085"/>
                  </a:cubicBezTo>
                  <a:lnTo>
                    <a:pt x="10279" y="4643"/>
                  </a:lnTo>
                  <a:lnTo>
                    <a:pt x="5711" y="7160"/>
                  </a:lnTo>
                  <a:cubicBezTo>
                    <a:pt x="6239" y="5912"/>
                    <a:pt x="7001" y="4770"/>
                    <a:pt x="7974" y="3819"/>
                  </a:cubicBezTo>
                  <a:cubicBezTo>
                    <a:pt x="9702" y="2090"/>
                    <a:pt x="11789" y="1583"/>
                    <a:pt x="13641" y="1583"/>
                  </a:cubicBezTo>
                  <a:close/>
                  <a:moveTo>
                    <a:pt x="13646" y="1"/>
                  </a:moveTo>
                  <a:cubicBezTo>
                    <a:pt x="11465" y="1"/>
                    <a:pt x="8978" y="606"/>
                    <a:pt x="6874" y="2698"/>
                  </a:cubicBezTo>
                  <a:cubicBezTo>
                    <a:pt x="4124" y="5447"/>
                    <a:pt x="3744" y="8112"/>
                    <a:pt x="3701" y="8619"/>
                  </a:cubicBezTo>
                  <a:cubicBezTo>
                    <a:pt x="3151" y="9254"/>
                    <a:pt x="2707" y="9952"/>
                    <a:pt x="2369" y="10713"/>
                  </a:cubicBezTo>
                  <a:cubicBezTo>
                    <a:pt x="0" y="15853"/>
                    <a:pt x="1586" y="21880"/>
                    <a:pt x="1650" y="22134"/>
                  </a:cubicBezTo>
                  <a:lnTo>
                    <a:pt x="1819" y="22726"/>
                  </a:lnTo>
                  <a:lnTo>
                    <a:pt x="2411" y="22726"/>
                  </a:lnTo>
                  <a:cubicBezTo>
                    <a:pt x="6451" y="22768"/>
                    <a:pt x="12225" y="22811"/>
                    <a:pt x="14276" y="22853"/>
                  </a:cubicBezTo>
                  <a:lnTo>
                    <a:pt x="22355" y="22853"/>
                  </a:lnTo>
                  <a:lnTo>
                    <a:pt x="25845" y="22684"/>
                  </a:lnTo>
                  <a:lnTo>
                    <a:pt x="25929" y="22028"/>
                  </a:lnTo>
                  <a:cubicBezTo>
                    <a:pt x="26141" y="19934"/>
                    <a:pt x="25929" y="17841"/>
                    <a:pt x="25337" y="15831"/>
                  </a:cubicBezTo>
                  <a:cubicBezTo>
                    <a:pt x="25231" y="15514"/>
                    <a:pt x="24978" y="14901"/>
                    <a:pt x="24766" y="14393"/>
                  </a:cubicBezTo>
                  <a:cubicBezTo>
                    <a:pt x="24978" y="13928"/>
                    <a:pt x="25083" y="13441"/>
                    <a:pt x="25126" y="12934"/>
                  </a:cubicBezTo>
                  <a:cubicBezTo>
                    <a:pt x="25506" y="9550"/>
                    <a:pt x="24407" y="2613"/>
                    <a:pt x="17448" y="562"/>
                  </a:cubicBezTo>
                  <a:cubicBezTo>
                    <a:pt x="16465" y="279"/>
                    <a:pt x="15126" y="1"/>
                    <a:pt x="13646"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234;p63">
              <a:extLst>
                <a:ext uri="{FF2B5EF4-FFF2-40B4-BE49-F238E27FC236}">
                  <a16:creationId xmlns:a16="http://schemas.microsoft.com/office/drawing/2014/main" id="{6CE86B0F-CA61-4000-ABC2-6D76C4787633}"/>
                </a:ext>
              </a:extLst>
            </p:cNvPr>
            <p:cNvSpPr/>
            <p:nvPr/>
          </p:nvSpPr>
          <p:spPr>
            <a:xfrm>
              <a:off x="1696350" y="1871650"/>
              <a:ext cx="531400" cy="336500"/>
            </a:xfrm>
            <a:custGeom>
              <a:avLst/>
              <a:gdLst/>
              <a:ahLst/>
              <a:cxnLst/>
              <a:rect l="l" t="t" r="r" b="b"/>
              <a:pathLst>
                <a:path w="21256" h="13460" extrusionOk="0">
                  <a:moveTo>
                    <a:pt x="9155" y="0"/>
                  </a:moveTo>
                  <a:cubicBezTo>
                    <a:pt x="6957" y="0"/>
                    <a:pt x="4738" y="671"/>
                    <a:pt x="2940" y="2483"/>
                  </a:cubicBezTo>
                  <a:cubicBezTo>
                    <a:pt x="128" y="5274"/>
                    <a:pt x="1" y="7960"/>
                    <a:pt x="1" y="7960"/>
                  </a:cubicBezTo>
                  <a:lnTo>
                    <a:pt x="424" y="7728"/>
                  </a:lnTo>
                  <a:cubicBezTo>
                    <a:pt x="1672" y="7030"/>
                    <a:pt x="5288" y="5063"/>
                    <a:pt x="5711" y="5063"/>
                  </a:cubicBezTo>
                  <a:cubicBezTo>
                    <a:pt x="6219" y="5063"/>
                    <a:pt x="7340" y="10223"/>
                    <a:pt x="8016" y="10223"/>
                  </a:cubicBezTo>
                  <a:cubicBezTo>
                    <a:pt x="8693" y="10223"/>
                    <a:pt x="11971" y="7410"/>
                    <a:pt x="11971" y="7410"/>
                  </a:cubicBezTo>
                  <a:cubicBezTo>
                    <a:pt x="11971" y="7410"/>
                    <a:pt x="13811" y="12042"/>
                    <a:pt x="14403" y="12042"/>
                  </a:cubicBezTo>
                  <a:cubicBezTo>
                    <a:pt x="14996" y="12042"/>
                    <a:pt x="17005" y="9547"/>
                    <a:pt x="17005" y="9547"/>
                  </a:cubicBezTo>
                  <a:cubicBezTo>
                    <a:pt x="17005" y="9547"/>
                    <a:pt x="19099" y="13459"/>
                    <a:pt x="19374" y="13459"/>
                  </a:cubicBezTo>
                  <a:cubicBezTo>
                    <a:pt x="20198" y="13417"/>
                    <a:pt x="21256" y="3033"/>
                    <a:pt x="12712" y="537"/>
                  </a:cubicBezTo>
                  <a:cubicBezTo>
                    <a:pt x="11582" y="206"/>
                    <a:pt x="10372" y="0"/>
                    <a:pt x="9155"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235;p63">
              <a:extLst>
                <a:ext uri="{FF2B5EF4-FFF2-40B4-BE49-F238E27FC236}">
                  <a16:creationId xmlns:a16="http://schemas.microsoft.com/office/drawing/2014/main" id="{D4F542CB-80C9-4BBB-BCAB-47D1E674BC4A}"/>
                </a:ext>
              </a:extLst>
            </p:cNvPr>
            <p:cNvSpPr/>
            <p:nvPr/>
          </p:nvSpPr>
          <p:spPr>
            <a:xfrm>
              <a:off x="1877825" y="2014350"/>
              <a:ext cx="21050" cy="21150"/>
            </a:xfrm>
            <a:custGeom>
              <a:avLst/>
              <a:gdLst/>
              <a:ahLst/>
              <a:cxnLst/>
              <a:rect l="l" t="t" r="r" b="b"/>
              <a:pathLst>
                <a:path w="842" h="846" extrusionOk="0">
                  <a:moveTo>
                    <a:pt x="384" y="0"/>
                  </a:moveTo>
                  <a:cubicBezTo>
                    <a:pt x="0" y="0"/>
                    <a:pt x="0" y="846"/>
                    <a:pt x="384" y="846"/>
                  </a:cubicBezTo>
                  <a:cubicBezTo>
                    <a:pt x="409" y="846"/>
                    <a:pt x="434" y="842"/>
                    <a:pt x="461" y="835"/>
                  </a:cubicBezTo>
                  <a:cubicBezTo>
                    <a:pt x="588" y="793"/>
                    <a:pt x="694" y="730"/>
                    <a:pt x="757" y="624"/>
                  </a:cubicBezTo>
                  <a:cubicBezTo>
                    <a:pt x="842" y="497"/>
                    <a:pt x="842" y="349"/>
                    <a:pt x="757" y="222"/>
                  </a:cubicBezTo>
                  <a:cubicBezTo>
                    <a:pt x="694" y="116"/>
                    <a:pt x="588" y="53"/>
                    <a:pt x="461" y="11"/>
                  </a:cubicBezTo>
                  <a:cubicBezTo>
                    <a:pt x="434" y="3"/>
                    <a:pt x="409" y="0"/>
                    <a:pt x="38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236;p63">
              <a:extLst>
                <a:ext uri="{FF2B5EF4-FFF2-40B4-BE49-F238E27FC236}">
                  <a16:creationId xmlns:a16="http://schemas.microsoft.com/office/drawing/2014/main" id="{AFCDDDEA-D2A1-4DC3-8166-640C910705B1}"/>
                </a:ext>
              </a:extLst>
            </p:cNvPr>
            <p:cNvSpPr/>
            <p:nvPr/>
          </p:nvSpPr>
          <p:spPr>
            <a:xfrm>
              <a:off x="1899400" y="2064300"/>
              <a:ext cx="38075" cy="29625"/>
            </a:xfrm>
            <a:custGeom>
              <a:avLst/>
              <a:gdLst/>
              <a:ahLst/>
              <a:cxnLst/>
              <a:rect l="l" t="t" r="r" b="b"/>
              <a:pathLst>
                <a:path w="1523" h="1185" extrusionOk="0">
                  <a:moveTo>
                    <a:pt x="761" y="1"/>
                  </a:moveTo>
                  <a:cubicBezTo>
                    <a:pt x="0" y="1"/>
                    <a:pt x="0" y="1185"/>
                    <a:pt x="761" y="1185"/>
                  </a:cubicBezTo>
                  <a:cubicBezTo>
                    <a:pt x="1523" y="1185"/>
                    <a:pt x="1523" y="1"/>
                    <a:pt x="761" y="1"/>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237;p63">
              <a:extLst>
                <a:ext uri="{FF2B5EF4-FFF2-40B4-BE49-F238E27FC236}">
                  <a16:creationId xmlns:a16="http://schemas.microsoft.com/office/drawing/2014/main" id="{4D556C87-31EB-44E5-B3A1-5E42A25ECA79}"/>
                </a:ext>
              </a:extLst>
            </p:cNvPr>
            <p:cNvSpPr/>
            <p:nvPr/>
          </p:nvSpPr>
          <p:spPr>
            <a:xfrm>
              <a:off x="1982400" y="2023600"/>
              <a:ext cx="20125" cy="15875"/>
            </a:xfrm>
            <a:custGeom>
              <a:avLst/>
              <a:gdLst/>
              <a:ahLst/>
              <a:cxnLst/>
              <a:rect l="l" t="t" r="r" b="b"/>
              <a:pathLst>
                <a:path w="805" h="635" extrusionOk="0">
                  <a:moveTo>
                    <a:pt x="402" y="0"/>
                  </a:moveTo>
                  <a:cubicBezTo>
                    <a:pt x="1" y="21"/>
                    <a:pt x="1" y="613"/>
                    <a:pt x="402" y="635"/>
                  </a:cubicBezTo>
                  <a:cubicBezTo>
                    <a:pt x="804" y="613"/>
                    <a:pt x="804" y="21"/>
                    <a:pt x="402"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238;p63">
              <a:extLst>
                <a:ext uri="{FF2B5EF4-FFF2-40B4-BE49-F238E27FC236}">
                  <a16:creationId xmlns:a16="http://schemas.microsoft.com/office/drawing/2014/main" id="{33999EAD-FED4-46FD-8211-084282EB22B9}"/>
                </a:ext>
              </a:extLst>
            </p:cNvPr>
            <p:cNvSpPr/>
            <p:nvPr/>
          </p:nvSpPr>
          <p:spPr>
            <a:xfrm>
              <a:off x="1771425" y="1967025"/>
              <a:ext cx="21725" cy="18250"/>
            </a:xfrm>
            <a:custGeom>
              <a:avLst/>
              <a:gdLst/>
              <a:ahLst/>
              <a:cxnLst/>
              <a:rect l="l" t="t" r="r" b="b"/>
              <a:pathLst>
                <a:path w="869" h="730" extrusionOk="0">
                  <a:moveTo>
                    <a:pt x="424" y="0"/>
                  </a:moveTo>
                  <a:cubicBezTo>
                    <a:pt x="170" y="0"/>
                    <a:pt x="1" y="296"/>
                    <a:pt x="128" y="529"/>
                  </a:cubicBezTo>
                  <a:lnTo>
                    <a:pt x="149" y="571"/>
                  </a:lnTo>
                  <a:cubicBezTo>
                    <a:pt x="212" y="677"/>
                    <a:pt x="323" y="730"/>
                    <a:pt x="435" y="730"/>
                  </a:cubicBezTo>
                  <a:cubicBezTo>
                    <a:pt x="546" y="730"/>
                    <a:pt x="657" y="677"/>
                    <a:pt x="720" y="571"/>
                  </a:cubicBezTo>
                  <a:lnTo>
                    <a:pt x="741" y="529"/>
                  </a:lnTo>
                  <a:cubicBezTo>
                    <a:pt x="868" y="296"/>
                    <a:pt x="699" y="0"/>
                    <a:pt x="42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239;p63">
              <a:extLst>
                <a:ext uri="{FF2B5EF4-FFF2-40B4-BE49-F238E27FC236}">
                  <a16:creationId xmlns:a16="http://schemas.microsoft.com/office/drawing/2014/main" id="{CE6F25A6-653E-4859-8225-42B73C621312}"/>
                </a:ext>
              </a:extLst>
            </p:cNvPr>
            <p:cNvSpPr/>
            <p:nvPr/>
          </p:nvSpPr>
          <p:spPr>
            <a:xfrm>
              <a:off x="1725425" y="2013550"/>
              <a:ext cx="26475" cy="20100"/>
            </a:xfrm>
            <a:custGeom>
              <a:avLst/>
              <a:gdLst/>
              <a:ahLst/>
              <a:cxnLst/>
              <a:rect l="l" t="t" r="r" b="b"/>
              <a:pathLst>
                <a:path w="1059" h="804" extrusionOk="0">
                  <a:moveTo>
                    <a:pt x="530" y="0"/>
                  </a:moveTo>
                  <a:cubicBezTo>
                    <a:pt x="1" y="0"/>
                    <a:pt x="1" y="804"/>
                    <a:pt x="530" y="804"/>
                  </a:cubicBezTo>
                  <a:cubicBezTo>
                    <a:pt x="1058" y="804"/>
                    <a:pt x="1058" y="0"/>
                    <a:pt x="530"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240;p63">
              <a:extLst>
                <a:ext uri="{FF2B5EF4-FFF2-40B4-BE49-F238E27FC236}">
                  <a16:creationId xmlns:a16="http://schemas.microsoft.com/office/drawing/2014/main" id="{DBA03457-175A-46CF-89CE-170490D7EE6C}"/>
                </a:ext>
              </a:extLst>
            </p:cNvPr>
            <p:cNvSpPr/>
            <p:nvPr/>
          </p:nvSpPr>
          <p:spPr>
            <a:xfrm>
              <a:off x="2041625" y="2106600"/>
              <a:ext cx="28575" cy="21900"/>
            </a:xfrm>
            <a:custGeom>
              <a:avLst/>
              <a:gdLst/>
              <a:ahLst/>
              <a:cxnLst/>
              <a:rect l="l" t="t" r="r" b="b"/>
              <a:pathLst>
                <a:path w="1143" h="876" extrusionOk="0">
                  <a:moveTo>
                    <a:pt x="571" y="0"/>
                  </a:moveTo>
                  <a:cubicBezTo>
                    <a:pt x="191" y="0"/>
                    <a:pt x="0" y="466"/>
                    <a:pt x="275" y="741"/>
                  </a:cubicBezTo>
                  <a:cubicBezTo>
                    <a:pt x="339" y="804"/>
                    <a:pt x="423" y="846"/>
                    <a:pt x="508" y="868"/>
                  </a:cubicBezTo>
                  <a:cubicBezTo>
                    <a:pt x="542" y="873"/>
                    <a:pt x="574" y="876"/>
                    <a:pt x="606" y="876"/>
                  </a:cubicBezTo>
                  <a:cubicBezTo>
                    <a:pt x="691" y="876"/>
                    <a:pt x="769" y="856"/>
                    <a:pt x="846" y="825"/>
                  </a:cubicBezTo>
                  <a:cubicBezTo>
                    <a:pt x="1100" y="677"/>
                    <a:pt x="1142" y="339"/>
                    <a:pt x="931" y="127"/>
                  </a:cubicBezTo>
                  <a:cubicBezTo>
                    <a:pt x="867" y="43"/>
                    <a:pt x="741" y="0"/>
                    <a:pt x="635"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241;p63">
              <a:extLst>
                <a:ext uri="{FF2B5EF4-FFF2-40B4-BE49-F238E27FC236}">
                  <a16:creationId xmlns:a16="http://schemas.microsoft.com/office/drawing/2014/main" id="{9CDF200A-002E-499D-AFAA-5B8A75ECC2A2}"/>
                </a:ext>
              </a:extLst>
            </p:cNvPr>
            <p:cNvSpPr/>
            <p:nvPr/>
          </p:nvSpPr>
          <p:spPr>
            <a:xfrm>
              <a:off x="2042150" y="1985000"/>
              <a:ext cx="20650" cy="16400"/>
            </a:xfrm>
            <a:custGeom>
              <a:avLst/>
              <a:gdLst/>
              <a:ahLst/>
              <a:cxnLst/>
              <a:rect l="l" t="t" r="r" b="b"/>
              <a:pathLst>
                <a:path w="826" h="656" extrusionOk="0">
                  <a:moveTo>
                    <a:pt x="445" y="0"/>
                  </a:moveTo>
                  <a:cubicBezTo>
                    <a:pt x="0" y="0"/>
                    <a:pt x="0" y="656"/>
                    <a:pt x="445" y="656"/>
                  </a:cubicBezTo>
                  <a:lnTo>
                    <a:pt x="508" y="656"/>
                  </a:lnTo>
                  <a:cubicBezTo>
                    <a:pt x="677" y="656"/>
                    <a:pt x="825" y="508"/>
                    <a:pt x="825" y="339"/>
                  </a:cubicBezTo>
                  <a:lnTo>
                    <a:pt x="825" y="317"/>
                  </a:lnTo>
                  <a:cubicBezTo>
                    <a:pt x="825" y="254"/>
                    <a:pt x="804" y="190"/>
                    <a:pt x="762" y="127"/>
                  </a:cubicBezTo>
                  <a:cubicBezTo>
                    <a:pt x="698" y="42"/>
                    <a:pt x="614" y="0"/>
                    <a:pt x="508"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242;p63">
              <a:extLst>
                <a:ext uri="{FF2B5EF4-FFF2-40B4-BE49-F238E27FC236}">
                  <a16:creationId xmlns:a16="http://schemas.microsoft.com/office/drawing/2014/main" id="{32ED289A-E352-4880-B2E9-F64DF492F670}"/>
                </a:ext>
              </a:extLst>
            </p:cNvPr>
            <p:cNvSpPr/>
            <p:nvPr/>
          </p:nvSpPr>
          <p:spPr>
            <a:xfrm>
              <a:off x="2156350" y="2097600"/>
              <a:ext cx="37575" cy="29125"/>
            </a:xfrm>
            <a:custGeom>
              <a:avLst/>
              <a:gdLst/>
              <a:ahLst/>
              <a:cxnLst/>
              <a:rect l="l" t="t" r="r" b="b"/>
              <a:pathLst>
                <a:path w="1503" h="1165" extrusionOk="0">
                  <a:moveTo>
                    <a:pt x="741" y="1"/>
                  </a:moveTo>
                  <a:cubicBezTo>
                    <a:pt x="1" y="1"/>
                    <a:pt x="1" y="1164"/>
                    <a:pt x="741" y="1164"/>
                  </a:cubicBezTo>
                  <a:cubicBezTo>
                    <a:pt x="1502" y="1164"/>
                    <a:pt x="1502" y="1"/>
                    <a:pt x="741" y="1"/>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243;p63">
              <a:extLst>
                <a:ext uri="{FF2B5EF4-FFF2-40B4-BE49-F238E27FC236}">
                  <a16:creationId xmlns:a16="http://schemas.microsoft.com/office/drawing/2014/main" id="{5299F305-FE59-4163-A5A2-3A131B3AB79E}"/>
                </a:ext>
              </a:extLst>
            </p:cNvPr>
            <p:cNvSpPr/>
            <p:nvPr/>
          </p:nvSpPr>
          <p:spPr>
            <a:xfrm>
              <a:off x="2127900" y="2066125"/>
              <a:ext cx="20550" cy="18050"/>
            </a:xfrm>
            <a:custGeom>
              <a:avLst/>
              <a:gdLst/>
              <a:ahLst/>
              <a:cxnLst/>
              <a:rect l="l" t="t" r="r" b="b"/>
              <a:pathLst>
                <a:path w="822" h="722" extrusionOk="0">
                  <a:moveTo>
                    <a:pt x="324" y="0"/>
                  </a:moveTo>
                  <a:cubicBezTo>
                    <a:pt x="0" y="0"/>
                    <a:pt x="0" y="722"/>
                    <a:pt x="324" y="722"/>
                  </a:cubicBezTo>
                  <a:cubicBezTo>
                    <a:pt x="347" y="722"/>
                    <a:pt x="372" y="718"/>
                    <a:pt x="399" y="710"/>
                  </a:cubicBezTo>
                  <a:lnTo>
                    <a:pt x="483" y="689"/>
                  </a:lnTo>
                  <a:cubicBezTo>
                    <a:pt x="821" y="583"/>
                    <a:pt x="821" y="118"/>
                    <a:pt x="483" y="33"/>
                  </a:cubicBezTo>
                  <a:lnTo>
                    <a:pt x="399" y="12"/>
                  </a:lnTo>
                  <a:cubicBezTo>
                    <a:pt x="372" y="4"/>
                    <a:pt x="347" y="0"/>
                    <a:pt x="32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44;p63">
              <a:extLst>
                <a:ext uri="{FF2B5EF4-FFF2-40B4-BE49-F238E27FC236}">
                  <a16:creationId xmlns:a16="http://schemas.microsoft.com/office/drawing/2014/main" id="{DE2D6FA4-1D1D-4DED-A603-33DAE227A106}"/>
                </a:ext>
              </a:extLst>
            </p:cNvPr>
            <p:cNvSpPr/>
            <p:nvPr/>
          </p:nvSpPr>
          <p:spPr>
            <a:xfrm>
              <a:off x="1762450" y="1996625"/>
              <a:ext cx="23825" cy="19575"/>
            </a:xfrm>
            <a:custGeom>
              <a:avLst/>
              <a:gdLst/>
              <a:ahLst/>
              <a:cxnLst/>
              <a:rect l="l" t="t" r="r" b="b"/>
              <a:pathLst>
                <a:path w="953" h="783" extrusionOk="0">
                  <a:moveTo>
                    <a:pt x="466" y="0"/>
                  </a:moveTo>
                  <a:cubicBezTo>
                    <a:pt x="0" y="43"/>
                    <a:pt x="0" y="741"/>
                    <a:pt x="466" y="783"/>
                  </a:cubicBezTo>
                  <a:cubicBezTo>
                    <a:pt x="952" y="741"/>
                    <a:pt x="952" y="43"/>
                    <a:pt x="466" y="0"/>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45;p63">
              <a:extLst>
                <a:ext uri="{FF2B5EF4-FFF2-40B4-BE49-F238E27FC236}">
                  <a16:creationId xmlns:a16="http://schemas.microsoft.com/office/drawing/2014/main" id="{C6642459-345B-4EA9-99E3-7235D73ED6A6}"/>
                </a:ext>
              </a:extLst>
            </p:cNvPr>
            <p:cNvSpPr/>
            <p:nvPr/>
          </p:nvSpPr>
          <p:spPr>
            <a:xfrm>
              <a:off x="1801575" y="1980225"/>
              <a:ext cx="19575" cy="15375"/>
            </a:xfrm>
            <a:custGeom>
              <a:avLst/>
              <a:gdLst/>
              <a:ahLst/>
              <a:cxnLst/>
              <a:rect l="l" t="t" r="r" b="b"/>
              <a:pathLst>
                <a:path w="783" h="615" extrusionOk="0">
                  <a:moveTo>
                    <a:pt x="402" y="1"/>
                  </a:moveTo>
                  <a:cubicBezTo>
                    <a:pt x="0" y="22"/>
                    <a:pt x="0" y="593"/>
                    <a:pt x="402" y="614"/>
                  </a:cubicBezTo>
                  <a:cubicBezTo>
                    <a:pt x="783" y="593"/>
                    <a:pt x="783" y="22"/>
                    <a:pt x="402"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46;p63">
              <a:extLst>
                <a:ext uri="{FF2B5EF4-FFF2-40B4-BE49-F238E27FC236}">
                  <a16:creationId xmlns:a16="http://schemas.microsoft.com/office/drawing/2014/main" id="{3657FCC6-F36C-49EA-97F8-1D8A0646F338}"/>
                </a:ext>
              </a:extLst>
            </p:cNvPr>
            <p:cNvSpPr/>
            <p:nvPr/>
          </p:nvSpPr>
          <p:spPr>
            <a:xfrm>
              <a:off x="1911025" y="2025700"/>
              <a:ext cx="31750" cy="29950"/>
            </a:xfrm>
            <a:custGeom>
              <a:avLst/>
              <a:gdLst/>
              <a:ahLst/>
              <a:cxnLst/>
              <a:rect l="l" t="t" r="r" b="b"/>
              <a:pathLst>
                <a:path w="1270" h="1198" extrusionOk="0">
                  <a:moveTo>
                    <a:pt x="656" y="1"/>
                  </a:moveTo>
                  <a:cubicBezTo>
                    <a:pt x="508" y="1"/>
                    <a:pt x="339" y="64"/>
                    <a:pt x="233" y="170"/>
                  </a:cubicBezTo>
                  <a:lnTo>
                    <a:pt x="212" y="191"/>
                  </a:lnTo>
                  <a:cubicBezTo>
                    <a:pt x="0" y="424"/>
                    <a:pt x="0" y="783"/>
                    <a:pt x="212" y="995"/>
                  </a:cubicBezTo>
                  <a:lnTo>
                    <a:pt x="233" y="1016"/>
                  </a:lnTo>
                  <a:cubicBezTo>
                    <a:pt x="351" y="1134"/>
                    <a:pt x="522" y="1198"/>
                    <a:pt x="694" y="1198"/>
                  </a:cubicBezTo>
                  <a:cubicBezTo>
                    <a:pt x="738" y="1198"/>
                    <a:pt x="782" y="1194"/>
                    <a:pt x="825" y="1185"/>
                  </a:cubicBezTo>
                  <a:cubicBezTo>
                    <a:pt x="1079" y="1100"/>
                    <a:pt x="1269" y="868"/>
                    <a:pt x="1269" y="593"/>
                  </a:cubicBezTo>
                  <a:cubicBezTo>
                    <a:pt x="1248" y="381"/>
                    <a:pt x="1142" y="191"/>
                    <a:pt x="973" y="85"/>
                  </a:cubicBezTo>
                  <a:cubicBezTo>
                    <a:pt x="868" y="22"/>
                    <a:pt x="762" y="1"/>
                    <a:pt x="656"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47;p63">
              <a:extLst>
                <a:ext uri="{FF2B5EF4-FFF2-40B4-BE49-F238E27FC236}">
                  <a16:creationId xmlns:a16="http://schemas.microsoft.com/office/drawing/2014/main" id="{40DD7A0B-E80C-4656-8BAD-4EEE10DCF077}"/>
                </a:ext>
              </a:extLst>
            </p:cNvPr>
            <p:cNvSpPr/>
            <p:nvPr/>
          </p:nvSpPr>
          <p:spPr>
            <a:xfrm>
              <a:off x="2024700" y="2076450"/>
              <a:ext cx="20650" cy="15900"/>
            </a:xfrm>
            <a:custGeom>
              <a:avLst/>
              <a:gdLst/>
              <a:ahLst/>
              <a:cxnLst/>
              <a:rect l="l" t="t" r="r" b="b"/>
              <a:pathLst>
                <a:path w="826" h="636" extrusionOk="0">
                  <a:moveTo>
                    <a:pt x="402" y="1"/>
                  </a:moveTo>
                  <a:cubicBezTo>
                    <a:pt x="1" y="1"/>
                    <a:pt x="1" y="635"/>
                    <a:pt x="402" y="635"/>
                  </a:cubicBezTo>
                  <a:cubicBezTo>
                    <a:pt x="825" y="635"/>
                    <a:pt x="825" y="1"/>
                    <a:pt x="402"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48;p63">
              <a:extLst>
                <a:ext uri="{FF2B5EF4-FFF2-40B4-BE49-F238E27FC236}">
                  <a16:creationId xmlns:a16="http://schemas.microsoft.com/office/drawing/2014/main" id="{B3AC6AF3-C686-4383-A3E4-628E242A5138}"/>
                </a:ext>
              </a:extLst>
            </p:cNvPr>
            <p:cNvSpPr/>
            <p:nvPr/>
          </p:nvSpPr>
          <p:spPr>
            <a:xfrm>
              <a:off x="2028225" y="2032450"/>
              <a:ext cx="11825" cy="11375"/>
            </a:xfrm>
            <a:custGeom>
              <a:avLst/>
              <a:gdLst/>
              <a:ahLst/>
              <a:cxnLst/>
              <a:rect l="l" t="t" r="r" b="b"/>
              <a:pathLst>
                <a:path w="473" h="455" extrusionOk="0">
                  <a:moveTo>
                    <a:pt x="220" y="1"/>
                  </a:moveTo>
                  <a:cubicBezTo>
                    <a:pt x="0" y="1"/>
                    <a:pt x="0" y="455"/>
                    <a:pt x="220" y="455"/>
                  </a:cubicBezTo>
                  <a:cubicBezTo>
                    <a:pt x="233" y="455"/>
                    <a:pt x="247" y="453"/>
                    <a:pt x="261" y="450"/>
                  </a:cubicBezTo>
                  <a:cubicBezTo>
                    <a:pt x="283" y="450"/>
                    <a:pt x="304" y="450"/>
                    <a:pt x="325" y="429"/>
                  </a:cubicBezTo>
                  <a:cubicBezTo>
                    <a:pt x="409" y="407"/>
                    <a:pt x="473" y="323"/>
                    <a:pt x="473" y="217"/>
                  </a:cubicBezTo>
                  <a:cubicBezTo>
                    <a:pt x="473" y="111"/>
                    <a:pt x="388" y="6"/>
                    <a:pt x="261" y="6"/>
                  </a:cubicBezTo>
                  <a:cubicBezTo>
                    <a:pt x="247" y="2"/>
                    <a:pt x="233" y="1"/>
                    <a:pt x="220"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49;p63">
              <a:extLst>
                <a:ext uri="{FF2B5EF4-FFF2-40B4-BE49-F238E27FC236}">
                  <a16:creationId xmlns:a16="http://schemas.microsoft.com/office/drawing/2014/main" id="{2A6F880B-F851-4A73-AD19-059887384CD7}"/>
                </a:ext>
              </a:extLst>
            </p:cNvPr>
            <p:cNvSpPr/>
            <p:nvPr/>
          </p:nvSpPr>
          <p:spPr>
            <a:xfrm>
              <a:off x="2088150" y="2067475"/>
              <a:ext cx="36500" cy="28575"/>
            </a:xfrm>
            <a:custGeom>
              <a:avLst/>
              <a:gdLst/>
              <a:ahLst/>
              <a:cxnLst/>
              <a:rect l="l" t="t" r="r" b="b"/>
              <a:pathLst>
                <a:path w="1460" h="1143" extrusionOk="0">
                  <a:moveTo>
                    <a:pt x="720" y="0"/>
                  </a:moveTo>
                  <a:cubicBezTo>
                    <a:pt x="0" y="0"/>
                    <a:pt x="0" y="1143"/>
                    <a:pt x="720" y="1143"/>
                  </a:cubicBezTo>
                  <a:cubicBezTo>
                    <a:pt x="1460" y="1143"/>
                    <a:pt x="1460" y="0"/>
                    <a:pt x="720" y="0"/>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50;p63">
              <a:extLst>
                <a:ext uri="{FF2B5EF4-FFF2-40B4-BE49-F238E27FC236}">
                  <a16:creationId xmlns:a16="http://schemas.microsoft.com/office/drawing/2014/main" id="{19C1D08D-7BDC-41E7-AAAD-9842860A9445}"/>
                </a:ext>
              </a:extLst>
            </p:cNvPr>
            <p:cNvSpPr/>
            <p:nvPr/>
          </p:nvSpPr>
          <p:spPr>
            <a:xfrm>
              <a:off x="2142075" y="2100000"/>
              <a:ext cx="10775" cy="7950"/>
            </a:xfrm>
            <a:custGeom>
              <a:avLst/>
              <a:gdLst/>
              <a:ahLst/>
              <a:cxnLst/>
              <a:rect l="l" t="t" r="r" b="b"/>
              <a:pathLst>
                <a:path w="431" h="318" extrusionOk="0">
                  <a:moveTo>
                    <a:pt x="258" y="1"/>
                  </a:moveTo>
                  <a:cubicBezTo>
                    <a:pt x="244" y="1"/>
                    <a:pt x="228" y="4"/>
                    <a:pt x="212" y="11"/>
                  </a:cubicBezTo>
                  <a:cubicBezTo>
                    <a:pt x="170" y="32"/>
                    <a:pt x="128" y="32"/>
                    <a:pt x="85" y="53"/>
                  </a:cubicBezTo>
                  <a:cubicBezTo>
                    <a:pt x="1" y="116"/>
                    <a:pt x="1" y="222"/>
                    <a:pt x="85" y="286"/>
                  </a:cubicBezTo>
                  <a:cubicBezTo>
                    <a:pt x="117" y="307"/>
                    <a:pt x="159" y="317"/>
                    <a:pt x="202" y="317"/>
                  </a:cubicBezTo>
                  <a:cubicBezTo>
                    <a:pt x="244" y="317"/>
                    <a:pt x="286" y="307"/>
                    <a:pt x="318" y="286"/>
                  </a:cubicBezTo>
                  <a:cubicBezTo>
                    <a:pt x="431" y="210"/>
                    <a:pt x="376" y="1"/>
                    <a:pt x="258"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51;p63">
              <a:extLst>
                <a:ext uri="{FF2B5EF4-FFF2-40B4-BE49-F238E27FC236}">
                  <a16:creationId xmlns:a16="http://schemas.microsoft.com/office/drawing/2014/main" id="{E0374349-2DA9-4700-856E-3FCC45D0E386}"/>
                </a:ext>
              </a:extLst>
            </p:cNvPr>
            <p:cNvSpPr/>
            <p:nvPr/>
          </p:nvSpPr>
          <p:spPr>
            <a:xfrm>
              <a:off x="1841750" y="1978125"/>
              <a:ext cx="20650" cy="17025"/>
            </a:xfrm>
            <a:custGeom>
              <a:avLst/>
              <a:gdLst/>
              <a:ahLst/>
              <a:cxnLst/>
              <a:rect l="l" t="t" r="r" b="b"/>
              <a:pathLst>
                <a:path w="826" h="681" extrusionOk="0">
                  <a:moveTo>
                    <a:pt x="466" y="0"/>
                  </a:moveTo>
                  <a:cubicBezTo>
                    <a:pt x="170" y="0"/>
                    <a:pt x="1" y="360"/>
                    <a:pt x="233" y="571"/>
                  </a:cubicBezTo>
                  <a:cubicBezTo>
                    <a:pt x="302" y="647"/>
                    <a:pt x="389" y="680"/>
                    <a:pt x="475" y="680"/>
                  </a:cubicBezTo>
                  <a:cubicBezTo>
                    <a:pt x="653" y="680"/>
                    <a:pt x="826" y="538"/>
                    <a:pt x="826" y="339"/>
                  </a:cubicBezTo>
                  <a:cubicBezTo>
                    <a:pt x="804" y="148"/>
                    <a:pt x="656" y="0"/>
                    <a:pt x="466"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52;p63">
              <a:extLst>
                <a:ext uri="{FF2B5EF4-FFF2-40B4-BE49-F238E27FC236}">
                  <a16:creationId xmlns:a16="http://schemas.microsoft.com/office/drawing/2014/main" id="{17B25BB4-2FC8-4C8F-9533-A0A944D259FC}"/>
                </a:ext>
              </a:extLst>
            </p:cNvPr>
            <p:cNvSpPr/>
            <p:nvPr/>
          </p:nvSpPr>
          <p:spPr>
            <a:xfrm>
              <a:off x="1732300" y="1986700"/>
              <a:ext cx="31225" cy="28550"/>
            </a:xfrm>
            <a:custGeom>
              <a:avLst/>
              <a:gdLst/>
              <a:ahLst/>
              <a:cxnLst/>
              <a:rect l="l" t="t" r="r" b="b"/>
              <a:pathLst>
                <a:path w="1249" h="1142" extrusionOk="0">
                  <a:moveTo>
                    <a:pt x="625" y="1"/>
                  </a:moveTo>
                  <a:cubicBezTo>
                    <a:pt x="519" y="1"/>
                    <a:pt x="413" y="27"/>
                    <a:pt x="318" y="80"/>
                  </a:cubicBezTo>
                  <a:cubicBezTo>
                    <a:pt x="191" y="165"/>
                    <a:pt x="85" y="271"/>
                    <a:pt x="43" y="419"/>
                  </a:cubicBezTo>
                  <a:cubicBezTo>
                    <a:pt x="1" y="609"/>
                    <a:pt x="43" y="820"/>
                    <a:pt x="191" y="968"/>
                  </a:cubicBezTo>
                  <a:cubicBezTo>
                    <a:pt x="301" y="1078"/>
                    <a:pt x="445" y="1141"/>
                    <a:pt x="598" y="1141"/>
                  </a:cubicBezTo>
                  <a:cubicBezTo>
                    <a:pt x="652" y="1141"/>
                    <a:pt x="707" y="1133"/>
                    <a:pt x="762" y="1117"/>
                  </a:cubicBezTo>
                  <a:lnTo>
                    <a:pt x="783" y="1117"/>
                  </a:lnTo>
                  <a:cubicBezTo>
                    <a:pt x="974" y="1053"/>
                    <a:pt x="1122" y="905"/>
                    <a:pt x="1185" y="715"/>
                  </a:cubicBezTo>
                  <a:cubicBezTo>
                    <a:pt x="1249" y="482"/>
                    <a:pt x="1143" y="207"/>
                    <a:pt x="931" y="80"/>
                  </a:cubicBezTo>
                  <a:cubicBezTo>
                    <a:pt x="836" y="27"/>
                    <a:pt x="731" y="1"/>
                    <a:pt x="625"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253;p63">
              <a:extLst>
                <a:ext uri="{FF2B5EF4-FFF2-40B4-BE49-F238E27FC236}">
                  <a16:creationId xmlns:a16="http://schemas.microsoft.com/office/drawing/2014/main" id="{F8554757-F031-4EFF-A60B-D6154D3C5DB1}"/>
                </a:ext>
              </a:extLst>
            </p:cNvPr>
            <p:cNvSpPr/>
            <p:nvPr/>
          </p:nvSpPr>
          <p:spPr>
            <a:xfrm>
              <a:off x="1952275" y="2047400"/>
              <a:ext cx="19575" cy="16800"/>
            </a:xfrm>
            <a:custGeom>
              <a:avLst/>
              <a:gdLst/>
              <a:ahLst/>
              <a:cxnLst/>
              <a:rect l="l" t="t" r="r" b="b"/>
              <a:pathLst>
                <a:path w="783" h="672" extrusionOk="0">
                  <a:moveTo>
                    <a:pt x="339" y="0"/>
                  </a:moveTo>
                  <a:cubicBezTo>
                    <a:pt x="262" y="0"/>
                    <a:pt x="185" y="33"/>
                    <a:pt x="127" y="106"/>
                  </a:cubicBezTo>
                  <a:cubicBezTo>
                    <a:pt x="0" y="211"/>
                    <a:pt x="0" y="423"/>
                    <a:pt x="127" y="529"/>
                  </a:cubicBezTo>
                  <a:cubicBezTo>
                    <a:pt x="198" y="626"/>
                    <a:pt x="302" y="671"/>
                    <a:pt x="405" y="671"/>
                  </a:cubicBezTo>
                  <a:cubicBezTo>
                    <a:pt x="549" y="671"/>
                    <a:pt x="691" y="583"/>
                    <a:pt x="740" y="423"/>
                  </a:cubicBezTo>
                  <a:cubicBezTo>
                    <a:pt x="783" y="275"/>
                    <a:pt x="719" y="127"/>
                    <a:pt x="613" y="63"/>
                  </a:cubicBezTo>
                  <a:cubicBezTo>
                    <a:pt x="550" y="42"/>
                    <a:pt x="508" y="21"/>
                    <a:pt x="444" y="21"/>
                  </a:cubicBezTo>
                  <a:cubicBezTo>
                    <a:pt x="411" y="8"/>
                    <a:pt x="375" y="0"/>
                    <a:pt x="33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254;p63">
              <a:extLst>
                <a:ext uri="{FF2B5EF4-FFF2-40B4-BE49-F238E27FC236}">
                  <a16:creationId xmlns:a16="http://schemas.microsoft.com/office/drawing/2014/main" id="{5ACE401C-244A-4B6A-8277-2E94ACF886D2}"/>
                </a:ext>
              </a:extLst>
            </p:cNvPr>
            <p:cNvSpPr/>
            <p:nvPr/>
          </p:nvSpPr>
          <p:spPr>
            <a:xfrm>
              <a:off x="1945925" y="1986050"/>
              <a:ext cx="25" cy="25"/>
            </a:xfrm>
            <a:custGeom>
              <a:avLst/>
              <a:gdLst/>
              <a:ahLst/>
              <a:cxnLst/>
              <a:rect l="l" t="t" r="r" b="b"/>
              <a:pathLst>
                <a:path w="1" h="1" extrusionOk="0">
                  <a:moveTo>
                    <a:pt x="0" y="0"/>
                  </a:move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255;p63">
              <a:extLst>
                <a:ext uri="{FF2B5EF4-FFF2-40B4-BE49-F238E27FC236}">
                  <a16:creationId xmlns:a16="http://schemas.microsoft.com/office/drawing/2014/main" id="{612741D8-C553-4CF0-A2B9-A92C5205CB11}"/>
                </a:ext>
              </a:extLst>
            </p:cNvPr>
            <p:cNvSpPr/>
            <p:nvPr/>
          </p:nvSpPr>
          <p:spPr>
            <a:xfrm>
              <a:off x="1940100" y="1985325"/>
              <a:ext cx="16425" cy="13100"/>
            </a:xfrm>
            <a:custGeom>
              <a:avLst/>
              <a:gdLst/>
              <a:ahLst/>
              <a:cxnLst/>
              <a:rect l="l" t="t" r="r" b="b"/>
              <a:pathLst>
                <a:path w="657" h="524" extrusionOk="0">
                  <a:moveTo>
                    <a:pt x="343" y="0"/>
                  </a:moveTo>
                  <a:cubicBezTo>
                    <a:pt x="321" y="0"/>
                    <a:pt x="298" y="3"/>
                    <a:pt x="276" y="8"/>
                  </a:cubicBezTo>
                  <a:lnTo>
                    <a:pt x="212" y="51"/>
                  </a:lnTo>
                  <a:cubicBezTo>
                    <a:pt x="64" y="93"/>
                    <a:pt x="1" y="283"/>
                    <a:pt x="128" y="410"/>
                  </a:cubicBezTo>
                  <a:cubicBezTo>
                    <a:pt x="177" y="492"/>
                    <a:pt x="264" y="523"/>
                    <a:pt x="360" y="523"/>
                  </a:cubicBezTo>
                  <a:cubicBezTo>
                    <a:pt x="388" y="523"/>
                    <a:pt x="416" y="521"/>
                    <a:pt x="445" y="516"/>
                  </a:cubicBezTo>
                  <a:cubicBezTo>
                    <a:pt x="529" y="474"/>
                    <a:pt x="593" y="410"/>
                    <a:pt x="614" y="326"/>
                  </a:cubicBezTo>
                  <a:cubicBezTo>
                    <a:pt x="656" y="220"/>
                    <a:pt x="593" y="114"/>
                    <a:pt x="508" y="51"/>
                  </a:cubicBezTo>
                  <a:cubicBezTo>
                    <a:pt x="462" y="20"/>
                    <a:pt x="404" y="0"/>
                    <a:pt x="343"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56;p63">
              <a:extLst>
                <a:ext uri="{FF2B5EF4-FFF2-40B4-BE49-F238E27FC236}">
                  <a16:creationId xmlns:a16="http://schemas.microsoft.com/office/drawing/2014/main" id="{E352C9BC-7885-4E9F-8BB6-46D48CF41DBA}"/>
                </a:ext>
              </a:extLst>
            </p:cNvPr>
            <p:cNvSpPr/>
            <p:nvPr/>
          </p:nvSpPr>
          <p:spPr>
            <a:xfrm>
              <a:off x="1791100" y="1947050"/>
              <a:ext cx="21075" cy="15375"/>
            </a:xfrm>
            <a:custGeom>
              <a:avLst/>
              <a:gdLst/>
              <a:ahLst/>
              <a:cxnLst/>
              <a:rect l="l" t="t" r="r" b="b"/>
              <a:pathLst>
                <a:path w="843" h="615" extrusionOk="0">
                  <a:moveTo>
                    <a:pt x="438" y="1"/>
                  </a:moveTo>
                  <a:cubicBezTo>
                    <a:pt x="398" y="1"/>
                    <a:pt x="356" y="6"/>
                    <a:pt x="314" y="17"/>
                  </a:cubicBezTo>
                  <a:cubicBezTo>
                    <a:pt x="305" y="15"/>
                    <a:pt x="297" y="15"/>
                    <a:pt x="288" y="15"/>
                  </a:cubicBezTo>
                  <a:cubicBezTo>
                    <a:pt x="147" y="15"/>
                    <a:pt x="0" y="173"/>
                    <a:pt x="60" y="313"/>
                  </a:cubicBezTo>
                  <a:cubicBezTo>
                    <a:pt x="81" y="397"/>
                    <a:pt x="123" y="461"/>
                    <a:pt x="166" y="503"/>
                  </a:cubicBezTo>
                  <a:cubicBezTo>
                    <a:pt x="253" y="573"/>
                    <a:pt x="370" y="614"/>
                    <a:pt x="492" y="614"/>
                  </a:cubicBezTo>
                  <a:cubicBezTo>
                    <a:pt x="517" y="614"/>
                    <a:pt x="542" y="612"/>
                    <a:pt x="568" y="609"/>
                  </a:cubicBezTo>
                  <a:cubicBezTo>
                    <a:pt x="842" y="503"/>
                    <a:pt x="842" y="101"/>
                    <a:pt x="546" y="17"/>
                  </a:cubicBezTo>
                  <a:cubicBezTo>
                    <a:pt x="515" y="6"/>
                    <a:pt x="478" y="1"/>
                    <a:pt x="438"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57;p63">
              <a:extLst>
                <a:ext uri="{FF2B5EF4-FFF2-40B4-BE49-F238E27FC236}">
                  <a16:creationId xmlns:a16="http://schemas.microsoft.com/office/drawing/2014/main" id="{59E271EF-D162-4742-B02F-039E288DA18E}"/>
                </a:ext>
              </a:extLst>
            </p:cNvPr>
            <p:cNvSpPr/>
            <p:nvPr/>
          </p:nvSpPr>
          <p:spPr>
            <a:xfrm>
              <a:off x="2087100" y="2111350"/>
              <a:ext cx="14300" cy="14300"/>
            </a:xfrm>
            <a:custGeom>
              <a:avLst/>
              <a:gdLst/>
              <a:ahLst/>
              <a:cxnLst/>
              <a:rect l="l" t="t" r="r" b="b"/>
              <a:pathLst>
                <a:path w="572" h="572" extrusionOk="0">
                  <a:moveTo>
                    <a:pt x="296" y="1"/>
                  </a:moveTo>
                  <a:cubicBezTo>
                    <a:pt x="127" y="1"/>
                    <a:pt x="0" y="149"/>
                    <a:pt x="0" y="297"/>
                  </a:cubicBezTo>
                  <a:cubicBezTo>
                    <a:pt x="0" y="445"/>
                    <a:pt x="127" y="572"/>
                    <a:pt x="296" y="572"/>
                  </a:cubicBezTo>
                  <a:cubicBezTo>
                    <a:pt x="444" y="572"/>
                    <a:pt x="571" y="445"/>
                    <a:pt x="571" y="297"/>
                  </a:cubicBezTo>
                  <a:cubicBezTo>
                    <a:pt x="571" y="149"/>
                    <a:pt x="444" y="1"/>
                    <a:pt x="296"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58;p63">
              <a:extLst>
                <a:ext uri="{FF2B5EF4-FFF2-40B4-BE49-F238E27FC236}">
                  <a16:creationId xmlns:a16="http://schemas.microsoft.com/office/drawing/2014/main" id="{3863FB78-300F-44C8-A62D-36F80CB9F052}"/>
                </a:ext>
              </a:extLst>
            </p:cNvPr>
            <p:cNvSpPr/>
            <p:nvPr/>
          </p:nvSpPr>
          <p:spPr>
            <a:xfrm>
              <a:off x="2060125" y="2061125"/>
              <a:ext cx="19600" cy="18525"/>
            </a:xfrm>
            <a:custGeom>
              <a:avLst/>
              <a:gdLst/>
              <a:ahLst/>
              <a:cxnLst/>
              <a:rect l="l" t="t" r="r" b="b"/>
              <a:pathLst>
                <a:path w="784" h="741" extrusionOk="0">
                  <a:moveTo>
                    <a:pt x="424" y="1"/>
                  </a:moveTo>
                  <a:cubicBezTo>
                    <a:pt x="170" y="1"/>
                    <a:pt x="1" y="233"/>
                    <a:pt x="64" y="466"/>
                  </a:cubicBezTo>
                  <a:cubicBezTo>
                    <a:pt x="106" y="635"/>
                    <a:pt x="275" y="741"/>
                    <a:pt x="445" y="741"/>
                  </a:cubicBezTo>
                  <a:cubicBezTo>
                    <a:pt x="635" y="741"/>
                    <a:pt x="783" y="593"/>
                    <a:pt x="783" y="402"/>
                  </a:cubicBezTo>
                  <a:cubicBezTo>
                    <a:pt x="783" y="360"/>
                    <a:pt x="783" y="339"/>
                    <a:pt x="783" y="318"/>
                  </a:cubicBezTo>
                  <a:cubicBezTo>
                    <a:pt x="741" y="128"/>
                    <a:pt x="593" y="1"/>
                    <a:pt x="424"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259;p63">
              <a:extLst>
                <a:ext uri="{FF2B5EF4-FFF2-40B4-BE49-F238E27FC236}">
                  <a16:creationId xmlns:a16="http://schemas.microsoft.com/office/drawing/2014/main" id="{599D1C4F-6940-43F9-8CC2-6BBDC21C51D7}"/>
                </a:ext>
              </a:extLst>
            </p:cNvPr>
            <p:cNvSpPr/>
            <p:nvPr/>
          </p:nvSpPr>
          <p:spPr>
            <a:xfrm>
              <a:off x="2156875" y="2129750"/>
              <a:ext cx="23200" cy="20975"/>
            </a:xfrm>
            <a:custGeom>
              <a:avLst/>
              <a:gdLst/>
              <a:ahLst/>
              <a:cxnLst/>
              <a:rect l="l" t="t" r="r" b="b"/>
              <a:pathLst>
                <a:path w="928" h="839" extrusionOk="0">
                  <a:moveTo>
                    <a:pt x="499" y="0"/>
                  </a:moveTo>
                  <a:cubicBezTo>
                    <a:pt x="453" y="0"/>
                    <a:pt x="407" y="8"/>
                    <a:pt x="360" y="26"/>
                  </a:cubicBezTo>
                  <a:cubicBezTo>
                    <a:pt x="64" y="132"/>
                    <a:pt x="1" y="513"/>
                    <a:pt x="212" y="724"/>
                  </a:cubicBezTo>
                  <a:cubicBezTo>
                    <a:pt x="289" y="800"/>
                    <a:pt x="395" y="838"/>
                    <a:pt x="505" y="838"/>
                  </a:cubicBezTo>
                  <a:cubicBezTo>
                    <a:pt x="578" y="838"/>
                    <a:pt x="652" y="821"/>
                    <a:pt x="720" y="788"/>
                  </a:cubicBezTo>
                  <a:cubicBezTo>
                    <a:pt x="826" y="724"/>
                    <a:pt x="889" y="640"/>
                    <a:pt x="910" y="534"/>
                  </a:cubicBezTo>
                  <a:cubicBezTo>
                    <a:pt x="910" y="491"/>
                    <a:pt x="910" y="470"/>
                    <a:pt x="910" y="449"/>
                  </a:cubicBezTo>
                  <a:cubicBezTo>
                    <a:pt x="928" y="203"/>
                    <a:pt x="726" y="0"/>
                    <a:pt x="49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260;p63">
              <a:extLst>
                <a:ext uri="{FF2B5EF4-FFF2-40B4-BE49-F238E27FC236}">
                  <a16:creationId xmlns:a16="http://schemas.microsoft.com/office/drawing/2014/main" id="{6D91C870-7641-40D9-AF73-60046DB3E942}"/>
                </a:ext>
              </a:extLst>
            </p:cNvPr>
            <p:cNvSpPr/>
            <p:nvPr/>
          </p:nvSpPr>
          <p:spPr>
            <a:xfrm>
              <a:off x="2154775" y="2054250"/>
              <a:ext cx="21700" cy="18075"/>
            </a:xfrm>
            <a:custGeom>
              <a:avLst/>
              <a:gdLst/>
              <a:ahLst/>
              <a:cxnLst/>
              <a:rect l="l" t="t" r="r" b="b"/>
              <a:pathLst>
                <a:path w="868" h="723" extrusionOk="0">
                  <a:moveTo>
                    <a:pt x="487" y="1"/>
                  </a:moveTo>
                  <a:cubicBezTo>
                    <a:pt x="169" y="1"/>
                    <a:pt x="0" y="381"/>
                    <a:pt x="233" y="614"/>
                  </a:cubicBezTo>
                  <a:cubicBezTo>
                    <a:pt x="308" y="689"/>
                    <a:pt x="400" y="722"/>
                    <a:pt x="491" y="722"/>
                  </a:cubicBezTo>
                  <a:cubicBezTo>
                    <a:pt x="683" y="722"/>
                    <a:pt x="867" y="575"/>
                    <a:pt x="867" y="360"/>
                  </a:cubicBezTo>
                  <a:cubicBezTo>
                    <a:pt x="846" y="170"/>
                    <a:pt x="698" y="1"/>
                    <a:pt x="487"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61;p63">
              <a:extLst>
                <a:ext uri="{FF2B5EF4-FFF2-40B4-BE49-F238E27FC236}">
                  <a16:creationId xmlns:a16="http://schemas.microsoft.com/office/drawing/2014/main" id="{DE29AB4B-B8CA-4F1F-9D1E-9D32622EF831}"/>
                </a:ext>
              </a:extLst>
            </p:cNvPr>
            <p:cNvSpPr/>
            <p:nvPr/>
          </p:nvSpPr>
          <p:spPr>
            <a:xfrm>
              <a:off x="2129400" y="2009325"/>
              <a:ext cx="17475" cy="13225"/>
            </a:xfrm>
            <a:custGeom>
              <a:avLst/>
              <a:gdLst/>
              <a:ahLst/>
              <a:cxnLst/>
              <a:rect l="l" t="t" r="r" b="b"/>
              <a:pathLst>
                <a:path w="699" h="529" extrusionOk="0">
                  <a:moveTo>
                    <a:pt x="339" y="0"/>
                  </a:moveTo>
                  <a:cubicBezTo>
                    <a:pt x="0" y="0"/>
                    <a:pt x="0" y="529"/>
                    <a:pt x="339" y="529"/>
                  </a:cubicBezTo>
                  <a:cubicBezTo>
                    <a:pt x="698" y="529"/>
                    <a:pt x="698" y="0"/>
                    <a:pt x="33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262;p63">
              <a:extLst>
                <a:ext uri="{FF2B5EF4-FFF2-40B4-BE49-F238E27FC236}">
                  <a16:creationId xmlns:a16="http://schemas.microsoft.com/office/drawing/2014/main" id="{A3B3A7F2-882B-4B07-9E19-99AC5B9DD464}"/>
                </a:ext>
              </a:extLst>
            </p:cNvPr>
            <p:cNvSpPr/>
            <p:nvPr/>
          </p:nvSpPr>
          <p:spPr>
            <a:xfrm>
              <a:off x="1892650" y="1982075"/>
              <a:ext cx="22100" cy="20125"/>
            </a:xfrm>
            <a:custGeom>
              <a:avLst/>
              <a:gdLst/>
              <a:ahLst/>
              <a:cxnLst/>
              <a:rect l="l" t="t" r="r" b="b"/>
              <a:pathLst>
                <a:path w="884" h="805" extrusionOk="0">
                  <a:moveTo>
                    <a:pt x="381" y="1"/>
                  </a:moveTo>
                  <a:cubicBezTo>
                    <a:pt x="1" y="1"/>
                    <a:pt x="1" y="805"/>
                    <a:pt x="381" y="805"/>
                  </a:cubicBezTo>
                  <a:cubicBezTo>
                    <a:pt x="406" y="805"/>
                    <a:pt x="432" y="801"/>
                    <a:pt x="460" y="794"/>
                  </a:cubicBezTo>
                  <a:lnTo>
                    <a:pt x="482" y="794"/>
                  </a:lnTo>
                  <a:cubicBezTo>
                    <a:pt x="883" y="688"/>
                    <a:pt x="883" y="138"/>
                    <a:pt x="482" y="33"/>
                  </a:cubicBezTo>
                  <a:lnTo>
                    <a:pt x="482" y="11"/>
                  </a:lnTo>
                  <a:lnTo>
                    <a:pt x="460" y="11"/>
                  </a:lnTo>
                  <a:cubicBezTo>
                    <a:pt x="432" y="4"/>
                    <a:pt x="406" y="1"/>
                    <a:pt x="381"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263;p63">
              <a:extLst>
                <a:ext uri="{FF2B5EF4-FFF2-40B4-BE49-F238E27FC236}">
                  <a16:creationId xmlns:a16="http://schemas.microsoft.com/office/drawing/2014/main" id="{71D3B833-0C6B-46BA-8DBF-EDEDCB973FDF}"/>
                </a:ext>
              </a:extLst>
            </p:cNvPr>
            <p:cNvSpPr/>
            <p:nvPr/>
          </p:nvSpPr>
          <p:spPr>
            <a:xfrm>
              <a:off x="1828000" y="1943125"/>
              <a:ext cx="16425" cy="14300"/>
            </a:xfrm>
            <a:custGeom>
              <a:avLst/>
              <a:gdLst/>
              <a:ahLst/>
              <a:cxnLst/>
              <a:rect l="l" t="t" r="r" b="b"/>
              <a:pathLst>
                <a:path w="657" h="572" extrusionOk="0">
                  <a:moveTo>
                    <a:pt x="306" y="0"/>
                  </a:moveTo>
                  <a:cubicBezTo>
                    <a:pt x="182" y="0"/>
                    <a:pt x="80" y="65"/>
                    <a:pt x="43" y="195"/>
                  </a:cubicBezTo>
                  <a:cubicBezTo>
                    <a:pt x="1" y="322"/>
                    <a:pt x="86" y="448"/>
                    <a:pt x="212" y="491"/>
                  </a:cubicBezTo>
                  <a:cubicBezTo>
                    <a:pt x="234" y="512"/>
                    <a:pt x="276" y="554"/>
                    <a:pt x="318" y="554"/>
                  </a:cubicBezTo>
                  <a:cubicBezTo>
                    <a:pt x="342" y="566"/>
                    <a:pt x="365" y="571"/>
                    <a:pt x="389" y="571"/>
                  </a:cubicBezTo>
                  <a:cubicBezTo>
                    <a:pt x="448" y="571"/>
                    <a:pt x="505" y="537"/>
                    <a:pt x="551" y="491"/>
                  </a:cubicBezTo>
                  <a:cubicBezTo>
                    <a:pt x="635" y="406"/>
                    <a:pt x="657" y="300"/>
                    <a:pt x="593" y="195"/>
                  </a:cubicBezTo>
                  <a:cubicBezTo>
                    <a:pt x="551" y="110"/>
                    <a:pt x="466" y="26"/>
                    <a:pt x="360" y="4"/>
                  </a:cubicBezTo>
                  <a:cubicBezTo>
                    <a:pt x="342" y="2"/>
                    <a:pt x="324" y="0"/>
                    <a:pt x="306"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264;p63">
              <a:extLst>
                <a:ext uri="{FF2B5EF4-FFF2-40B4-BE49-F238E27FC236}">
                  <a16:creationId xmlns:a16="http://schemas.microsoft.com/office/drawing/2014/main" id="{5C541C51-1498-4940-BE3A-A18EAED69F88}"/>
                </a:ext>
              </a:extLst>
            </p:cNvPr>
            <p:cNvSpPr/>
            <p:nvPr/>
          </p:nvSpPr>
          <p:spPr>
            <a:xfrm>
              <a:off x="1714325" y="2030450"/>
              <a:ext cx="13775" cy="12725"/>
            </a:xfrm>
            <a:custGeom>
              <a:avLst/>
              <a:gdLst/>
              <a:ahLst/>
              <a:cxnLst/>
              <a:rect l="l" t="t" r="r" b="b"/>
              <a:pathLst>
                <a:path w="551" h="509" extrusionOk="0">
                  <a:moveTo>
                    <a:pt x="276" y="1"/>
                  </a:moveTo>
                  <a:cubicBezTo>
                    <a:pt x="1" y="64"/>
                    <a:pt x="1" y="445"/>
                    <a:pt x="276" y="509"/>
                  </a:cubicBezTo>
                  <a:cubicBezTo>
                    <a:pt x="551" y="445"/>
                    <a:pt x="551" y="64"/>
                    <a:pt x="276"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265;p63">
              <a:extLst>
                <a:ext uri="{FF2B5EF4-FFF2-40B4-BE49-F238E27FC236}">
                  <a16:creationId xmlns:a16="http://schemas.microsoft.com/office/drawing/2014/main" id="{AE725FAE-6731-42D8-A687-D914B243A015}"/>
                </a:ext>
              </a:extLst>
            </p:cNvPr>
            <p:cNvSpPr/>
            <p:nvPr/>
          </p:nvSpPr>
          <p:spPr>
            <a:xfrm>
              <a:off x="1875600" y="2051075"/>
              <a:ext cx="22225" cy="16950"/>
            </a:xfrm>
            <a:custGeom>
              <a:avLst/>
              <a:gdLst/>
              <a:ahLst/>
              <a:cxnLst/>
              <a:rect l="l" t="t" r="r" b="b"/>
              <a:pathLst>
                <a:path w="889" h="678" extrusionOk="0">
                  <a:moveTo>
                    <a:pt x="445" y="1"/>
                  </a:moveTo>
                  <a:cubicBezTo>
                    <a:pt x="0" y="1"/>
                    <a:pt x="0" y="678"/>
                    <a:pt x="445" y="678"/>
                  </a:cubicBezTo>
                  <a:cubicBezTo>
                    <a:pt x="889" y="678"/>
                    <a:pt x="889" y="1"/>
                    <a:pt x="445"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266;p63">
              <a:extLst>
                <a:ext uri="{FF2B5EF4-FFF2-40B4-BE49-F238E27FC236}">
                  <a16:creationId xmlns:a16="http://schemas.microsoft.com/office/drawing/2014/main" id="{FA0F9CE6-A56E-421E-8B85-A1F9B6F1E040}"/>
                </a:ext>
              </a:extLst>
            </p:cNvPr>
            <p:cNvSpPr/>
            <p:nvPr/>
          </p:nvSpPr>
          <p:spPr>
            <a:xfrm>
              <a:off x="2061700" y="2081750"/>
              <a:ext cx="17475" cy="13250"/>
            </a:xfrm>
            <a:custGeom>
              <a:avLst/>
              <a:gdLst/>
              <a:ahLst/>
              <a:cxnLst/>
              <a:rect l="l" t="t" r="r" b="b"/>
              <a:pathLst>
                <a:path w="699" h="530" extrusionOk="0">
                  <a:moveTo>
                    <a:pt x="361" y="0"/>
                  </a:moveTo>
                  <a:cubicBezTo>
                    <a:pt x="1" y="0"/>
                    <a:pt x="1" y="529"/>
                    <a:pt x="361" y="529"/>
                  </a:cubicBezTo>
                  <a:cubicBezTo>
                    <a:pt x="699" y="529"/>
                    <a:pt x="699" y="0"/>
                    <a:pt x="361"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267;p63">
              <a:extLst>
                <a:ext uri="{FF2B5EF4-FFF2-40B4-BE49-F238E27FC236}">
                  <a16:creationId xmlns:a16="http://schemas.microsoft.com/office/drawing/2014/main" id="{25096950-562E-4618-A6B4-9963A7E66C85}"/>
                </a:ext>
              </a:extLst>
            </p:cNvPr>
            <p:cNvSpPr/>
            <p:nvPr/>
          </p:nvSpPr>
          <p:spPr>
            <a:xfrm>
              <a:off x="2175725" y="2166400"/>
              <a:ext cx="8625" cy="6625"/>
            </a:xfrm>
            <a:custGeom>
              <a:avLst/>
              <a:gdLst/>
              <a:ahLst/>
              <a:cxnLst/>
              <a:rect l="l" t="t" r="r" b="b"/>
              <a:pathLst>
                <a:path w="345" h="265" extrusionOk="0">
                  <a:moveTo>
                    <a:pt x="122" y="0"/>
                  </a:moveTo>
                  <a:cubicBezTo>
                    <a:pt x="55" y="0"/>
                    <a:pt x="1" y="80"/>
                    <a:pt x="51" y="146"/>
                  </a:cubicBezTo>
                  <a:cubicBezTo>
                    <a:pt x="51" y="189"/>
                    <a:pt x="72" y="210"/>
                    <a:pt x="93" y="231"/>
                  </a:cubicBezTo>
                  <a:cubicBezTo>
                    <a:pt x="116" y="255"/>
                    <a:pt x="143" y="264"/>
                    <a:pt x="169" y="264"/>
                  </a:cubicBezTo>
                  <a:cubicBezTo>
                    <a:pt x="260" y="264"/>
                    <a:pt x="344" y="144"/>
                    <a:pt x="262" y="62"/>
                  </a:cubicBezTo>
                  <a:cubicBezTo>
                    <a:pt x="241" y="41"/>
                    <a:pt x="220" y="20"/>
                    <a:pt x="177" y="20"/>
                  </a:cubicBezTo>
                  <a:cubicBezTo>
                    <a:pt x="159" y="6"/>
                    <a:pt x="140" y="0"/>
                    <a:pt x="122"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268;p63">
              <a:extLst>
                <a:ext uri="{FF2B5EF4-FFF2-40B4-BE49-F238E27FC236}">
                  <a16:creationId xmlns:a16="http://schemas.microsoft.com/office/drawing/2014/main" id="{C084541B-728E-43FB-AB42-9E6F636508B4}"/>
                </a:ext>
              </a:extLst>
            </p:cNvPr>
            <p:cNvSpPr/>
            <p:nvPr/>
          </p:nvSpPr>
          <p:spPr>
            <a:xfrm>
              <a:off x="2095025" y="2023050"/>
              <a:ext cx="17475" cy="13250"/>
            </a:xfrm>
            <a:custGeom>
              <a:avLst/>
              <a:gdLst/>
              <a:ahLst/>
              <a:cxnLst/>
              <a:rect l="l" t="t" r="r" b="b"/>
              <a:pathLst>
                <a:path w="699" h="530" extrusionOk="0">
                  <a:moveTo>
                    <a:pt x="360" y="1"/>
                  </a:moveTo>
                  <a:cubicBezTo>
                    <a:pt x="0" y="1"/>
                    <a:pt x="0" y="530"/>
                    <a:pt x="360" y="530"/>
                  </a:cubicBezTo>
                  <a:cubicBezTo>
                    <a:pt x="698" y="530"/>
                    <a:pt x="698" y="1"/>
                    <a:pt x="360"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269;p63">
              <a:extLst>
                <a:ext uri="{FF2B5EF4-FFF2-40B4-BE49-F238E27FC236}">
                  <a16:creationId xmlns:a16="http://schemas.microsoft.com/office/drawing/2014/main" id="{35B6D4D7-11AA-44AF-A57A-B317BDE8F500}"/>
                </a:ext>
              </a:extLst>
            </p:cNvPr>
            <p:cNvSpPr/>
            <p:nvPr/>
          </p:nvSpPr>
          <p:spPr>
            <a:xfrm>
              <a:off x="1603825" y="1998200"/>
              <a:ext cx="613350" cy="405575"/>
            </a:xfrm>
            <a:custGeom>
              <a:avLst/>
              <a:gdLst/>
              <a:ahLst/>
              <a:cxnLst/>
              <a:rect l="l" t="t" r="r" b="b"/>
              <a:pathLst>
                <a:path w="24534" h="16223" extrusionOk="0">
                  <a:moveTo>
                    <a:pt x="9391" y="1"/>
                  </a:moveTo>
                  <a:cubicBezTo>
                    <a:pt x="8968" y="1"/>
                    <a:pt x="5373" y="1968"/>
                    <a:pt x="4104" y="2666"/>
                  </a:cubicBezTo>
                  <a:cubicBezTo>
                    <a:pt x="3342" y="3364"/>
                    <a:pt x="2708" y="4231"/>
                    <a:pt x="2285" y="5182"/>
                  </a:cubicBezTo>
                  <a:cubicBezTo>
                    <a:pt x="1" y="10110"/>
                    <a:pt x="1629" y="16074"/>
                    <a:pt x="1629" y="16074"/>
                  </a:cubicBezTo>
                  <a:lnTo>
                    <a:pt x="14276" y="16159"/>
                  </a:lnTo>
                  <a:lnTo>
                    <a:pt x="21552" y="16222"/>
                  </a:lnTo>
                  <a:lnTo>
                    <a:pt x="24365" y="16074"/>
                  </a:lnTo>
                  <a:cubicBezTo>
                    <a:pt x="24534" y="14107"/>
                    <a:pt x="24344" y="12119"/>
                    <a:pt x="23794" y="10216"/>
                  </a:cubicBezTo>
                  <a:cubicBezTo>
                    <a:pt x="23667" y="9793"/>
                    <a:pt x="23223" y="8757"/>
                    <a:pt x="23053" y="8397"/>
                  </a:cubicBezTo>
                  <a:cubicBezTo>
                    <a:pt x="23053" y="8397"/>
                    <a:pt x="23052" y="8397"/>
                    <a:pt x="23051" y="8397"/>
                  </a:cubicBezTo>
                  <a:cubicBezTo>
                    <a:pt x="22788" y="8397"/>
                    <a:pt x="20706" y="4485"/>
                    <a:pt x="20706" y="4485"/>
                  </a:cubicBezTo>
                  <a:cubicBezTo>
                    <a:pt x="20706" y="4485"/>
                    <a:pt x="18676" y="6980"/>
                    <a:pt x="18083" y="6980"/>
                  </a:cubicBezTo>
                  <a:cubicBezTo>
                    <a:pt x="17491" y="6980"/>
                    <a:pt x="15672" y="2327"/>
                    <a:pt x="15672" y="2327"/>
                  </a:cubicBezTo>
                  <a:cubicBezTo>
                    <a:pt x="15672" y="2327"/>
                    <a:pt x="12373" y="5161"/>
                    <a:pt x="11696" y="5161"/>
                  </a:cubicBezTo>
                  <a:cubicBezTo>
                    <a:pt x="11019" y="5161"/>
                    <a:pt x="9920" y="1"/>
                    <a:pt x="9391" y="1"/>
                  </a:cubicBezTo>
                  <a:close/>
                </a:path>
              </a:pathLst>
            </a:custGeom>
            <a:solidFill>
              <a:srgbClr val="FAF08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270;p63">
              <a:extLst>
                <a:ext uri="{FF2B5EF4-FFF2-40B4-BE49-F238E27FC236}">
                  <a16:creationId xmlns:a16="http://schemas.microsoft.com/office/drawing/2014/main" id="{11F4371F-33B2-40DB-87A1-C6878BC51E0F}"/>
                </a:ext>
              </a:extLst>
            </p:cNvPr>
            <p:cNvSpPr/>
            <p:nvPr/>
          </p:nvSpPr>
          <p:spPr>
            <a:xfrm>
              <a:off x="1957025" y="2246725"/>
              <a:ext cx="75625" cy="157050"/>
            </a:xfrm>
            <a:custGeom>
              <a:avLst/>
              <a:gdLst/>
              <a:ahLst/>
              <a:cxnLst/>
              <a:rect l="l" t="t" r="r" b="b"/>
              <a:pathLst>
                <a:path w="3025" h="6282" extrusionOk="0">
                  <a:moveTo>
                    <a:pt x="2834" y="0"/>
                  </a:moveTo>
                  <a:cubicBezTo>
                    <a:pt x="2369" y="360"/>
                    <a:pt x="1946" y="783"/>
                    <a:pt x="1587" y="1269"/>
                  </a:cubicBezTo>
                  <a:cubicBezTo>
                    <a:pt x="1206" y="1734"/>
                    <a:pt x="889" y="2242"/>
                    <a:pt x="656" y="2792"/>
                  </a:cubicBezTo>
                  <a:cubicBezTo>
                    <a:pt x="402" y="3342"/>
                    <a:pt x="233" y="3913"/>
                    <a:pt x="127" y="4505"/>
                  </a:cubicBezTo>
                  <a:cubicBezTo>
                    <a:pt x="64" y="4801"/>
                    <a:pt x="22" y="5097"/>
                    <a:pt x="22" y="5393"/>
                  </a:cubicBezTo>
                  <a:cubicBezTo>
                    <a:pt x="0" y="5689"/>
                    <a:pt x="0" y="5985"/>
                    <a:pt x="22" y="6281"/>
                  </a:cubicBezTo>
                  <a:lnTo>
                    <a:pt x="296" y="6281"/>
                  </a:lnTo>
                  <a:cubicBezTo>
                    <a:pt x="339" y="5710"/>
                    <a:pt x="445" y="5160"/>
                    <a:pt x="571" y="4611"/>
                  </a:cubicBezTo>
                  <a:cubicBezTo>
                    <a:pt x="719" y="4061"/>
                    <a:pt x="910" y="3532"/>
                    <a:pt x="1142" y="3024"/>
                  </a:cubicBezTo>
                  <a:cubicBezTo>
                    <a:pt x="1375" y="2496"/>
                    <a:pt x="1650" y="2009"/>
                    <a:pt x="1967" y="1544"/>
                  </a:cubicBezTo>
                  <a:cubicBezTo>
                    <a:pt x="2115" y="1311"/>
                    <a:pt x="2306" y="1100"/>
                    <a:pt x="2475" y="867"/>
                  </a:cubicBezTo>
                  <a:cubicBezTo>
                    <a:pt x="2644" y="635"/>
                    <a:pt x="2834" y="423"/>
                    <a:pt x="3025" y="233"/>
                  </a:cubicBezTo>
                  <a:lnTo>
                    <a:pt x="2834"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271;p63">
              <a:extLst>
                <a:ext uri="{FF2B5EF4-FFF2-40B4-BE49-F238E27FC236}">
                  <a16:creationId xmlns:a16="http://schemas.microsoft.com/office/drawing/2014/main" id="{4AB91C0B-CF55-4F39-B47F-E15F35C92AA1}"/>
                </a:ext>
              </a:extLst>
            </p:cNvPr>
            <p:cNvSpPr/>
            <p:nvPr/>
          </p:nvSpPr>
          <p:spPr>
            <a:xfrm>
              <a:off x="1711700" y="2144025"/>
              <a:ext cx="98875" cy="51025"/>
            </a:xfrm>
            <a:custGeom>
              <a:avLst/>
              <a:gdLst/>
              <a:ahLst/>
              <a:cxnLst/>
              <a:rect l="l" t="t" r="r" b="b"/>
              <a:pathLst>
                <a:path w="3955" h="2041" extrusionOk="0">
                  <a:moveTo>
                    <a:pt x="2318" y="1"/>
                  </a:moveTo>
                  <a:cubicBezTo>
                    <a:pt x="1456" y="1"/>
                    <a:pt x="0" y="1069"/>
                    <a:pt x="0" y="1253"/>
                  </a:cubicBezTo>
                  <a:cubicBezTo>
                    <a:pt x="486" y="1486"/>
                    <a:pt x="1523" y="1972"/>
                    <a:pt x="2221" y="2035"/>
                  </a:cubicBezTo>
                  <a:cubicBezTo>
                    <a:pt x="2283" y="2039"/>
                    <a:pt x="2344" y="2041"/>
                    <a:pt x="2403" y="2041"/>
                  </a:cubicBezTo>
                  <a:cubicBezTo>
                    <a:pt x="3006" y="2041"/>
                    <a:pt x="3454" y="1859"/>
                    <a:pt x="3955" y="1782"/>
                  </a:cubicBezTo>
                  <a:cubicBezTo>
                    <a:pt x="3849" y="1401"/>
                    <a:pt x="3088" y="69"/>
                    <a:pt x="2411" y="5"/>
                  </a:cubicBezTo>
                  <a:cubicBezTo>
                    <a:pt x="2381" y="2"/>
                    <a:pt x="2350" y="1"/>
                    <a:pt x="2318" y="1"/>
                  </a:cubicBezTo>
                  <a:close/>
                </a:path>
              </a:pathLst>
            </a:custGeom>
            <a:solidFill>
              <a:srgbClr val="D171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272;p63">
              <a:extLst>
                <a:ext uri="{FF2B5EF4-FFF2-40B4-BE49-F238E27FC236}">
                  <a16:creationId xmlns:a16="http://schemas.microsoft.com/office/drawing/2014/main" id="{721D34EA-21C9-4EFE-BC68-A09A467B10A3}"/>
                </a:ext>
              </a:extLst>
            </p:cNvPr>
            <p:cNvSpPr/>
            <p:nvPr/>
          </p:nvSpPr>
          <p:spPr>
            <a:xfrm>
              <a:off x="1713275" y="2176925"/>
              <a:ext cx="95725" cy="43450"/>
            </a:xfrm>
            <a:custGeom>
              <a:avLst/>
              <a:gdLst/>
              <a:ahLst/>
              <a:cxnLst/>
              <a:rect l="l" t="t" r="r" b="b"/>
              <a:pathLst>
                <a:path w="3829" h="1738" extrusionOk="0">
                  <a:moveTo>
                    <a:pt x="1" y="0"/>
                  </a:moveTo>
                  <a:lnTo>
                    <a:pt x="1" y="0"/>
                  </a:lnTo>
                  <a:cubicBezTo>
                    <a:pt x="1" y="0"/>
                    <a:pt x="360" y="1290"/>
                    <a:pt x="1967" y="1713"/>
                  </a:cubicBezTo>
                  <a:cubicBezTo>
                    <a:pt x="2026" y="1730"/>
                    <a:pt x="2086" y="1738"/>
                    <a:pt x="2148" y="1738"/>
                  </a:cubicBezTo>
                  <a:cubicBezTo>
                    <a:pt x="2874" y="1738"/>
                    <a:pt x="3809" y="680"/>
                    <a:pt x="3829" y="466"/>
                  </a:cubicBezTo>
                  <a:cubicBezTo>
                    <a:pt x="3829" y="444"/>
                    <a:pt x="3829" y="423"/>
                    <a:pt x="3829" y="402"/>
                  </a:cubicBezTo>
                  <a:cubicBezTo>
                    <a:pt x="3340" y="500"/>
                    <a:pt x="2905" y="724"/>
                    <a:pt x="2308" y="724"/>
                  </a:cubicBezTo>
                  <a:cubicBezTo>
                    <a:pt x="2259" y="724"/>
                    <a:pt x="2209" y="723"/>
                    <a:pt x="2158" y="719"/>
                  </a:cubicBezTo>
                  <a:cubicBezTo>
                    <a:pt x="1481" y="677"/>
                    <a:pt x="487" y="233"/>
                    <a:pt x="1" y="0"/>
                  </a:cubicBezTo>
                  <a:close/>
                </a:path>
              </a:pathLst>
            </a:custGeom>
            <a:solidFill>
              <a:srgbClr val="C462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273;p63">
              <a:extLst>
                <a:ext uri="{FF2B5EF4-FFF2-40B4-BE49-F238E27FC236}">
                  <a16:creationId xmlns:a16="http://schemas.microsoft.com/office/drawing/2014/main" id="{F1B9A079-541B-43C0-BCFE-5B456A343CE3}"/>
                </a:ext>
              </a:extLst>
            </p:cNvPr>
            <p:cNvSpPr/>
            <p:nvPr/>
          </p:nvSpPr>
          <p:spPr>
            <a:xfrm>
              <a:off x="1710100" y="2169475"/>
              <a:ext cx="125900" cy="32000"/>
            </a:xfrm>
            <a:custGeom>
              <a:avLst/>
              <a:gdLst/>
              <a:ahLst/>
              <a:cxnLst/>
              <a:rect l="l" t="t" r="r" b="b"/>
              <a:pathLst>
                <a:path w="5036" h="1280" extrusionOk="0">
                  <a:moveTo>
                    <a:pt x="4860" y="1"/>
                  </a:moveTo>
                  <a:cubicBezTo>
                    <a:pt x="4835" y="1"/>
                    <a:pt x="4808" y="8"/>
                    <a:pt x="4780" y="23"/>
                  </a:cubicBezTo>
                  <a:cubicBezTo>
                    <a:pt x="4421" y="235"/>
                    <a:pt x="4040" y="404"/>
                    <a:pt x="3659" y="531"/>
                  </a:cubicBezTo>
                  <a:cubicBezTo>
                    <a:pt x="3279" y="658"/>
                    <a:pt x="2877" y="742"/>
                    <a:pt x="2475" y="764"/>
                  </a:cubicBezTo>
                  <a:cubicBezTo>
                    <a:pt x="2408" y="767"/>
                    <a:pt x="2341" y="769"/>
                    <a:pt x="2274" y="769"/>
                  </a:cubicBezTo>
                  <a:cubicBezTo>
                    <a:pt x="1939" y="769"/>
                    <a:pt x="1604" y="725"/>
                    <a:pt x="1270" y="637"/>
                  </a:cubicBezTo>
                  <a:cubicBezTo>
                    <a:pt x="868" y="531"/>
                    <a:pt x="466" y="383"/>
                    <a:pt x="85" y="214"/>
                  </a:cubicBezTo>
                  <a:cubicBezTo>
                    <a:pt x="75" y="203"/>
                    <a:pt x="64" y="198"/>
                    <a:pt x="53" y="198"/>
                  </a:cubicBezTo>
                  <a:cubicBezTo>
                    <a:pt x="43" y="198"/>
                    <a:pt x="32" y="203"/>
                    <a:pt x="22" y="214"/>
                  </a:cubicBezTo>
                  <a:cubicBezTo>
                    <a:pt x="1" y="235"/>
                    <a:pt x="1" y="277"/>
                    <a:pt x="22" y="298"/>
                  </a:cubicBezTo>
                  <a:cubicBezTo>
                    <a:pt x="339" y="616"/>
                    <a:pt x="720" y="869"/>
                    <a:pt x="1143" y="1039"/>
                  </a:cubicBezTo>
                  <a:cubicBezTo>
                    <a:pt x="1354" y="1123"/>
                    <a:pt x="1587" y="1187"/>
                    <a:pt x="1798" y="1229"/>
                  </a:cubicBezTo>
                  <a:cubicBezTo>
                    <a:pt x="1969" y="1260"/>
                    <a:pt x="2139" y="1280"/>
                    <a:pt x="2309" y="1280"/>
                  </a:cubicBezTo>
                  <a:cubicBezTo>
                    <a:pt x="2372" y="1280"/>
                    <a:pt x="2434" y="1277"/>
                    <a:pt x="2496" y="1271"/>
                  </a:cubicBezTo>
                  <a:cubicBezTo>
                    <a:pt x="2962" y="1271"/>
                    <a:pt x="3406" y="1165"/>
                    <a:pt x="3829" y="975"/>
                  </a:cubicBezTo>
                  <a:cubicBezTo>
                    <a:pt x="4273" y="806"/>
                    <a:pt x="4653" y="552"/>
                    <a:pt x="4971" y="235"/>
                  </a:cubicBezTo>
                  <a:lnTo>
                    <a:pt x="4950" y="235"/>
                  </a:lnTo>
                  <a:cubicBezTo>
                    <a:pt x="5036" y="132"/>
                    <a:pt x="4968" y="1"/>
                    <a:pt x="4860" y="1"/>
                  </a:cubicBezTo>
                  <a:close/>
                </a:path>
              </a:pathLst>
            </a:custGeom>
            <a:solidFill>
              <a:srgbClr val="311B0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274;p63">
              <a:extLst>
                <a:ext uri="{FF2B5EF4-FFF2-40B4-BE49-F238E27FC236}">
                  <a16:creationId xmlns:a16="http://schemas.microsoft.com/office/drawing/2014/main" id="{CB7ABD08-A741-4D60-A991-FA0A0868F9D8}"/>
                </a:ext>
              </a:extLst>
            </p:cNvPr>
            <p:cNvSpPr/>
            <p:nvPr/>
          </p:nvSpPr>
          <p:spPr>
            <a:xfrm>
              <a:off x="1752925" y="2027300"/>
              <a:ext cx="116350" cy="78300"/>
            </a:xfrm>
            <a:custGeom>
              <a:avLst/>
              <a:gdLst/>
              <a:ahLst/>
              <a:cxnLst/>
              <a:rect l="l" t="t" r="r" b="b"/>
              <a:pathLst>
                <a:path w="4654" h="3132" extrusionOk="0">
                  <a:moveTo>
                    <a:pt x="3958" y="1592"/>
                  </a:moveTo>
                  <a:cubicBezTo>
                    <a:pt x="3961" y="1592"/>
                    <a:pt x="3956" y="1597"/>
                    <a:pt x="3935" y="1607"/>
                  </a:cubicBezTo>
                  <a:cubicBezTo>
                    <a:pt x="3945" y="1597"/>
                    <a:pt x="3956" y="1592"/>
                    <a:pt x="3958" y="1592"/>
                  </a:cubicBezTo>
                  <a:close/>
                  <a:moveTo>
                    <a:pt x="952" y="0"/>
                  </a:moveTo>
                  <a:cubicBezTo>
                    <a:pt x="741" y="127"/>
                    <a:pt x="529" y="296"/>
                    <a:pt x="360" y="508"/>
                  </a:cubicBezTo>
                  <a:cubicBezTo>
                    <a:pt x="170" y="719"/>
                    <a:pt x="64" y="973"/>
                    <a:pt x="22" y="1248"/>
                  </a:cubicBezTo>
                  <a:cubicBezTo>
                    <a:pt x="1" y="1396"/>
                    <a:pt x="22" y="1544"/>
                    <a:pt x="64" y="1692"/>
                  </a:cubicBezTo>
                  <a:cubicBezTo>
                    <a:pt x="106" y="1861"/>
                    <a:pt x="212" y="2009"/>
                    <a:pt x="360" y="2115"/>
                  </a:cubicBezTo>
                  <a:cubicBezTo>
                    <a:pt x="482" y="2167"/>
                    <a:pt x="618" y="2205"/>
                    <a:pt x="745" y="2205"/>
                  </a:cubicBezTo>
                  <a:cubicBezTo>
                    <a:pt x="772" y="2205"/>
                    <a:pt x="799" y="2203"/>
                    <a:pt x="826" y="2200"/>
                  </a:cubicBezTo>
                  <a:cubicBezTo>
                    <a:pt x="974" y="2200"/>
                    <a:pt x="1122" y="2178"/>
                    <a:pt x="1249" y="2136"/>
                  </a:cubicBezTo>
                  <a:cubicBezTo>
                    <a:pt x="1321" y="2112"/>
                    <a:pt x="1392" y="2086"/>
                    <a:pt x="1461" y="2058"/>
                  </a:cubicBezTo>
                  <a:lnTo>
                    <a:pt x="1461" y="2058"/>
                  </a:lnTo>
                  <a:cubicBezTo>
                    <a:pt x="1490" y="2253"/>
                    <a:pt x="1569" y="2436"/>
                    <a:pt x="1693" y="2601"/>
                  </a:cubicBezTo>
                  <a:cubicBezTo>
                    <a:pt x="1862" y="2834"/>
                    <a:pt x="2137" y="3024"/>
                    <a:pt x="2433" y="3088"/>
                  </a:cubicBezTo>
                  <a:cubicBezTo>
                    <a:pt x="2527" y="3117"/>
                    <a:pt x="2627" y="3131"/>
                    <a:pt x="2727" y="3131"/>
                  </a:cubicBezTo>
                  <a:cubicBezTo>
                    <a:pt x="2921" y="3131"/>
                    <a:pt x="3119" y="3079"/>
                    <a:pt x="3300" y="2982"/>
                  </a:cubicBezTo>
                  <a:cubicBezTo>
                    <a:pt x="3541" y="2862"/>
                    <a:pt x="3744" y="2703"/>
                    <a:pt x="3909" y="2488"/>
                  </a:cubicBezTo>
                  <a:lnTo>
                    <a:pt x="3909" y="2488"/>
                  </a:lnTo>
                  <a:cubicBezTo>
                    <a:pt x="4101" y="2595"/>
                    <a:pt x="4329" y="2648"/>
                    <a:pt x="4550" y="2648"/>
                  </a:cubicBezTo>
                  <a:cubicBezTo>
                    <a:pt x="4585" y="2648"/>
                    <a:pt x="4619" y="2646"/>
                    <a:pt x="4654" y="2644"/>
                  </a:cubicBezTo>
                  <a:lnTo>
                    <a:pt x="4654" y="2369"/>
                  </a:lnTo>
                  <a:cubicBezTo>
                    <a:pt x="4458" y="2349"/>
                    <a:pt x="4262" y="2293"/>
                    <a:pt x="4100" y="2201"/>
                  </a:cubicBezTo>
                  <a:lnTo>
                    <a:pt x="4100" y="2201"/>
                  </a:lnTo>
                  <a:cubicBezTo>
                    <a:pt x="4185" y="2043"/>
                    <a:pt x="4246" y="1867"/>
                    <a:pt x="4273" y="1692"/>
                  </a:cubicBezTo>
                  <a:cubicBezTo>
                    <a:pt x="4273" y="1586"/>
                    <a:pt x="4273" y="1481"/>
                    <a:pt x="4231" y="1396"/>
                  </a:cubicBezTo>
                  <a:cubicBezTo>
                    <a:pt x="4188" y="1333"/>
                    <a:pt x="4146" y="1290"/>
                    <a:pt x="4104" y="1248"/>
                  </a:cubicBezTo>
                  <a:cubicBezTo>
                    <a:pt x="4019" y="1206"/>
                    <a:pt x="3935" y="1184"/>
                    <a:pt x="3871" y="1184"/>
                  </a:cubicBezTo>
                  <a:cubicBezTo>
                    <a:pt x="3744" y="1206"/>
                    <a:pt x="3638" y="1290"/>
                    <a:pt x="3575" y="1396"/>
                  </a:cubicBezTo>
                  <a:cubicBezTo>
                    <a:pt x="3533" y="1481"/>
                    <a:pt x="3512" y="1565"/>
                    <a:pt x="3512" y="1650"/>
                  </a:cubicBezTo>
                  <a:cubicBezTo>
                    <a:pt x="3473" y="1843"/>
                    <a:pt x="3505" y="2037"/>
                    <a:pt x="3598" y="2197"/>
                  </a:cubicBezTo>
                  <a:lnTo>
                    <a:pt x="3598" y="2197"/>
                  </a:lnTo>
                  <a:cubicBezTo>
                    <a:pt x="3598" y="2198"/>
                    <a:pt x="3597" y="2199"/>
                    <a:pt x="3596" y="2200"/>
                  </a:cubicBezTo>
                  <a:cubicBezTo>
                    <a:pt x="3370" y="2478"/>
                    <a:pt x="3071" y="2671"/>
                    <a:pt x="2772" y="2671"/>
                  </a:cubicBezTo>
                  <a:cubicBezTo>
                    <a:pt x="2708" y="2671"/>
                    <a:pt x="2644" y="2662"/>
                    <a:pt x="2581" y="2644"/>
                  </a:cubicBezTo>
                  <a:cubicBezTo>
                    <a:pt x="2412" y="2601"/>
                    <a:pt x="2243" y="2496"/>
                    <a:pt x="2137" y="2348"/>
                  </a:cubicBezTo>
                  <a:cubicBezTo>
                    <a:pt x="2031" y="2178"/>
                    <a:pt x="1989" y="2009"/>
                    <a:pt x="2010" y="1819"/>
                  </a:cubicBezTo>
                  <a:cubicBezTo>
                    <a:pt x="2012" y="1802"/>
                    <a:pt x="2014" y="1784"/>
                    <a:pt x="2016" y="1767"/>
                  </a:cubicBezTo>
                  <a:lnTo>
                    <a:pt x="2016" y="1767"/>
                  </a:lnTo>
                  <a:cubicBezTo>
                    <a:pt x="2106" y="1709"/>
                    <a:pt x="2195" y="1637"/>
                    <a:pt x="2285" y="1565"/>
                  </a:cubicBezTo>
                  <a:cubicBezTo>
                    <a:pt x="2391" y="1459"/>
                    <a:pt x="2496" y="1354"/>
                    <a:pt x="2581" y="1206"/>
                  </a:cubicBezTo>
                  <a:cubicBezTo>
                    <a:pt x="2602" y="1163"/>
                    <a:pt x="2623" y="1121"/>
                    <a:pt x="2644" y="1058"/>
                  </a:cubicBezTo>
                  <a:cubicBezTo>
                    <a:pt x="2644" y="1015"/>
                    <a:pt x="2644" y="973"/>
                    <a:pt x="2644" y="931"/>
                  </a:cubicBezTo>
                  <a:cubicBezTo>
                    <a:pt x="2623" y="888"/>
                    <a:pt x="2623" y="846"/>
                    <a:pt x="2602" y="804"/>
                  </a:cubicBezTo>
                  <a:cubicBezTo>
                    <a:pt x="2560" y="719"/>
                    <a:pt x="2475" y="656"/>
                    <a:pt x="2412" y="635"/>
                  </a:cubicBezTo>
                  <a:cubicBezTo>
                    <a:pt x="2362" y="610"/>
                    <a:pt x="2313" y="600"/>
                    <a:pt x="2263" y="600"/>
                  </a:cubicBezTo>
                  <a:cubicBezTo>
                    <a:pt x="2228" y="600"/>
                    <a:pt x="2193" y="605"/>
                    <a:pt x="2158" y="613"/>
                  </a:cubicBezTo>
                  <a:cubicBezTo>
                    <a:pt x="2052" y="635"/>
                    <a:pt x="1968" y="698"/>
                    <a:pt x="1904" y="761"/>
                  </a:cubicBezTo>
                  <a:cubicBezTo>
                    <a:pt x="1841" y="825"/>
                    <a:pt x="1777" y="888"/>
                    <a:pt x="1735" y="952"/>
                  </a:cubicBezTo>
                  <a:cubicBezTo>
                    <a:pt x="1619" y="1134"/>
                    <a:pt x="1529" y="1342"/>
                    <a:pt x="1485" y="1555"/>
                  </a:cubicBezTo>
                  <a:lnTo>
                    <a:pt x="1485" y="1555"/>
                  </a:lnTo>
                  <a:cubicBezTo>
                    <a:pt x="1379" y="1614"/>
                    <a:pt x="1268" y="1667"/>
                    <a:pt x="1164" y="1713"/>
                  </a:cubicBezTo>
                  <a:cubicBezTo>
                    <a:pt x="1065" y="1763"/>
                    <a:pt x="958" y="1783"/>
                    <a:pt x="853" y="1783"/>
                  </a:cubicBezTo>
                  <a:cubicBezTo>
                    <a:pt x="779" y="1783"/>
                    <a:pt x="705" y="1773"/>
                    <a:pt x="635" y="1755"/>
                  </a:cubicBezTo>
                  <a:cubicBezTo>
                    <a:pt x="572" y="1713"/>
                    <a:pt x="529" y="1671"/>
                    <a:pt x="529" y="1607"/>
                  </a:cubicBezTo>
                  <a:cubicBezTo>
                    <a:pt x="487" y="1502"/>
                    <a:pt x="466" y="1417"/>
                    <a:pt x="487" y="1311"/>
                  </a:cubicBezTo>
                  <a:cubicBezTo>
                    <a:pt x="487" y="910"/>
                    <a:pt x="826" y="529"/>
                    <a:pt x="1164" y="254"/>
                  </a:cubicBezTo>
                  <a:lnTo>
                    <a:pt x="95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275;p63">
              <a:extLst>
                <a:ext uri="{FF2B5EF4-FFF2-40B4-BE49-F238E27FC236}">
                  <a16:creationId xmlns:a16="http://schemas.microsoft.com/office/drawing/2014/main" id="{FDA0A5FD-9B72-4497-82E6-CAC53421E693}"/>
                </a:ext>
              </a:extLst>
            </p:cNvPr>
            <p:cNvSpPr/>
            <p:nvPr/>
          </p:nvSpPr>
          <p:spPr>
            <a:xfrm>
              <a:off x="1673625" y="2098675"/>
              <a:ext cx="53950" cy="54475"/>
            </a:xfrm>
            <a:custGeom>
              <a:avLst/>
              <a:gdLst/>
              <a:ahLst/>
              <a:cxnLst/>
              <a:rect l="l" t="t" r="r" b="b"/>
              <a:pathLst>
                <a:path w="2158" h="2179" extrusionOk="0">
                  <a:moveTo>
                    <a:pt x="1079" y="0"/>
                  </a:moveTo>
                  <a:cubicBezTo>
                    <a:pt x="487" y="0"/>
                    <a:pt x="0" y="487"/>
                    <a:pt x="0" y="1079"/>
                  </a:cubicBezTo>
                  <a:cubicBezTo>
                    <a:pt x="0" y="1692"/>
                    <a:pt x="487" y="2179"/>
                    <a:pt x="1079" y="2179"/>
                  </a:cubicBezTo>
                  <a:cubicBezTo>
                    <a:pt x="1671" y="2179"/>
                    <a:pt x="2158" y="1692"/>
                    <a:pt x="2158" y="1079"/>
                  </a:cubicBezTo>
                  <a:cubicBezTo>
                    <a:pt x="2158" y="487"/>
                    <a:pt x="1671" y="0"/>
                    <a:pt x="1079"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276;p63">
              <a:extLst>
                <a:ext uri="{FF2B5EF4-FFF2-40B4-BE49-F238E27FC236}">
                  <a16:creationId xmlns:a16="http://schemas.microsoft.com/office/drawing/2014/main" id="{E3343FD0-22A5-4E10-A078-6AAA1D76CC3B}"/>
                </a:ext>
              </a:extLst>
            </p:cNvPr>
            <p:cNvSpPr/>
            <p:nvPr/>
          </p:nvSpPr>
          <p:spPr>
            <a:xfrm>
              <a:off x="1700575" y="2109775"/>
              <a:ext cx="16425" cy="16425"/>
            </a:xfrm>
            <a:custGeom>
              <a:avLst/>
              <a:gdLst/>
              <a:ahLst/>
              <a:cxnLst/>
              <a:rect l="l" t="t" r="r" b="b"/>
              <a:pathLst>
                <a:path w="657" h="657" extrusionOk="0">
                  <a:moveTo>
                    <a:pt x="318" y="0"/>
                  </a:moveTo>
                  <a:cubicBezTo>
                    <a:pt x="149" y="0"/>
                    <a:pt x="1" y="148"/>
                    <a:pt x="1" y="318"/>
                  </a:cubicBezTo>
                  <a:cubicBezTo>
                    <a:pt x="1" y="508"/>
                    <a:pt x="149" y="656"/>
                    <a:pt x="318" y="656"/>
                  </a:cubicBezTo>
                  <a:cubicBezTo>
                    <a:pt x="509" y="656"/>
                    <a:pt x="657" y="508"/>
                    <a:pt x="657" y="318"/>
                  </a:cubicBezTo>
                  <a:cubicBezTo>
                    <a:pt x="657" y="148"/>
                    <a:pt x="509"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277;p63">
              <a:extLst>
                <a:ext uri="{FF2B5EF4-FFF2-40B4-BE49-F238E27FC236}">
                  <a16:creationId xmlns:a16="http://schemas.microsoft.com/office/drawing/2014/main" id="{D1AE2C8D-0C97-414F-97EB-1E798EB26800}"/>
                </a:ext>
              </a:extLst>
            </p:cNvPr>
            <p:cNvSpPr/>
            <p:nvPr/>
          </p:nvSpPr>
          <p:spPr>
            <a:xfrm>
              <a:off x="1844400" y="2129325"/>
              <a:ext cx="54475" cy="54500"/>
            </a:xfrm>
            <a:custGeom>
              <a:avLst/>
              <a:gdLst/>
              <a:ahLst/>
              <a:cxnLst/>
              <a:rect l="l" t="t" r="r" b="b"/>
              <a:pathLst>
                <a:path w="2179" h="2180" extrusionOk="0">
                  <a:moveTo>
                    <a:pt x="1100" y="1"/>
                  </a:moveTo>
                  <a:cubicBezTo>
                    <a:pt x="487" y="1"/>
                    <a:pt x="1" y="508"/>
                    <a:pt x="1" y="1101"/>
                  </a:cubicBezTo>
                  <a:cubicBezTo>
                    <a:pt x="1" y="1693"/>
                    <a:pt x="487" y="2179"/>
                    <a:pt x="1100" y="2179"/>
                  </a:cubicBezTo>
                  <a:cubicBezTo>
                    <a:pt x="1693" y="2179"/>
                    <a:pt x="2179" y="1693"/>
                    <a:pt x="2179" y="1101"/>
                  </a:cubicBezTo>
                  <a:cubicBezTo>
                    <a:pt x="2179" y="508"/>
                    <a:pt x="1693" y="1"/>
                    <a:pt x="1100"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278;p63">
              <a:extLst>
                <a:ext uri="{FF2B5EF4-FFF2-40B4-BE49-F238E27FC236}">
                  <a16:creationId xmlns:a16="http://schemas.microsoft.com/office/drawing/2014/main" id="{3184A4C2-9835-4979-A82F-D96C190ED38A}"/>
                </a:ext>
              </a:extLst>
            </p:cNvPr>
            <p:cNvSpPr/>
            <p:nvPr/>
          </p:nvSpPr>
          <p:spPr>
            <a:xfrm>
              <a:off x="1875600" y="2140450"/>
              <a:ext cx="16425" cy="16400"/>
            </a:xfrm>
            <a:custGeom>
              <a:avLst/>
              <a:gdLst/>
              <a:ahLst/>
              <a:cxnLst/>
              <a:rect l="l" t="t" r="r" b="b"/>
              <a:pathLst>
                <a:path w="657" h="656" extrusionOk="0">
                  <a:moveTo>
                    <a:pt x="339" y="0"/>
                  </a:moveTo>
                  <a:cubicBezTo>
                    <a:pt x="148" y="0"/>
                    <a:pt x="0" y="148"/>
                    <a:pt x="0" y="317"/>
                  </a:cubicBezTo>
                  <a:cubicBezTo>
                    <a:pt x="0" y="508"/>
                    <a:pt x="148" y="656"/>
                    <a:pt x="339" y="656"/>
                  </a:cubicBezTo>
                  <a:cubicBezTo>
                    <a:pt x="508" y="656"/>
                    <a:pt x="656" y="508"/>
                    <a:pt x="656" y="317"/>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279;p63">
              <a:extLst>
                <a:ext uri="{FF2B5EF4-FFF2-40B4-BE49-F238E27FC236}">
                  <a16:creationId xmlns:a16="http://schemas.microsoft.com/office/drawing/2014/main" id="{03787866-ACF8-4596-B7FE-8BD84808DF9C}"/>
                </a:ext>
              </a:extLst>
            </p:cNvPr>
            <p:cNvSpPr/>
            <p:nvPr/>
          </p:nvSpPr>
          <p:spPr>
            <a:xfrm>
              <a:off x="1604863" y="1871638"/>
              <a:ext cx="623425" cy="532125"/>
            </a:xfrm>
            <a:custGeom>
              <a:avLst/>
              <a:gdLst/>
              <a:ahLst/>
              <a:cxnLst/>
              <a:rect l="l" t="t" r="r" b="b"/>
              <a:pathLst>
                <a:path w="24937" h="21285" extrusionOk="0">
                  <a:moveTo>
                    <a:pt x="12851" y="0"/>
                  </a:moveTo>
                  <a:cubicBezTo>
                    <a:pt x="10645" y="0"/>
                    <a:pt x="8418" y="671"/>
                    <a:pt x="6621" y="2483"/>
                  </a:cubicBezTo>
                  <a:cubicBezTo>
                    <a:pt x="3829" y="5274"/>
                    <a:pt x="3681" y="7960"/>
                    <a:pt x="3681" y="7960"/>
                  </a:cubicBezTo>
                  <a:lnTo>
                    <a:pt x="4104" y="7728"/>
                  </a:lnTo>
                  <a:lnTo>
                    <a:pt x="4104" y="7728"/>
                  </a:lnTo>
                  <a:cubicBezTo>
                    <a:pt x="3342" y="8426"/>
                    <a:pt x="2708" y="9293"/>
                    <a:pt x="2285" y="10244"/>
                  </a:cubicBezTo>
                  <a:cubicBezTo>
                    <a:pt x="1" y="15193"/>
                    <a:pt x="1629" y="21136"/>
                    <a:pt x="1629" y="21136"/>
                  </a:cubicBezTo>
                  <a:cubicBezTo>
                    <a:pt x="1629" y="21136"/>
                    <a:pt x="14277" y="21263"/>
                    <a:pt x="14277" y="21284"/>
                  </a:cubicBezTo>
                  <a:lnTo>
                    <a:pt x="21531" y="21284"/>
                  </a:lnTo>
                  <a:lnTo>
                    <a:pt x="24344" y="21136"/>
                  </a:lnTo>
                  <a:cubicBezTo>
                    <a:pt x="24534" y="19169"/>
                    <a:pt x="24323" y="17181"/>
                    <a:pt x="23773" y="15278"/>
                  </a:cubicBezTo>
                  <a:cubicBezTo>
                    <a:pt x="23646" y="14855"/>
                    <a:pt x="23202" y="13819"/>
                    <a:pt x="23054" y="13459"/>
                  </a:cubicBezTo>
                  <a:cubicBezTo>
                    <a:pt x="23879" y="13417"/>
                    <a:pt x="24936" y="3033"/>
                    <a:pt x="16413" y="537"/>
                  </a:cubicBezTo>
                  <a:cubicBezTo>
                    <a:pt x="15283" y="206"/>
                    <a:pt x="14070" y="0"/>
                    <a:pt x="12851"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280;p63">
              <a:extLst>
                <a:ext uri="{FF2B5EF4-FFF2-40B4-BE49-F238E27FC236}">
                  <a16:creationId xmlns:a16="http://schemas.microsoft.com/office/drawing/2014/main" id="{8C75AB88-02D7-4CBC-8D0E-E87240A99D51}"/>
                </a:ext>
              </a:extLst>
            </p:cNvPr>
            <p:cNvSpPr/>
            <p:nvPr/>
          </p:nvSpPr>
          <p:spPr>
            <a:xfrm>
              <a:off x="1584788" y="1851988"/>
              <a:ext cx="653525" cy="571325"/>
            </a:xfrm>
            <a:custGeom>
              <a:avLst/>
              <a:gdLst/>
              <a:ahLst/>
              <a:cxnLst/>
              <a:rect l="l" t="t" r="r" b="b"/>
              <a:pathLst>
                <a:path w="26141" h="22853" extrusionOk="0">
                  <a:moveTo>
                    <a:pt x="13641" y="1583"/>
                  </a:moveTo>
                  <a:cubicBezTo>
                    <a:pt x="14938" y="1583"/>
                    <a:pt x="16121" y="1832"/>
                    <a:pt x="16983" y="2084"/>
                  </a:cubicBezTo>
                  <a:cubicBezTo>
                    <a:pt x="19648" y="2803"/>
                    <a:pt x="21805" y="4749"/>
                    <a:pt x="22757" y="7350"/>
                  </a:cubicBezTo>
                  <a:cubicBezTo>
                    <a:pt x="23836" y="10015"/>
                    <a:pt x="23624" y="12659"/>
                    <a:pt x="23413" y="13484"/>
                  </a:cubicBezTo>
                  <a:lnTo>
                    <a:pt x="22672" y="13526"/>
                  </a:lnTo>
                  <a:lnTo>
                    <a:pt x="23117" y="14562"/>
                  </a:lnTo>
                  <a:cubicBezTo>
                    <a:pt x="23391" y="15197"/>
                    <a:pt x="23709" y="16001"/>
                    <a:pt x="23814" y="16297"/>
                  </a:cubicBezTo>
                  <a:cubicBezTo>
                    <a:pt x="24259" y="17883"/>
                    <a:pt x="24470" y="19532"/>
                    <a:pt x="24385" y="21182"/>
                  </a:cubicBezTo>
                  <a:lnTo>
                    <a:pt x="22292" y="21267"/>
                  </a:lnTo>
                  <a:lnTo>
                    <a:pt x="15059" y="21267"/>
                  </a:lnTo>
                  <a:lnTo>
                    <a:pt x="15059" y="21288"/>
                  </a:lnTo>
                  <a:cubicBezTo>
                    <a:pt x="14889" y="21267"/>
                    <a:pt x="14699" y="21267"/>
                    <a:pt x="14530" y="21267"/>
                  </a:cubicBezTo>
                  <a:lnTo>
                    <a:pt x="13092" y="21246"/>
                  </a:lnTo>
                  <a:cubicBezTo>
                    <a:pt x="11928" y="21224"/>
                    <a:pt x="10342" y="21224"/>
                    <a:pt x="8756" y="21203"/>
                  </a:cubicBezTo>
                  <a:lnTo>
                    <a:pt x="3046" y="21140"/>
                  </a:lnTo>
                  <a:cubicBezTo>
                    <a:pt x="2728" y="19575"/>
                    <a:pt x="2073" y="15112"/>
                    <a:pt x="3786" y="11369"/>
                  </a:cubicBezTo>
                  <a:cubicBezTo>
                    <a:pt x="4188" y="10502"/>
                    <a:pt x="4738" y="9719"/>
                    <a:pt x="5436" y="9085"/>
                  </a:cubicBezTo>
                  <a:lnTo>
                    <a:pt x="10279" y="4643"/>
                  </a:lnTo>
                  <a:lnTo>
                    <a:pt x="5711" y="7160"/>
                  </a:lnTo>
                  <a:cubicBezTo>
                    <a:pt x="6239" y="5912"/>
                    <a:pt x="7001" y="4770"/>
                    <a:pt x="7974" y="3819"/>
                  </a:cubicBezTo>
                  <a:cubicBezTo>
                    <a:pt x="9702" y="2090"/>
                    <a:pt x="11789" y="1583"/>
                    <a:pt x="13641" y="1583"/>
                  </a:cubicBezTo>
                  <a:close/>
                  <a:moveTo>
                    <a:pt x="13646" y="1"/>
                  </a:moveTo>
                  <a:cubicBezTo>
                    <a:pt x="11465" y="1"/>
                    <a:pt x="8978" y="606"/>
                    <a:pt x="6874" y="2698"/>
                  </a:cubicBezTo>
                  <a:cubicBezTo>
                    <a:pt x="4124" y="5447"/>
                    <a:pt x="3744" y="8112"/>
                    <a:pt x="3701" y="8619"/>
                  </a:cubicBezTo>
                  <a:cubicBezTo>
                    <a:pt x="3151" y="9254"/>
                    <a:pt x="2707" y="9952"/>
                    <a:pt x="2369" y="10713"/>
                  </a:cubicBezTo>
                  <a:cubicBezTo>
                    <a:pt x="0" y="15853"/>
                    <a:pt x="1586" y="21880"/>
                    <a:pt x="1650" y="22134"/>
                  </a:cubicBezTo>
                  <a:lnTo>
                    <a:pt x="1819" y="22726"/>
                  </a:lnTo>
                  <a:lnTo>
                    <a:pt x="2411" y="22726"/>
                  </a:lnTo>
                  <a:cubicBezTo>
                    <a:pt x="6451" y="22768"/>
                    <a:pt x="12225" y="22811"/>
                    <a:pt x="14276" y="22853"/>
                  </a:cubicBezTo>
                  <a:lnTo>
                    <a:pt x="22355" y="22853"/>
                  </a:lnTo>
                  <a:lnTo>
                    <a:pt x="25845" y="22684"/>
                  </a:lnTo>
                  <a:lnTo>
                    <a:pt x="25929" y="22028"/>
                  </a:lnTo>
                  <a:cubicBezTo>
                    <a:pt x="26141" y="19934"/>
                    <a:pt x="25929" y="17841"/>
                    <a:pt x="25337" y="15831"/>
                  </a:cubicBezTo>
                  <a:cubicBezTo>
                    <a:pt x="25231" y="15514"/>
                    <a:pt x="24978" y="14901"/>
                    <a:pt x="24766" y="14393"/>
                  </a:cubicBezTo>
                  <a:cubicBezTo>
                    <a:pt x="24978" y="13928"/>
                    <a:pt x="25083" y="13441"/>
                    <a:pt x="25126" y="12934"/>
                  </a:cubicBezTo>
                  <a:cubicBezTo>
                    <a:pt x="25506" y="9550"/>
                    <a:pt x="24407" y="2613"/>
                    <a:pt x="17448" y="562"/>
                  </a:cubicBezTo>
                  <a:cubicBezTo>
                    <a:pt x="16465" y="279"/>
                    <a:pt x="15126" y="1"/>
                    <a:pt x="13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281;p63">
              <a:extLst>
                <a:ext uri="{FF2B5EF4-FFF2-40B4-BE49-F238E27FC236}">
                  <a16:creationId xmlns:a16="http://schemas.microsoft.com/office/drawing/2014/main" id="{EE38AD38-FB07-4020-A2CA-D3443DBAC7D4}"/>
                </a:ext>
              </a:extLst>
            </p:cNvPr>
            <p:cNvSpPr/>
            <p:nvPr/>
          </p:nvSpPr>
          <p:spPr>
            <a:xfrm>
              <a:off x="1696338" y="1871638"/>
              <a:ext cx="531400" cy="336500"/>
            </a:xfrm>
            <a:custGeom>
              <a:avLst/>
              <a:gdLst/>
              <a:ahLst/>
              <a:cxnLst/>
              <a:rect l="l" t="t" r="r" b="b"/>
              <a:pathLst>
                <a:path w="21256" h="13460" extrusionOk="0">
                  <a:moveTo>
                    <a:pt x="9155" y="0"/>
                  </a:moveTo>
                  <a:cubicBezTo>
                    <a:pt x="6957" y="0"/>
                    <a:pt x="4738" y="671"/>
                    <a:pt x="2940" y="2483"/>
                  </a:cubicBezTo>
                  <a:cubicBezTo>
                    <a:pt x="128" y="5274"/>
                    <a:pt x="1" y="7960"/>
                    <a:pt x="1" y="7960"/>
                  </a:cubicBezTo>
                  <a:lnTo>
                    <a:pt x="424" y="7728"/>
                  </a:lnTo>
                  <a:cubicBezTo>
                    <a:pt x="1672" y="7030"/>
                    <a:pt x="5288" y="5063"/>
                    <a:pt x="5711" y="5063"/>
                  </a:cubicBezTo>
                  <a:cubicBezTo>
                    <a:pt x="6219" y="5063"/>
                    <a:pt x="7340" y="10223"/>
                    <a:pt x="8016" y="10223"/>
                  </a:cubicBezTo>
                  <a:cubicBezTo>
                    <a:pt x="8693" y="10223"/>
                    <a:pt x="11971" y="7410"/>
                    <a:pt x="11971" y="7410"/>
                  </a:cubicBezTo>
                  <a:cubicBezTo>
                    <a:pt x="11971" y="7410"/>
                    <a:pt x="13811" y="12042"/>
                    <a:pt x="14403" y="12042"/>
                  </a:cubicBezTo>
                  <a:cubicBezTo>
                    <a:pt x="14996" y="12042"/>
                    <a:pt x="17005" y="9547"/>
                    <a:pt x="17005" y="9547"/>
                  </a:cubicBezTo>
                  <a:cubicBezTo>
                    <a:pt x="17005" y="9547"/>
                    <a:pt x="19099" y="13459"/>
                    <a:pt x="19374" y="13459"/>
                  </a:cubicBezTo>
                  <a:cubicBezTo>
                    <a:pt x="20198" y="13417"/>
                    <a:pt x="21256" y="3033"/>
                    <a:pt x="12712" y="537"/>
                  </a:cubicBezTo>
                  <a:cubicBezTo>
                    <a:pt x="11582" y="206"/>
                    <a:pt x="10372" y="0"/>
                    <a:pt x="9155" y="0"/>
                  </a:cubicBezTo>
                  <a:close/>
                </a:path>
              </a:pathLst>
            </a:custGeom>
            <a:solidFill>
              <a:srgbClr val="FF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282;p63">
              <a:extLst>
                <a:ext uri="{FF2B5EF4-FFF2-40B4-BE49-F238E27FC236}">
                  <a16:creationId xmlns:a16="http://schemas.microsoft.com/office/drawing/2014/main" id="{0213E529-57F0-4808-9BE0-B5CC4735768C}"/>
                </a:ext>
              </a:extLst>
            </p:cNvPr>
            <p:cNvSpPr/>
            <p:nvPr/>
          </p:nvSpPr>
          <p:spPr>
            <a:xfrm>
              <a:off x="1877813" y="2014338"/>
              <a:ext cx="21050" cy="21150"/>
            </a:xfrm>
            <a:custGeom>
              <a:avLst/>
              <a:gdLst/>
              <a:ahLst/>
              <a:cxnLst/>
              <a:rect l="l" t="t" r="r" b="b"/>
              <a:pathLst>
                <a:path w="842" h="846" extrusionOk="0">
                  <a:moveTo>
                    <a:pt x="384" y="0"/>
                  </a:moveTo>
                  <a:cubicBezTo>
                    <a:pt x="0" y="0"/>
                    <a:pt x="0" y="846"/>
                    <a:pt x="384" y="846"/>
                  </a:cubicBezTo>
                  <a:cubicBezTo>
                    <a:pt x="409" y="846"/>
                    <a:pt x="434" y="842"/>
                    <a:pt x="461" y="835"/>
                  </a:cubicBezTo>
                  <a:cubicBezTo>
                    <a:pt x="588" y="793"/>
                    <a:pt x="694" y="730"/>
                    <a:pt x="757" y="624"/>
                  </a:cubicBezTo>
                  <a:cubicBezTo>
                    <a:pt x="842" y="497"/>
                    <a:pt x="842" y="349"/>
                    <a:pt x="757" y="222"/>
                  </a:cubicBezTo>
                  <a:cubicBezTo>
                    <a:pt x="694" y="116"/>
                    <a:pt x="588" y="53"/>
                    <a:pt x="461" y="11"/>
                  </a:cubicBezTo>
                  <a:cubicBezTo>
                    <a:pt x="434" y="3"/>
                    <a:pt x="409"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283;p63">
              <a:extLst>
                <a:ext uri="{FF2B5EF4-FFF2-40B4-BE49-F238E27FC236}">
                  <a16:creationId xmlns:a16="http://schemas.microsoft.com/office/drawing/2014/main" id="{801341EF-8681-4E05-88E8-24FD865F9245}"/>
                </a:ext>
              </a:extLst>
            </p:cNvPr>
            <p:cNvSpPr/>
            <p:nvPr/>
          </p:nvSpPr>
          <p:spPr>
            <a:xfrm>
              <a:off x="1899388" y="2064288"/>
              <a:ext cx="38075" cy="29625"/>
            </a:xfrm>
            <a:custGeom>
              <a:avLst/>
              <a:gdLst/>
              <a:ahLst/>
              <a:cxnLst/>
              <a:rect l="l" t="t" r="r" b="b"/>
              <a:pathLst>
                <a:path w="1523" h="1185" extrusionOk="0">
                  <a:moveTo>
                    <a:pt x="761" y="1"/>
                  </a:moveTo>
                  <a:cubicBezTo>
                    <a:pt x="0" y="1"/>
                    <a:pt x="0" y="1185"/>
                    <a:pt x="761" y="1185"/>
                  </a:cubicBezTo>
                  <a:cubicBezTo>
                    <a:pt x="1523" y="1185"/>
                    <a:pt x="1523" y="1"/>
                    <a:pt x="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284;p63">
              <a:extLst>
                <a:ext uri="{FF2B5EF4-FFF2-40B4-BE49-F238E27FC236}">
                  <a16:creationId xmlns:a16="http://schemas.microsoft.com/office/drawing/2014/main" id="{D61EDE6B-F8CD-4FDC-AD3D-9FFD82F8F463}"/>
                </a:ext>
              </a:extLst>
            </p:cNvPr>
            <p:cNvSpPr/>
            <p:nvPr/>
          </p:nvSpPr>
          <p:spPr>
            <a:xfrm>
              <a:off x="1982388" y="2023588"/>
              <a:ext cx="20125" cy="15875"/>
            </a:xfrm>
            <a:custGeom>
              <a:avLst/>
              <a:gdLst/>
              <a:ahLst/>
              <a:cxnLst/>
              <a:rect l="l" t="t" r="r" b="b"/>
              <a:pathLst>
                <a:path w="805" h="635" extrusionOk="0">
                  <a:moveTo>
                    <a:pt x="402" y="0"/>
                  </a:moveTo>
                  <a:cubicBezTo>
                    <a:pt x="1" y="21"/>
                    <a:pt x="1" y="613"/>
                    <a:pt x="402" y="635"/>
                  </a:cubicBezTo>
                  <a:cubicBezTo>
                    <a:pt x="804" y="613"/>
                    <a:pt x="804" y="21"/>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285;p63">
              <a:extLst>
                <a:ext uri="{FF2B5EF4-FFF2-40B4-BE49-F238E27FC236}">
                  <a16:creationId xmlns:a16="http://schemas.microsoft.com/office/drawing/2014/main" id="{7D57D009-2E1F-450E-856B-68509B636B04}"/>
                </a:ext>
              </a:extLst>
            </p:cNvPr>
            <p:cNvSpPr/>
            <p:nvPr/>
          </p:nvSpPr>
          <p:spPr>
            <a:xfrm>
              <a:off x="1771413" y="1967013"/>
              <a:ext cx="21725" cy="18250"/>
            </a:xfrm>
            <a:custGeom>
              <a:avLst/>
              <a:gdLst/>
              <a:ahLst/>
              <a:cxnLst/>
              <a:rect l="l" t="t" r="r" b="b"/>
              <a:pathLst>
                <a:path w="869" h="730" extrusionOk="0">
                  <a:moveTo>
                    <a:pt x="424" y="0"/>
                  </a:moveTo>
                  <a:cubicBezTo>
                    <a:pt x="170" y="0"/>
                    <a:pt x="1" y="296"/>
                    <a:pt x="128" y="529"/>
                  </a:cubicBezTo>
                  <a:lnTo>
                    <a:pt x="149" y="571"/>
                  </a:lnTo>
                  <a:cubicBezTo>
                    <a:pt x="212" y="677"/>
                    <a:pt x="323" y="730"/>
                    <a:pt x="435" y="730"/>
                  </a:cubicBezTo>
                  <a:cubicBezTo>
                    <a:pt x="546" y="730"/>
                    <a:pt x="657" y="677"/>
                    <a:pt x="720" y="571"/>
                  </a:cubicBezTo>
                  <a:lnTo>
                    <a:pt x="741" y="529"/>
                  </a:lnTo>
                  <a:cubicBezTo>
                    <a:pt x="868" y="296"/>
                    <a:pt x="699"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286;p63">
              <a:extLst>
                <a:ext uri="{FF2B5EF4-FFF2-40B4-BE49-F238E27FC236}">
                  <a16:creationId xmlns:a16="http://schemas.microsoft.com/office/drawing/2014/main" id="{7B5A0A5D-4673-48C8-B58D-D553A3D6965C}"/>
                </a:ext>
              </a:extLst>
            </p:cNvPr>
            <p:cNvSpPr/>
            <p:nvPr/>
          </p:nvSpPr>
          <p:spPr>
            <a:xfrm>
              <a:off x="1725413" y="2013538"/>
              <a:ext cx="26475" cy="20100"/>
            </a:xfrm>
            <a:custGeom>
              <a:avLst/>
              <a:gdLst/>
              <a:ahLst/>
              <a:cxnLst/>
              <a:rect l="l" t="t" r="r" b="b"/>
              <a:pathLst>
                <a:path w="1059" h="804" extrusionOk="0">
                  <a:moveTo>
                    <a:pt x="530" y="0"/>
                  </a:moveTo>
                  <a:cubicBezTo>
                    <a:pt x="1" y="0"/>
                    <a:pt x="1" y="804"/>
                    <a:pt x="530" y="804"/>
                  </a:cubicBezTo>
                  <a:cubicBezTo>
                    <a:pt x="1058" y="804"/>
                    <a:pt x="1058" y="0"/>
                    <a:pt x="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287;p63">
              <a:extLst>
                <a:ext uri="{FF2B5EF4-FFF2-40B4-BE49-F238E27FC236}">
                  <a16:creationId xmlns:a16="http://schemas.microsoft.com/office/drawing/2014/main" id="{C0F1B7C7-167B-4C88-89E6-3B81EFD946CB}"/>
                </a:ext>
              </a:extLst>
            </p:cNvPr>
            <p:cNvSpPr/>
            <p:nvPr/>
          </p:nvSpPr>
          <p:spPr>
            <a:xfrm>
              <a:off x="2041613" y="2106588"/>
              <a:ext cx="28575" cy="21900"/>
            </a:xfrm>
            <a:custGeom>
              <a:avLst/>
              <a:gdLst/>
              <a:ahLst/>
              <a:cxnLst/>
              <a:rect l="l" t="t" r="r" b="b"/>
              <a:pathLst>
                <a:path w="1143" h="876" extrusionOk="0">
                  <a:moveTo>
                    <a:pt x="571" y="0"/>
                  </a:moveTo>
                  <a:cubicBezTo>
                    <a:pt x="191" y="0"/>
                    <a:pt x="0" y="466"/>
                    <a:pt x="275" y="741"/>
                  </a:cubicBezTo>
                  <a:cubicBezTo>
                    <a:pt x="339" y="804"/>
                    <a:pt x="423" y="846"/>
                    <a:pt x="508" y="868"/>
                  </a:cubicBezTo>
                  <a:cubicBezTo>
                    <a:pt x="542" y="873"/>
                    <a:pt x="574" y="876"/>
                    <a:pt x="606" y="876"/>
                  </a:cubicBezTo>
                  <a:cubicBezTo>
                    <a:pt x="691" y="876"/>
                    <a:pt x="769" y="856"/>
                    <a:pt x="846" y="825"/>
                  </a:cubicBezTo>
                  <a:cubicBezTo>
                    <a:pt x="1100" y="677"/>
                    <a:pt x="1142" y="339"/>
                    <a:pt x="931" y="127"/>
                  </a:cubicBezTo>
                  <a:cubicBezTo>
                    <a:pt x="867" y="43"/>
                    <a:pt x="741" y="0"/>
                    <a:pt x="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288;p63">
              <a:extLst>
                <a:ext uri="{FF2B5EF4-FFF2-40B4-BE49-F238E27FC236}">
                  <a16:creationId xmlns:a16="http://schemas.microsoft.com/office/drawing/2014/main" id="{BC288F85-2E17-4A89-B7C7-243A1F155F2D}"/>
                </a:ext>
              </a:extLst>
            </p:cNvPr>
            <p:cNvSpPr/>
            <p:nvPr/>
          </p:nvSpPr>
          <p:spPr>
            <a:xfrm>
              <a:off x="2042138" y="1984988"/>
              <a:ext cx="20650" cy="16400"/>
            </a:xfrm>
            <a:custGeom>
              <a:avLst/>
              <a:gdLst/>
              <a:ahLst/>
              <a:cxnLst/>
              <a:rect l="l" t="t" r="r" b="b"/>
              <a:pathLst>
                <a:path w="826" h="656" extrusionOk="0">
                  <a:moveTo>
                    <a:pt x="445" y="0"/>
                  </a:moveTo>
                  <a:cubicBezTo>
                    <a:pt x="0" y="0"/>
                    <a:pt x="0" y="656"/>
                    <a:pt x="445" y="656"/>
                  </a:cubicBezTo>
                  <a:lnTo>
                    <a:pt x="508" y="656"/>
                  </a:lnTo>
                  <a:cubicBezTo>
                    <a:pt x="677" y="656"/>
                    <a:pt x="825" y="508"/>
                    <a:pt x="825" y="339"/>
                  </a:cubicBezTo>
                  <a:lnTo>
                    <a:pt x="825" y="317"/>
                  </a:lnTo>
                  <a:cubicBezTo>
                    <a:pt x="825" y="254"/>
                    <a:pt x="804" y="190"/>
                    <a:pt x="762" y="127"/>
                  </a:cubicBezTo>
                  <a:cubicBezTo>
                    <a:pt x="698" y="42"/>
                    <a:pt x="614" y="0"/>
                    <a:pt x="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289;p63">
              <a:extLst>
                <a:ext uri="{FF2B5EF4-FFF2-40B4-BE49-F238E27FC236}">
                  <a16:creationId xmlns:a16="http://schemas.microsoft.com/office/drawing/2014/main" id="{672DB5E5-E44F-4CB0-9DC3-45E103AFC1AC}"/>
                </a:ext>
              </a:extLst>
            </p:cNvPr>
            <p:cNvSpPr/>
            <p:nvPr/>
          </p:nvSpPr>
          <p:spPr>
            <a:xfrm>
              <a:off x="2156338" y="2097588"/>
              <a:ext cx="37575" cy="29125"/>
            </a:xfrm>
            <a:custGeom>
              <a:avLst/>
              <a:gdLst/>
              <a:ahLst/>
              <a:cxnLst/>
              <a:rect l="l" t="t" r="r" b="b"/>
              <a:pathLst>
                <a:path w="1503" h="1165" extrusionOk="0">
                  <a:moveTo>
                    <a:pt x="741" y="1"/>
                  </a:moveTo>
                  <a:cubicBezTo>
                    <a:pt x="1" y="1"/>
                    <a:pt x="1" y="1164"/>
                    <a:pt x="741" y="1164"/>
                  </a:cubicBezTo>
                  <a:cubicBezTo>
                    <a:pt x="1502" y="1164"/>
                    <a:pt x="1502" y="1"/>
                    <a:pt x="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290;p63">
              <a:extLst>
                <a:ext uri="{FF2B5EF4-FFF2-40B4-BE49-F238E27FC236}">
                  <a16:creationId xmlns:a16="http://schemas.microsoft.com/office/drawing/2014/main" id="{53892212-14B2-464D-9245-073F9FB16414}"/>
                </a:ext>
              </a:extLst>
            </p:cNvPr>
            <p:cNvSpPr/>
            <p:nvPr/>
          </p:nvSpPr>
          <p:spPr>
            <a:xfrm>
              <a:off x="2127888" y="2066113"/>
              <a:ext cx="20550" cy="18050"/>
            </a:xfrm>
            <a:custGeom>
              <a:avLst/>
              <a:gdLst/>
              <a:ahLst/>
              <a:cxnLst/>
              <a:rect l="l" t="t" r="r" b="b"/>
              <a:pathLst>
                <a:path w="822" h="722" extrusionOk="0">
                  <a:moveTo>
                    <a:pt x="324" y="0"/>
                  </a:moveTo>
                  <a:cubicBezTo>
                    <a:pt x="0" y="0"/>
                    <a:pt x="0" y="722"/>
                    <a:pt x="324" y="722"/>
                  </a:cubicBezTo>
                  <a:cubicBezTo>
                    <a:pt x="347" y="722"/>
                    <a:pt x="372" y="718"/>
                    <a:pt x="399" y="710"/>
                  </a:cubicBezTo>
                  <a:lnTo>
                    <a:pt x="483" y="689"/>
                  </a:lnTo>
                  <a:cubicBezTo>
                    <a:pt x="821" y="583"/>
                    <a:pt x="821" y="118"/>
                    <a:pt x="483" y="33"/>
                  </a:cubicBezTo>
                  <a:lnTo>
                    <a:pt x="399" y="12"/>
                  </a:lnTo>
                  <a:cubicBezTo>
                    <a:pt x="372" y="4"/>
                    <a:pt x="347" y="0"/>
                    <a:pt x="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291;p63">
              <a:extLst>
                <a:ext uri="{FF2B5EF4-FFF2-40B4-BE49-F238E27FC236}">
                  <a16:creationId xmlns:a16="http://schemas.microsoft.com/office/drawing/2014/main" id="{8EB1F79F-34B4-4D9A-8513-97BD0612ED2B}"/>
                </a:ext>
              </a:extLst>
            </p:cNvPr>
            <p:cNvSpPr/>
            <p:nvPr/>
          </p:nvSpPr>
          <p:spPr>
            <a:xfrm>
              <a:off x="1762438" y="1996613"/>
              <a:ext cx="23825" cy="19575"/>
            </a:xfrm>
            <a:custGeom>
              <a:avLst/>
              <a:gdLst/>
              <a:ahLst/>
              <a:cxnLst/>
              <a:rect l="l" t="t" r="r" b="b"/>
              <a:pathLst>
                <a:path w="953" h="783" extrusionOk="0">
                  <a:moveTo>
                    <a:pt x="466" y="0"/>
                  </a:moveTo>
                  <a:cubicBezTo>
                    <a:pt x="0" y="43"/>
                    <a:pt x="0" y="741"/>
                    <a:pt x="466" y="783"/>
                  </a:cubicBezTo>
                  <a:cubicBezTo>
                    <a:pt x="952" y="741"/>
                    <a:pt x="952" y="43"/>
                    <a:pt x="4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292;p63">
              <a:extLst>
                <a:ext uri="{FF2B5EF4-FFF2-40B4-BE49-F238E27FC236}">
                  <a16:creationId xmlns:a16="http://schemas.microsoft.com/office/drawing/2014/main" id="{ABA696A8-7308-4775-8194-4330DD20FBF5}"/>
                </a:ext>
              </a:extLst>
            </p:cNvPr>
            <p:cNvSpPr/>
            <p:nvPr/>
          </p:nvSpPr>
          <p:spPr>
            <a:xfrm>
              <a:off x="1801563" y="1980213"/>
              <a:ext cx="19575" cy="15375"/>
            </a:xfrm>
            <a:custGeom>
              <a:avLst/>
              <a:gdLst/>
              <a:ahLst/>
              <a:cxnLst/>
              <a:rect l="l" t="t" r="r" b="b"/>
              <a:pathLst>
                <a:path w="783" h="615" extrusionOk="0">
                  <a:moveTo>
                    <a:pt x="402" y="1"/>
                  </a:moveTo>
                  <a:cubicBezTo>
                    <a:pt x="0" y="22"/>
                    <a:pt x="0" y="593"/>
                    <a:pt x="402" y="614"/>
                  </a:cubicBezTo>
                  <a:cubicBezTo>
                    <a:pt x="783" y="593"/>
                    <a:pt x="783" y="22"/>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293;p63">
              <a:extLst>
                <a:ext uri="{FF2B5EF4-FFF2-40B4-BE49-F238E27FC236}">
                  <a16:creationId xmlns:a16="http://schemas.microsoft.com/office/drawing/2014/main" id="{BEB8437D-10CE-44BB-843D-E4AA56D2FC9E}"/>
                </a:ext>
              </a:extLst>
            </p:cNvPr>
            <p:cNvSpPr/>
            <p:nvPr/>
          </p:nvSpPr>
          <p:spPr>
            <a:xfrm>
              <a:off x="1911013" y="2025688"/>
              <a:ext cx="31750" cy="29950"/>
            </a:xfrm>
            <a:custGeom>
              <a:avLst/>
              <a:gdLst/>
              <a:ahLst/>
              <a:cxnLst/>
              <a:rect l="l" t="t" r="r" b="b"/>
              <a:pathLst>
                <a:path w="1270" h="1198" extrusionOk="0">
                  <a:moveTo>
                    <a:pt x="656" y="1"/>
                  </a:moveTo>
                  <a:cubicBezTo>
                    <a:pt x="508" y="1"/>
                    <a:pt x="339" y="64"/>
                    <a:pt x="233" y="170"/>
                  </a:cubicBezTo>
                  <a:lnTo>
                    <a:pt x="212" y="191"/>
                  </a:lnTo>
                  <a:cubicBezTo>
                    <a:pt x="0" y="424"/>
                    <a:pt x="0" y="783"/>
                    <a:pt x="212" y="995"/>
                  </a:cubicBezTo>
                  <a:lnTo>
                    <a:pt x="233" y="1016"/>
                  </a:lnTo>
                  <a:cubicBezTo>
                    <a:pt x="351" y="1134"/>
                    <a:pt x="522" y="1198"/>
                    <a:pt x="694" y="1198"/>
                  </a:cubicBezTo>
                  <a:cubicBezTo>
                    <a:pt x="738" y="1198"/>
                    <a:pt x="782" y="1194"/>
                    <a:pt x="825" y="1185"/>
                  </a:cubicBezTo>
                  <a:cubicBezTo>
                    <a:pt x="1079" y="1100"/>
                    <a:pt x="1269" y="868"/>
                    <a:pt x="1269" y="593"/>
                  </a:cubicBezTo>
                  <a:cubicBezTo>
                    <a:pt x="1248" y="381"/>
                    <a:pt x="1142" y="191"/>
                    <a:pt x="973" y="85"/>
                  </a:cubicBezTo>
                  <a:cubicBezTo>
                    <a:pt x="868" y="22"/>
                    <a:pt x="762" y="1"/>
                    <a:pt x="6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294;p63">
              <a:extLst>
                <a:ext uri="{FF2B5EF4-FFF2-40B4-BE49-F238E27FC236}">
                  <a16:creationId xmlns:a16="http://schemas.microsoft.com/office/drawing/2014/main" id="{2BAF17A6-70E1-4957-8C53-409D93BF20D3}"/>
                </a:ext>
              </a:extLst>
            </p:cNvPr>
            <p:cNvSpPr/>
            <p:nvPr/>
          </p:nvSpPr>
          <p:spPr>
            <a:xfrm>
              <a:off x="2024688" y="2076438"/>
              <a:ext cx="20650" cy="15900"/>
            </a:xfrm>
            <a:custGeom>
              <a:avLst/>
              <a:gdLst/>
              <a:ahLst/>
              <a:cxnLst/>
              <a:rect l="l" t="t" r="r" b="b"/>
              <a:pathLst>
                <a:path w="826" h="636" extrusionOk="0">
                  <a:moveTo>
                    <a:pt x="402" y="1"/>
                  </a:moveTo>
                  <a:cubicBezTo>
                    <a:pt x="1" y="1"/>
                    <a:pt x="1" y="635"/>
                    <a:pt x="402" y="635"/>
                  </a:cubicBezTo>
                  <a:cubicBezTo>
                    <a:pt x="825" y="635"/>
                    <a:pt x="825" y="1"/>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95;p63">
              <a:extLst>
                <a:ext uri="{FF2B5EF4-FFF2-40B4-BE49-F238E27FC236}">
                  <a16:creationId xmlns:a16="http://schemas.microsoft.com/office/drawing/2014/main" id="{CBCCCDA0-3ACE-41AB-A424-2654AF21ED78}"/>
                </a:ext>
              </a:extLst>
            </p:cNvPr>
            <p:cNvSpPr/>
            <p:nvPr/>
          </p:nvSpPr>
          <p:spPr>
            <a:xfrm>
              <a:off x="2028213" y="2032438"/>
              <a:ext cx="11825" cy="11375"/>
            </a:xfrm>
            <a:custGeom>
              <a:avLst/>
              <a:gdLst/>
              <a:ahLst/>
              <a:cxnLst/>
              <a:rect l="l" t="t" r="r" b="b"/>
              <a:pathLst>
                <a:path w="473" h="455" extrusionOk="0">
                  <a:moveTo>
                    <a:pt x="220" y="1"/>
                  </a:moveTo>
                  <a:cubicBezTo>
                    <a:pt x="0" y="1"/>
                    <a:pt x="0" y="455"/>
                    <a:pt x="220" y="455"/>
                  </a:cubicBezTo>
                  <a:cubicBezTo>
                    <a:pt x="233" y="455"/>
                    <a:pt x="247" y="453"/>
                    <a:pt x="261" y="450"/>
                  </a:cubicBezTo>
                  <a:cubicBezTo>
                    <a:pt x="283" y="450"/>
                    <a:pt x="304" y="450"/>
                    <a:pt x="325" y="429"/>
                  </a:cubicBezTo>
                  <a:cubicBezTo>
                    <a:pt x="409" y="407"/>
                    <a:pt x="473" y="323"/>
                    <a:pt x="473" y="217"/>
                  </a:cubicBezTo>
                  <a:cubicBezTo>
                    <a:pt x="473" y="111"/>
                    <a:pt x="388" y="6"/>
                    <a:pt x="261" y="6"/>
                  </a:cubicBezTo>
                  <a:cubicBezTo>
                    <a:pt x="247" y="2"/>
                    <a:pt x="233" y="1"/>
                    <a:pt x="2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96;p63">
              <a:extLst>
                <a:ext uri="{FF2B5EF4-FFF2-40B4-BE49-F238E27FC236}">
                  <a16:creationId xmlns:a16="http://schemas.microsoft.com/office/drawing/2014/main" id="{435C182C-0F86-4A44-8123-ABE91CE93169}"/>
                </a:ext>
              </a:extLst>
            </p:cNvPr>
            <p:cNvSpPr/>
            <p:nvPr/>
          </p:nvSpPr>
          <p:spPr>
            <a:xfrm>
              <a:off x="2088138" y="2067463"/>
              <a:ext cx="36500" cy="28575"/>
            </a:xfrm>
            <a:custGeom>
              <a:avLst/>
              <a:gdLst/>
              <a:ahLst/>
              <a:cxnLst/>
              <a:rect l="l" t="t" r="r" b="b"/>
              <a:pathLst>
                <a:path w="1460" h="1143" extrusionOk="0">
                  <a:moveTo>
                    <a:pt x="720" y="0"/>
                  </a:moveTo>
                  <a:cubicBezTo>
                    <a:pt x="0" y="0"/>
                    <a:pt x="0" y="1143"/>
                    <a:pt x="720" y="1143"/>
                  </a:cubicBezTo>
                  <a:cubicBezTo>
                    <a:pt x="1460" y="1143"/>
                    <a:pt x="1460" y="0"/>
                    <a:pt x="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97;p63">
              <a:extLst>
                <a:ext uri="{FF2B5EF4-FFF2-40B4-BE49-F238E27FC236}">
                  <a16:creationId xmlns:a16="http://schemas.microsoft.com/office/drawing/2014/main" id="{6C95B621-2ADB-47FA-9884-86D2428D3A33}"/>
                </a:ext>
              </a:extLst>
            </p:cNvPr>
            <p:cNvSpPr/>
            <p:nvPr/>
          </p:nvSpPr>
          <p:spPr>
            <a:xfrm>
              <a:off x="2142063" y="2099988"/>
              <a:ext cx="10775" cy="7950"/>
            </a:xfrm>
            <a:custGeom>
              <a:avLst/>
              <a:gdLst/>
              <a:ahLst/>
              <a:cxnLst/>
              <a:rect l="l" t="t" r="r" b="b"/>
              <a:pathLst>
                <a:path w="431" h="318" extrusionOk="0">
                  <a:moveTo>
                    <a:pt x="258" y="1"/>
                  </a:moveTo>
                  <a:cubicBezTo>
                    <a:pt x="244" y="1"/>
                    <a:pt x="228" y="4"/>
                    <a:pt x="212" y="11"/>
                  </a:cubicBezTo>
                  <a:cubicBezTo>
                    <a:pt x="170" y="32"/>
                    <a:pt x="128" y="32"/>
                    <a:pt x="85" y="53"/>
                  </a:cubicBezTo>
                  <a:cubicBezTo>
                    <a:pt x="1" y="116"/>
                    <a:pt x="1" y="222"/>
                    <a:pt x="85" y="286"/>
                  </a:cubicBezTo>
                  <a:cubicBezTo>
                    <a:pt x="117" y="307"/>
                    <a:pt x="159" y="317"/>
                    <a:pt x="202" y="317"/>
                  </a:cubicBezTo>
                  <a:cubicBezTo>
                    <a:pt x="244" y="317"/>
                    <a:pt x="286" y="307"/>
                    <a:pt x="318" y="286"/>
                  </a:cubicBezTo>
                  <a:cubicBezTo>
                    <a:pt x="431" y="210"/>
                    <a:pt x="376" y="1"/>
                    <a:pt x="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98;p63">
              <a:extLst>
                <a:ext uri="{FF2B5EF4-FFF2-40B4-BE49-F238E27FC236}">
                  <a16:creationId xmlns:a16="http://schemas.microsoft.com/office/drawing/2014/main" id="{75E94EC9-F668-43FA-AAB0-544B450DB710}"/>
                </a:ext>
              </a:extLst>
            </p:cNvPr>
            <p:cNvSpPr/>
            <p:nvPr/>
          </p:nvSpPr>
          <p:spPr>
            <a:xfrm>
              <a:off x="1847338" y="1978113"/>
              <a:ext cx="20650" cy="17025"/>
            </a:xfrm>
            <a:custGeom>
              <a:avLst/>
              <a:gdLst/>
              <a:ahLst/>
              <a:cxnLst/>
              <a:rect l="l" t="t" r="r" b="b"/>
              <a:pathLst>
                <a:path w="826" h="681" extrusionOk="0">
                  <a:moveTo>
                    <a:pt x="466" y="0"/>
                  </a:moveTo>
                  <a:cubicBezTo>
                    <a:pt x="170" y="0"/>
                    <a:pt x="1" y="360"/>
                    <a:pt x="233" y="571"/>
                  </a:cubicBezTo>
                  <a:cubicBezTo>
                    <a:pt x="302" y="647"/>
                    <a:pt x="389" y="680"/>
                    <a:pt x="475" y="680"/>
                  </a:cubicBezTo>
                  <a:cubicBezTo>
                    <a:pt x="653" y="680"/>
                    <a:pt x="826" y="538"/>
                    <a:pt x="826" y="339"/>
                  </a:cubicBezTo>
                  <a:cubicBezTo>
                    <a:pt x="804" y="148"/>
                    <a:pt x="656" y="0"/>
                    <a:pt x="4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99;p63">
              <a:extLst>
                <a:ext uri="{FF2B5EF4-FFF2-40B4-BE49-F238E27FC236}">
                  <a16:creationId xmlns:a16="http://schemas.microsoft.com/office/drawing/2014/main" id="{51D12153-C42D-4C3C-975C-2420A00DA913}"/>
                </a:ext>
              </a:extLst>
            </p:cNvPr>
            <p:cNvSpPr/>
            <p:nvPr/>
          </p:nvSpPr>
          <p:spPr>
            <a:xfrm>
              <a:off x="1738413" y="1977588"/>
              <a:ext cx="31225" cy="28550"/>
            </a:xfrm>
            <a:custGeom>
              <a:avLst/>
              <a:gdLst/>
              <a:ahLst/>
              <a:cxnLst/>
              <a:rect l="l" t="t" r="r" b="b"/>
              <a:pathLst>
                <a:path w="1249" h="1142" extrusionOk="0">
                  <a:moveTo>
                    <a:pt x="625" y="1"/>
                  </a:moveTo>
                  <a:cubicBezTo>
                    <a:pt x="519" y="1"/>
                    <a:pt x="413" y="27"/>
                    <a:pt x="318" y="80"/>
                  </a:cubicBezTo>
                  <a:cubicBezTo>
                    <a:pt x="191" y="165"/>
                    <a:pt x="85" y="271"/>
                    <a:pt x="43" y="419"/>
                  </a:cubicBezTo>
                  <a:cubicBezTo>
                    <a:pt x="1" y="609"/>
                    <a:pt x="43" y="820"/>
                    <a:pt x="191" y="968"/>
                  </a:cubicBezTo>
                  <a:cubicBezTo>
                    <a:pt x="301" y="1078"/>
                    <a:pt x="445" y="1141"/>
                    <a:pt x="598" y="1141"/>
                  </a:cubicBezTo>
                  <a:cubicBezTo>
                    <a:pt x="652" y="1141"/>
                    <a:pt x="707" y="1133"/>
                    <a:pt x="762" y="1117"/>
                  </a:cubicBezTo>
                  <a:lnTo>
                    <a:pt x="783" y="1117"/>
                  </a:lnTo>
                  <a:cubicBezTo>
                    <a:pt x="974" y="1053"/>
                    <a:pt x="1122" y="905"/>
                    <a:pt x="1185" y="715"/>
                  </a:cubicBezTo>
                  <a:cubicBezTo>
                    <a:pt x="1249" y="482"/>
                    <a:pt x="1143" y="207"/>
                    <a:pt x="931" y="80"/>
                  </a:cubicBezTo>
                  <a:cubicBezTo>
                    <a:pt x="836" y="27"/>
                    <a:pt x="731" y="1"/>
                    <a:pt x="6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300;p63">
              <a:extLst>
                <a:ext uri="{FF2B5EF4-FFF2-40B4-BE49-F238E27FC236}">
                  <a16:creationId xmlns:a16="http://schemas.microsoft.com/office/drawing/2014/main" id="{0ACB836D-17AC-4201-B1E0-529D5E24474F}"/>
                </a:ext>
              </a:extLst>
            </p:cNvPr>
            <p:cNvSpPr/>
            <p:nvPr/>
          </p:nvSpPr>
          <p:spPr>
            <a:xfrm>
              <a:off x="1957863" y="2047388"/>
              <a:ext cx="19575" cy="16800"/>
            </a:xfrm>
            <a:custGeom>
              <a:avLst/>
              <a:gdLst/>
              <a:ahLst/>
              <a:cxnLst/>
              <a:rect l="l" t="t" r="r" b="b"/>
              <a:pathLst>
                <a:path w="783" h="672" extrusionOk="0">
                  <a:moveTo>
                    <a:pt x="339" y="0"/>
                  </a:moveTo>
                  <a:cubicBezTo>
                    <a:pt x="262" y="0"/>
                    <a:pt x="185" y="33"/>
                    <a:pt x="127" y="106"/>
                  </a:cubicBezTo>
                  <a:cubicBezTo>
                    <a:pt x="0" y="211"/>
                    <a:pt x="0" y="423"/>
                    <a:pt x="127" y="529"/>
                  </a:cubicBezTo>
                  <a:cubicBezTo>
                    <a:pt x="198" y="626"/>
                    <a:pt x="302" y="671"/>
                    <a:pt x="405" y="671"/>
                  </a:cubicBezTo>
                  <a:cubicBezTo>
                    <a:pt x="549" y="671"/>
                    <a:pt x="691" y="583"/>
                    <a:pt x="740" y="423"/>
                  </a:cubicBezTo>
                  <a:cubicBezTo>
                    <a:pt x="783" y="275"/>
                    <a:pt x="719" y="127"/>
                    <a:pt x="613" y="63"/>
                  </a:cubicBezTo>
                  <a:cubicBezTo>
                    <a:pt x="550" y="42"/>
                    <a:pt x="508" y="21"/>
                    <a:pt x="444" y="21"/>
                  </a:cubicBezTo>
                  <a:cubicBezTo>
                    <a:pt x="411" y="8"/>
                    <a:pt x="375"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301;p63">
              <a:extLst>
                <a:ext uri="{FF2B5EF4-FFF2-40B4-BE49-F238E27FC236}">
                  <a16:creationId xmlns:a16="http://schemas.microsoft.com/office/drawing/2014/main" id="{A6DF5CB4-2A20-4D56-A5BF-2CBD46F574A2}"/>
                </a:ext>
              </a:extLst>
            </p:cNvPr>
            <p:cNvSpPr/>
            <p:nvPr/>
          </p:nvSpPr>
          <p:spPr>
            <a:xfrm>
              <a:off x="1945913" y="1986038"/>
              <a:ext cx="25" cy="25"/>
            </a:xfrm>
            <a:custGeom>
              <a:avLst/>
              <a:gdLst/>
              <a:ahLst/>
              <a:cxnLst/>
              <a:rect l="l" t="t" r="r" b="b"/>
              <a:pathLst>
                <a:path w="1" h="1" extrusionOk="0">
                  <a:moveTo>
                    <a:pt x="0" y="0"/>
                  </a:moveTo>
                  <a:close/>
                </a:path>
              </a:pathLst>
            </a:custGeom>
            <a:solidFill>
              <a:srgbClr val="B1D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302;p63">
              <a:extLst>
                <a:ext uri="{FF2B5EF4-FFF2-40B4-BE49-F238E27FC236}">
                  <a16:creationId xmlns:a16="http://schemas.microsoft.com/office/drawing/2014/main" id="{CEF042C2-EE53-4963-83B6-3C979FA6A93B}"/>
                </a:ext>
              </a:extLst>
            </p:cNvPr>
            <p:cNvSpPr/>
            <p:nvPr/>
          </p:nvSpPr>
          <p:spPr>
            <a:xfrm>
              <a:off x="1945688" y="1985313"/>
              <a:ext cx="16425" cy="13100"/>
            </a:xfrm>
            <a:custGeom>
              <a:avLst/>
              <a:gdLst/>
              <a:ahLst/>
              <a:cxnLst/>
              <a:rect l="l" t="t" r="r" b="b"/>
              <a:pathLst>
                <a:path w="657" h="524" extrusionOk="0">
                  <a:moveTo>
                    <a:pt x="343" y="0"/>
                  </a:moveTo>
                  <a:cubicBezTo>
                    <a:pt x="321" y="0"/>
                    <a:pt x="298" y="3"/>
                    <a:pt x="276" y="8"/>
                  </a:cubicBezTo>
                  <a:lnTo>
                    <a:pt x="212" y="51"/>
                  </a:lnTo>
                  <a:cubicBezTo>
                    <a:pt x="64" y="93"/>
                    <a:pt x="1" y="283"/>
                    <a:pt x="128" y="410"/>
                  </a:cubicBezTo>
                  <a:cubicBezTo>
                    <a:pt x="177" y="492"/>
                    <a:pt x="264" y="523"/>
                    <a:pt x="360" y="523"/>
                  </a:cubicBezTo>
                  <a:cubicBezTo>
                    <a:pt x="388" y="523"/>
                    <a:pt x="416" y="521"/>
                    <a:pt x="445" y="516"/>
                  </a:cubicBezTo>
                  <a:cubicBezTo>
                    <a:pt x="529" y="474"/>
                    <a:pt x="593" y="410"/>
                    <a:pt x="614" y="326"/>
                  </a:cubicBezTo>
                  <a:cubicBezTo>
                    <a:pt x="656" y="220"/>
                    <a:pt x="593" y="114"/>
                    <a:pt x="508" y="51"/>
                  </a:cubicBezTo>
                  <a:cubicBezTo>
                    <a:pt x="462" y="20"/>
                    <a:pt x="404" y="0"/>
                    <a:pt x="3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303;p63">
              <a:extLst>
                <a:ext uri="{FF2B5EF4-FFF2-40B4-BE49-F238E27FC236}">
                  <a16:creationId xmlns:a16="http://schemas.microsoft.com/office/drawing/2014/main" id="{FB95AFF1-81A9-4BE4-AA09-C51BC85777C0}"/>
                </a:ext>
              </a:extLst>
            </p:cNvPr>
            <p:cNvSpPr/>
            <p:nvPr/>
          </p:nvSpPr>
          <p:spPr>
            <a:xfrm>
              <a:off x="1796688" y="1947038"/>
              <a:ext cx="21075" cy="15375"/>
            </a:xfrm>
            <a:custGeom>
              <a:avLst/>
              <a:gdLst/>
              <a:ahLst/>
              <a:cxnLst/>
              <a:rect l="l" t="t" r="r" b="b"/>
              <a:pathLst>
                <a:path w="843" h="615" extrusionOk="0">
                  <a:moveTo>
                    <a:pt x="438" y="1"/>
                  </a:moveTo>
                  <a:cubicBezTo>
                    <a:pt x="398" y="1"/>
                    <a:pt x="356" y="6"/>
                    <a:pt x="314" y="17"/>
                  </a:cubicBezTo>
                  <a:cubicBezTo>
                    <a:pt x="305" y="15"/>
                    <a:pt x="297" y="15"/>
                    <a:pt x="288" y="15"/>
                  </a:cubicBezTo>
                  <a:cubicBezTo>
                    <a:pt x="147" y="15"/>
                    <a:pt x="0" y="173"/>
                    <a:pt x="60" y="313"/>
                  </a:cubicBezTo>
                  <a:cubicBezTo>
                    <a:pt x="81" y="397"/>
                    <a:pt x="123" y="461"/>
                    <a:pt x="166" y="503"/>
                  </a:cubicBezTo>
                  <a:cubicBezTo>
                    <a:pt x="253" y="573"/>
                    <a:pt x="370" y="614"/>
                    <a:pt x="492" y="614"/>
                  </a:cubicBezTo>
                  <a:cubicBezTo>
                    <a:pt x="517" y="614"/>
                    <a:pt x="542" y="612"/>
                    <a:pt x="568" y="609"/>
                  </a:cubicBezTo>
                  <a:cubicBezTo>
                    <a:pt x="842" y="503"/>
                    <a:pt x="842" y="101"/>
                    <a:pt x="546" y="17"/>
                  </a:cubicBezTo>
                  <a:cubicBezTo>
                    <a:pt x="515" y="6"/>
                    <a:pt x="478" y="1"/>
                    <a:pt x="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304;p63">
              <a:extLst>
                <a:ext uri="{FF2B5EF4-FFF2-40B4-BE49-F238E27FC236}">
                  <a16:creationId xmlns:a16="http://schemas.microsoft.com/office/drawing/2014/main" id="{DD598927-3BAA-4BEF-8428-1F44F6FE61C5}"/>
                </a:ext>
              </a:extLst>
            </p:cNvPr>
            <p:cNvSpPr/>
            <p:nvPr/>
          </p:nvSpPr>
          <p:spPr>
            <a:xfrm>
              <a:off x="2092688" y="2111338"/>
              <a:ext cx="14300" cy="14300"/>
            </a:xfrm>
            <a:custGeom>
              <a:avLst/>
              <a:gdLst/>
              <a:ahLst/>
              <a:cxnLst/>
              <a:rect l="l" t="t" r="r" b="b"/>
              <a:pathLst>
                <a:path w="572" h="572" extrusionOk="0">
                  <a:moveTo>
                    <a:pt x="296" y="1"/>
                  </a:moveTo>
                  <a:cubicBezTo>
                    <a:pt x="127" y="1"/>
                    <a:pt x="0" y="149"/>
                    <a:pt x="0" y="297"/>
                  </a:cubicBezTo>
                  <a:cubicBezTo>
                    <a:pt x="0" y="445"/>
                    <a:pt x="127" y="572"/>
                    <a:pt x="296" y="572"/>
                  </a:cubicBezTo>
                  <a:cubicBezTo>
                    <a:pt x="444" y="572"/>
                    <a:pt x="571" y="445"/>
                    <a:pt x="571" y="297"/>
                  </a:cubicBezTo>
                  <a:cubicBezTo>
                    <a:pt x="571" y="149"/>
                    <a:pt x="444" y="1"/>
                    <a:pt x="2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305;p63">
              <a:extLst>
                <a:ext uri="{FF2B5EF4-FFF2-40B4-BE49-F238E27FC236}">
                  <a16:creationId xmlns:a16="http://schemas.microsoft.com/office/drawing/2014/main" id="{0493B47E-6367-49E3-8F6B-A37D84A23ED6}"/>
                </a:ext>
              </a:extLst>
            </p:cNvPr>
            <p:cNvSpPr/>
            <p:nvPr/>
          </p:nvSpPr>
          <p:spPr>
            <a:xfrm>
              <a:off x="2065713" y="2061113"/>
              <a:ext cx="19600" cy="18525"/>
            </a:xfrm>
            <a:custGeom>
              <a:avLst/>
              <a:gdLst/>
              <a:ahLst/>
              <a:cxnLst/>
              <a:rect l="l" t="t" r="r" b="b"/>
              <a:pathLst>
                <a:path w="784" h="741" extrusionOk="0">
                  <a:moveTo>
                    <a:pt x="424" y="1"/>
                  </a:moveTo>
                  <a:cubicBezTo>
                    <a:pt x="170" y="1"/>
                    <a:pt x="1" y="233"/>
                    <a:pt x="64" y="466"/>
                  </a:cubicBezTo>
                  <a:cubicBezTo>
                    <a:pt x="106" y="635"/>
                    <a:pt x="275" y="741"/>
                    <a:pt x="445" y="741"/>
                  </a:cubicBezTo>
                  <a:cubicBezTo>
                    <a:pt x="635" y="741"/>
                    <a:pt x="783" y="593"/>
                    <a:pt x="783" y="402"/>
                  </a:cubicBezTo>
                  <a:cubicBezTo>
                    <a:pt x="783" y="360"/>
                    <a:pt x="783" y="339"/>
                    <a:pt x="783" y="318"/>
                  </a:cubicBezTo>
                  <a:cubicBezTo>
                    <a:pt x="741" y="128"/>
                    <a:pt x="593" y="1"/>
                    <a:pt x="4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306;p63">
              <a:extLst>
                <a:ext uri="{FF2B5EF4-FFF2-40B4-BE49-F238E27FC236}">
                  <a16:creationId xmlns:a16="http://schemas.microsoft.com/office/drawing/2014/main" id="{2F1497A7-5707-4D1B-9639-3C1935307374}"/>
                </a:ext>
              </a:extLst>
            </p:cNvPr>
            <p:cNvSpPr/>
            <p:nvPr/>
          </p:nvSpPr>
          <p:spPr>
            <a:xfrm>
              <a:off x="2156863" y="2129738"/>
              <a:ext cx="23200" cy="20975"/>
            </a:xfrm>
            <a:custGeom>
              <a:avLst/>
              <a:gdLst/>
              <a:ahLst/>
              <a:cxnLst/>
              <a:rect l="l" t="t" r="r" b="b"/>
              <a:pathLst>
                <a:path w="928" h="839" extrusionOk="0">
                  <a:moveTo>
                    <a:pt x="499" y="0"/>
                  </a:moveTo>
                  <a:cubicBezTo>
                    <a:pt x="453" y="0"/>
                    <a:pt x="407" y="8"/>
                    <a:pt x="360" y="26"/>
                  </a:cubicBezTo>
                  <a:cubicBezTo>
                    <a:pt x="64" y="132"/>
                    <a:pt x="1" y="513"/>
                    <a:pt x="212" y="724"/>
                  </a:cubicBezTo>
                  <a:cubicBezTo>
                    <a:pt x="289" y="800"/>
                    <a:pt x="395" y="838"/>
                    <a:pt x="505" y="838"/>
                  </a:cubicBezTo>
                  <a:cubicBezTo>
                    <a:pt x="578" y="838"/>
                    <a:pt x="652" y="821"/>
                    <a:pt x="720" y="788"/>
                  </a:cubicBezTo>
                  <a:cubicBezTo>
                    <a:pt x="826" y="724"/>
                    <a:pt x="889" y="640"/>
                    <a:pt x="910" y="534"/>
                  </a:cubicBezTo>
                  <a:cubicBezTo>
                    <a:pt x="910" y="491"/>
                    <a:pt x="910" y="470"/>
                    <a:pt x="910" y="449"/>
                  </a:cubicBezTo>
                  <a:cubicBezTo>
                    <a:pt x="928" y="203"/>
                    <a:pt x="726" y="0"/>
                    <a:pt x="4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307;p63">
              <a:extLst>
                <a:ext uri="{FF2B5EF4-FFF2-40B4-BE49-F238E27FC236}">
                  <a16:creationId xmlns:a16="http://schemas.microsoft.com/office/drawing/2014/main" id="{86D99355-36FE-4427-973B-14AEF9297026}"/>
                </a:ext>
              </a:extLst>
            </p:cNvPr>
            <p:cNvSpPr/>
            <p:nvPr/>
          </p:nvSpPr>
          <p:spPr>
            <a:xfrm>
              <a:off x="2154763" y="2054238"/>
              <a:ext cx="21700" cy="18075"/>
            </a:xfrm>
            <a:custGeom>
              <a:avLst/>
              <a:gdLst/>
              <a:ahLst/>
              <a:cxnLst/>
              <a:rect l="l" t="t" r="r" b="b"/>
              <a:pathLst>
                <a:path w="868" h="723" extrusionOk="0">
                  <a:moveTo>
                    <a:pt x="487" y="1"/>
                  </a:moveTo>
                  <a:cubicBezTo>
                    <a:pt x="169" y="1"/>
                    <a:pt x="0" y="381"/>
                    <a:pt x="233" y="614"/>
                  </a:cubicBezTo>
                  <a:cubicBezTo>
                    <a:pt x="308" y="689"/>
                    <a:pt x="400" y="722"/>
                    <a:pt x="491" y="722"/>
                  </a:cubicBezTo>
                  <a:cubicBezTo>
                    <a:pt x="683" y="722"/>
                    <a:pt x="867" y="575"/>
                    <a:pt x="867" y="360"/>
                  </a:cubicBezTo>
                  <a:cubicBezTo>
                    <a:pt x="846" y="170"/>
                    <a:pt x="698"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308;p63">
              <a:extLst>
                <a:ext uri="{FF2B5EF4-FFF2-40B4-BE49-F238E27FC236}">
                  <a16:creationId xmlns:a16="http://schemas.microsoft.com/office/drawing/2014/main" id="{65EB261F-8BB0-4A95-99C1-7C12E31E0D50}"/>
                </a:ext>
              </a:extLst>
            </p:cNvPr>
            <p:cNvSpPr/>
            <p:nvPr/>
          </p:nvSpPr>
          <p:spPr>
            <a:xfrm>
              <a:off x="2129388" y="2009313"/>
              <a:ext cx="17475" cy="13225"/>
            </a:xfrm>
            <a:custGeom>
              <a:avLst/>
              <a:gdLst/>
              <a:ahLst/>
              <a:cxnLst/>
              <a:rect l="l" t="t" r="r" b="b"/>
              <a:pathLst>
                <a:path w="699" h="529" extrusionOk="0">
                  <a:moveTo>
                    <a:pt x="339" y="0"/>
                  </a:moveTo>
                  <a:cubicBezTo>
                    <a:pt x="0" y="0"/>
                    <a:pt x="0" y="529"/>
                    <a:pt x="339" y="529"/>
                  </a:cubicBezTo>
                  <a:cubicBezTo>
                    <a:pt x="698" y="529"/>
                    <a:pt x="698"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309;p63">
              <a:extLst>
                <a:ext uri="{FF2B5EF4-FFF2-40B4-BE49-F238E27FC236}">
                  <a16:creationId xmlns:a16="http://schemas.microsoft.com/office/drawing/2014/main" id="{F3A4D15A-ECCF-4BE9-9AB2-DBF5E029E2DE}"/>
                </a:ext>
              </a:extLst>
            </p:cNvPr>
            <p:cNvSpPr/>
            <p:nvPr/>
          </p:nvSpPr>
          <p:spPr>
            <a:xfrm>
              <a:off x="1892638" y="1982063"/>
              <a:ext cx="22100" cy="20125"/>
            </a:xfrm>
            <a:custGeom>
              <a:avLst/>
              <a:gdLst/>
              <a:ahLst/>
              <a:cxnLst/>
              <a:rect l="l" t="t" r="r" b="b"/>
              <a:pathLst>
                <a:path w="884" h="805" extrusionOk="0">
                  <a:moveTo>
                    <a:pt x="381" y="1"/>
                  </a:moveTo>
                  <a:cubicBezTo>
                    <a:pt x="1" y="1"/>
                    <a:pt x="1" y="805"/>
                    <a:pt x="381" y="805"/>
                  </a:cubicBezTo>
                  <a:cubicBezTo>
                    <a:pt x="406" y="805"/>
                    <a:pt x="432" y="801"/>
                    <a:pt x="460" y="794"/>
                  </a:cubicBezTo>
                  <a:lnTo>
                    <a:pt x="482" y="794"/>
                  </a:lnTo>
                  <a:cubicBezTo>
                    <a:pt x="883" y="688"/>
                    <a:pt x="883" y="138"/>
                    <a:pt x="482" y="33"/>
                  </a:cubicBezTo>
                  <a:lnTo>
                    <a:pt x="482" y="11"/>
                  </a:lnTo>
                  <a:lnTo>
                    <a:pt x="460" y="11"/>
                  </a:lnTo>
                  <a:cubicBezTo>
                    <a:pt x="432" y="4"/>
                    <a:pt x="406" y="1"/>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310;p63">
              <a:extLst>
                <a:ext uri="{FF2B5EF4-FFF2-40B4-BE49-F238E27FC236}">
                  <a16:creationId xmlns:a16="http://schemas.microsoft.com/office/drawing/2014/main" id="{D717D87C-F68C-41DE-8C1F-7B71F2A6A887}"/>
                </a:ext>
              </a:extLst>
            </p:cNvPr>
            <p:cNvSpPr/>
            <p:nvPr/>
          </p:nvSpPr>
          <p:spPr>
            <a:xfrm>
              <a:off x="1827988" y="1943113"/>
              <a:ext cx="16425" cy="14300"/>
            </a:xfrm>
            <a:custGeom>
              <a:avLst/>
              <a:gdLst/>
              <a:ahLst/>
              <a:cxnLst/>
              <a:rect l="l" t="t" r="r" b="b"/>
              <a:pathLst>
                <a:path w="657" h="572" extrusionOk="0">
                  <a:moveTo>
                    <a:pt x="306" y="0"/>
                  </a:moveTo>
                  <a:cubicBezTo>
                    <a:pt x="182" y="0"/>
                    <a:pt x="80" y="65"/>
                    <a:pt x="43" y="195"/>
                  </a:cubicBezTo>
                  <a:cubicBezTo>
                    <a:pt x="1" y="322"/>
                    <a:pt x="86" y="448"/>
                    <a:pt x="212" y="491"/>
                  </a:cubicBezTo>
                  <a:cubicBezTo>
                    <a:pt x="234" y="512"/>
                    <a:pt x="276" y="554"/>
                    <a:pt x="318" y="554"/>
                  </a:cubicBezTo>
                  <a:cubicBezTo>
                    <a:pt x="342" y="566"/>
                    <a:pt x="365" y="571"/>
                    <a:pt x="389" y="571"/>
                  </a:cubicBezTo>
                  <a:cubicBezTo>
                    <a:pt x="448" y="571"/>
                    <a:pt x="505" y="537"/>
                    <a:pt x="551" y="491"/>
                  </a:cubicBezTo>
                  <a:cubicBezTo>
                    <a:pt x="635" y="406"/>
                    <a:pt x="657" y="300"/>
                    <a:pt x="593" y="195"/>
                  </a:cubicBezTo>
                  <a:cubicBezTo>
                    <a:pt x="551" y="110"/>
                    <a:pt x="466" y="26"/>
                    <a:pt x="360" y="4"/>
                  </a:cubicBezTo>
                  <a:cubicBezTo>
                    <a:pt x="342" y="2"/>
                    <a:pt x="324" y="0"/>
                    <a:pt x="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311;p63">
              <a:extLst>
                <a:ext uri="{FF2B5EF4-FFF2-40B4-BE49-F238E27FC236}">
                  <a16:creationId xmlns:a16="http://schemas.microsoft.com/office/drawing/2014/main" id="{BCA74A01-E297-4495-BF9E-EF97BA591BA0}"/>
                </a:ext>
              </a:extLst>
            </p:cNvPr>
            <p:cNvSpPr/>
            <p:nvPr/>
          </p:nvSpPr>
          <p:spPr>
            <a:xfrm>
              <a:off x="1714313" y="2030438"/>
              <a:ext cx="13775" cy="12725"/>
            </a:xfrm>
            <a:custGeom>
              <a:avLst/>
              <a:gdLst/>
              <a:ahLst/>
              <a:cxnLst/>
              <a:rect l="l" t="t" r="r" b="b"/>
              <a:pathLst>
                <a:path w="551" h="509" extrusionOk="0">
                  <a:moveTo>
                    <a:pt x="276" y="1"/>
                  </a:moveTo>
                  <a:cubicBezTo>
                    <a:pt x="1" y="64"/>
                    <a:pt x="1" y="445"/>
                    <a:pt x="276" y="509"/>
                  </a:cubicBezTo>
                  <a:cubicBezTo>
                    <a:pt x="551" y="445"/>
                    <a:pt x="551" y="64"/>
                    <a:pt x="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312;p63">
              <a:extLst>
                <a:ext uri="{FF2B5EF4-FFF2-40B4-BE49-F238E27FC236}">
                  <a16:creationId xmlns:a16="http://schemas.microsoft.com/office/drawing/2014/main" id="{0E5E4453-6C9D-4581-92B2-C63FEFFCB2DA}"/>
                </a:ext>
              </a:extLst>
            </p:cNvPr>
            <p:cNvSpPr/>
            <p:nvPr/>
          </p:nvSpPr>
          <p:spPr>
            <a:xfrm>
              <a:off x="1875588" y="2051063"/>
              <a:ext cx="22225" cy="16950"/>
            </a:xfrm>
            <a:custGeom>
              <a:avLst/>
              <a:gdLst/>
              <a:ahLst/>
              <a:cxnLst/>
              <a:rect l="l" t="t" r="r" b="b"/>
              <a:pathLst>
                <a:path w="889" h="678" extrusionOk="0">
                  <a:moveTo>
                    <a:pt x="445" y="1"/>
                  </a:moveTo>
                  <a:cubicBezTo>
                    <a:pt x="0" y="1"/>
                    <a:pt x="0" y="678"/>
                    <a:pt x="445" y="678"/>
                  </a:cubicBezTo>
                  <a:cubicBezTo>
                    <a:pt x="889" y="678"/>
                    <a:pt x="889" y="1"/>
                    <a:pt x="4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313;p63">
              <a:extLst>
                <a:ext uri="{FF2B5EF4-FFF2-40B4-BE49-F238E27FC236}">
                  <a16:creationId xmlns:a16="http://schemas.microsoft.com/office/drawing/2014/main" id="{993D0425-A6CF-4F60-8A1F-9ED7EC385445}"/>
                </a:ext>
              </a:extLst>
            </p:cNvPr>
            <p:cNvSpPr/>
            <p:nvPr/>
          </p:nvSpPr>
          <p:spPr>
            <a:xfrm>
              <a:off x="2061688" y="2081738"/>
              <a:ext cx="17475" cy="13250"/>
            </a:xfrm>
            <a:custGeom>
              <a:avLst/>
              <a:gdLst/>
              <a:ahLst/>
              <a:cxnLst/>
              <a:rect l="l" t="t" r="r" b="b"/>
              <a:pathLst>
                <a:path w="699" h="530" extrusionOk="0">
                  <a:moveTo>
                    <a:pt x="361" y="0"/>
                  </a:moveTo>
                  <a:cubicBezTo>
                    <a:pt x="1" y="0"/>
                    <a:pt x="1" y="529"/>
                    <a:pt x="361" y="529"/>
                  </a:cubicBezTo>
                  <a:cubicBezTo>
                    <a:pt x="699" y="529"/>
                    <a:pt x="699" y="0"/>
                    <a:pt x="3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314;p63">
              <a:extLst>
                <a:ext uri="{FF2B5EF4-FFF2-40B4-BE49-F238E27FC236}">
                  <a16:creationId xmlns:a16="http://schemas.microsoft.com/office/drawing/2014/main" id="{64601C54-CE3F-4F30-BABA-C4D5D4504668}"/>
                </a:ext>
              </a:extLst>
            </p:cNvPr>
            <p:cNvSpPr/>
            <p:nvPr/>
          </p:nvSpPr>
          <p:spPr>
            <a:xfrm>
              <a:off x="2175713" y="2166388"/>
              <a:ext cx="8625" cy="6625"/>
            </a:xfrm>
            <a:custGeom>
              <a:avLst/>
              <a:gdLst/>
              <a:ahLst/>
              <a:cxnLst/>
              <a:rect l="l" t="t" r="r" b="b"/>
              <a:pathLst>
                <a:path w="345" h="265" extrusionOk="0">
                  <a:moveTo>
                    <a:pt x="122" y="0"/>
                  </a:moveTo>
                  <a:cubicBezTo>
                    <a:pt x="55" y="0"/>
                    <a:pt x="1" y="80"/>
                    <a:pt x="51" y="146"/>
                  </a:cubicBezTo>
                  <a:cubicBezTo>
                    <a:pt x="51" y="189"/>
                    <a:pt x="72" y="210"/>
                    <a:pt x="93" y="231"/>
                  </a:cubicBezTo>
                  <a:cubicBezTo>
                    <a:pt x="116" y="255"/>
                    <a:pt x="143" y="264"/>
                    <a:pt x="169" y="264"/>
                  </a:cubicBezTo>
                  <a:cubicBezTo>
                    <a:pt x="260" y="264"/>
                    <a:pt x="344" y="144"/>
                    <a:pt x="262" y="62"/>
                  </a:cubicBezTo>
                  <a:cubicBezTo>
                    <a:pt x="241" y="41"/>
                    <a:pt x="220" y="20"/>
                    <a:pt x="177" y="20"/>
                  </a:cubicBezTo>
                  <a:cubicBezTo>
                    <a:pt x="159" y="6"/>
                    <a:pt x="140" y="0"/>
                    <a:pt x="1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315;p63">
              <a:extLst>
                <a:ext uri="{FF2B5EF4-FFF2-40B4-BE49-F238E27FC236}">
                  <a16:creationId xmlns:a16="http://schemas.microsoft.com/office/drawing/2014/main" id="{11B8C159-A570-48EB-8119-FB4B153FC8EA}"/>
                </a:ext>
              </a:extLst>
            </p:cNvPr>
            <p:cNvSpPr/>
            <p:nvPr/>
          </p:nvSpPr>
          <p:spPr>
            <a:xfrm>
              <a:off x="2095013" y="2023038"/>
              <a:ext cx="17475" cy="13250"/>
            </a:xfrm>
            <a:custGeom>
              <a:avLst/>
              <a:gdLst/>
              <a:ahLst/>
              <a:cxnLst/>
              <a:rect l="l" t="t" r="r" b="b"/>
              <a:pathLst>
                <a:path w="699" h="530" extrusionOk="0">
                  <a:moveTo>
                    <a:pt x="360" y="1"/>
                  </a:moveTo>
                  <a:cubicBezTo>
                    <a:pt x="0" y="1"/>
                    <a:pt x="0" y="530"/>
                    <a:pt x="360" y="530"/>
                  </a:cubicBezTo>
                  <a:cubicBezTo>
                    <a:pt x="698" y="530"/>
                    <a:pt x="698"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316;p63">
              <a:extLst>
                <a:ext uri="{FF2B5EF4-FFF2-40B4-BE49-F238E27FC236}">
                  <a16:creationId xmlns:a16="http://schemas.microsoft.com/office/drawing/2014/main" id="{4F4710B4-E5DC-4E66-B968-16813908DE30}"/>
                </a:ext>
              </a:extLst>
            </p:cNvPr>
            <p:cNvSpPr/>
            <p:nvPr/>
          </p:nvSpPr>
          <p:spPr>
            <a:xfrm>
              <a:off x="1603813" y="1998188"/>
              <a:ext cx="613350" cy="405575"/>
            </a:xfrm>
            <a:custGeom>
              <a:avLst/>
              <a:gdLst/>
              <a:ahLst/>
              <a:cxnLst/>
              <a:rect l="l" t="t" r="r" b="b"/>
              <a:pathLst>
                <a:path w="24534" h="16223" extrusionOk="0">
                  <a:moveTo>
                    <a:pt x="9391" y="1"/>
                  </a:moveTo>
                  <a:cubicBezTo>
                    <a:pt x="8968" y="1"/>
                    <a:pt x="5373" y="1968"/>
                    <a:pt x="4104" y="2666"/>
                  </a:cubicBezTo>
                  <a:cubicBezTo>
                    <a:pt x="3342" y="3364"/>
                    <a:pt x="2708" y="4231"/>
                    <a:pt x="2285" y="5182"/>
                  </a:cubicBezTo>
                  <a:cubicBezTo>
                    <a:pt x="1" y="10110"/>
                    <a:pt x="1629" y="16074"/>
                    <a:pt x="1629" y="16074"/>
                  </a:cubicBezTo>
                  <a:lnTo>
                    <a:pt x="14276" y="16159"/>
                  </a:lnTo>
                  <a:lnTo>
                    <a:pt x="21552" y="16222"/>
                  </a:lnTo>
                  <a:lnTo>
                    <a:pt x="24365" y="16074"/>
                  </a:lnTo>
                  <a:cubicBezTo>
                    <a:pt x="24534" y="14107"/>
                    <a:pt x="24344" y="12119"/>
                    <a:pt x="23794" y="10216"/>
                  </a:cubicBezTo>
                  <a:cubicBezTo>
                    <a:pt x="23667" y="9793"/>
                    <a:pt x="23223" y="8757"/>
                    <a:pt x="23053" y="8397"/>
                  </a:cubicBezTo>
                  <a:cubicBezTo>
                    <a:pt x="23053" y="8397"/>
                    <a:pt x="23052" y="8397"/>
                    <a:pt x="23051" y="8397"/>
                  </a:cubicBezTo>
                  <a:cubicBezTo>
                    <a:pt x="22788" y="8397"/>
                    <a:pt x="20706" y="4485"/>
                    <a:pt x="20706" y="4485"/>
                  </a:cubicBezTo>
                  <a:cubicBezTo>
                    <a:pt x="20706" y="4485"/>
                    <a:pt x="18676" y="6980"/>
                    <a:pt x="18083" y="6980"/>
                  </a:cubicBezTo>
                  <a:cubicBezTo>
                    <a:pt x="17491" y="6980"/>
                    <a:pt x="15672" y="2327"/>
                    <a:pt x="15672" y="2327"/>
                  </a:cubicBezTo>
                  <a:cubicBezTo>
                    <a:pt x="15672" y="2327"/>
                    <a:pt x="12373" y="5161"/>
                    <a:pt x="11696" y="5161"/>
                  </a:cubicBezTo>
                  <a:cubicBezTo>
                    <a:pt x="11019" y="5161"/>
                    <a:pt x="9920" y="1"/>
                    <a:pt x="9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317;p63">
              <a:extLst>
                <a:ext uri="{FF2B5EF4-FFF2-40B4-BE49-F238E27FC236}">
                  <a16:creationId xmlns:a16="http://schemas.microsoft.com/office/drawing/2014/main" id="{64A1DC3A-73BC-4534-AC7C-E6C44539B514}"/>
                </a:ext>
              </a:extLst>
            </p:cNvPr>
            <p:cNvSpPr/>
            <p:nvPr/>
          </p:nvSpPr>
          <p:spPr>
            <a:xfrm>
              <a:off x="1957013" y="2246713"/>
              <a:ext cx="75625" cy="157050"/>
            </a:xfrm>
            <a:custGeom>
              <a:avLst/>
              <a:gdLst/>
              <a:ahLst/>
              <a:cxnLst/>
              <a:rect l="l" t="t" r="r" b="b"/>
              <a:pathLst>
                <a:path w="3025" h="6282" extrusionOk="0">
                  <a:moveTo>
                    <a:pt x="2834" y="0"/>
                  </a:moveTo>
                  <a:cubicBezTo>
                    <a:pt x="2369" y="360"/>
                    <a:pt x="1946" y="783"/>
                    <a:pt x="1587" y="1269"/>
                  </a:cubicBezTo>
                  <a:cubicBezTo>
                    <a:pt x="1206" y="1734"/>
                    <a:pt x="889" y="2242"/>
                    <a:pt x="656" y="2792"/>
                  </a:cubicBezTo>
                  <a:cubicBezTo>
                    <a:pt x="402" y="3342"/>
                    <a:pt x="233" y="3913"/>
                    <a:pt x="127" y="4505"/>
                  </a:cubicBezTo>
                  <a:cubicBezTo>
                    <a:pt x="64" y="4801"/>
                    <a:pt x="22" y="5097"/>
                    <a:pt x="22" y="5393"/>
                  </a:cubicBezTo>
                  <a:cubicBezTo>
                    <a:pt x="0" y="5689"/>
                    <a:pt x="0" y="5985"/>
                    <a:pt x="22" y="6281"/>
                  </a:cubicBezTo>
                  <a:lnTo>
                    <a:pt x="296" y="6281"/>
                  </a:lnTo>
                  <a:cubicBezTo>
                    <a:pt x="339" y="5710"/>
                    <a:pt x="445" y="5160"/>
                    <a:pt x="571" y="4611"/>
                  </a:cubicBezTo>
                  <a:cubicBezTo>
                    <a:pt x="719" y="4061"/>
                    <a:pt x="910" y="3532"/>
                    <a:pt x="1142" y="3024"/>
                  </a:cubicBezTo>
                  <a:cubicBezTo>
                    <a:pt x="1375" y="2496"/>
                    <a:pt x="1650" y="2009"/>
                    <a:pt x="1967" y="1544"/>
                  </a:cubicBezTo>
                  <a:cubicBezTo>
                    <a:pt x="2115" y="1311"/>
                    <a:pt x="2306" y="1100"/>
                    <a:pt x="2475" y="867"/>
                  </a:cubicBezTo>
                  <a:cubicBezTo>
                    <a:pt x="2644" y="635"/>
                    <a:pt x="2834" y="423"/>
                    <a:pt x="3025" y="233"/>
                  </a:cubicBezTo>
                  <a:lnTo>
                    <a:pt x="2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318;p63">
              <a:extLst>
                <a:ext uri="{FF2B5EF4-FFF2-40B4-BE49-F238E27FC236}">
                  <a16:creationId xmlns:a16="http://schemas.microsoft.com/office/drawing/2014/main" id="{1A962921-709A-4BD9-848C-19E9A0E390D9}"/>
                </a:ext>
              </a:extLst>
            </p:cNvPr>
            <p:cNvSpPr/>
            <p:nvPr/>
          </p:nvSpPr>
          <p:spPr>
            <a:xfrm>
              <a:off x="1711688" y="2144013"/>
              <a:ext cx="98875" cy="51025"/>
            </a:xfrm>
            <a:custGeom>
              <a:avLst/>
              <a:gdLst/>
              <a:ahLst/>
              <a:cxnLst/>
              <a:rect l="l" t="t" r="r" b="b"/>
              <a:pathLst>
                <a:path w="3955" h="2041" extrusionOk="0">
                  <a:moveTo>
                    <a:pt x="2318" y="1"/>
                  </a:moveTo>
                  <a:cubicBezTo>
                    <a:pt x="1456" y="1"/>
                    <a:pt x="0" y="1069"/>
                    <a:pt x="0" y="1253"/>
                  </a:cubicBezTo>
                  <a:cubicBezTo>
                    <a:pt x="486" y="1486"/>
                    <a:pt x="1523" y="1972"/>
                    <a:pt x="2221" y="2035"/>
                  </a:cubicBezTo>
                  <a:cubicBezTo>
                    <a:pt x="2283" y="2039"/>
                    <a:pt x="2344" y="2041"/>
                    <a:pt x="2403" y="2041"/>
                  </a:cubicBezTo>
                  <a:cubicBezTo>
                    <a:pt x="3006" y="2041"/>
                    <a:pt x="3454" y="1859"/>
                    <a:pt x="3955" y="1782"/>
                  </a:cubicBezTo>
                  <a:cubicBezTo>
                    <a:pt x="3849" y="1401"/>
                    <a:pt x="3088" y="69"/>
                    <a:pt x="2411" y="5"/>
                  </a:cubicBezTo>
                  <a:cubicBezTo>
                    <a:pt x="2381" y="2"/>
                    <a:pt x="2350" y="1"/>
                    <a:pt x="2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319;p63">
              <a:extLst>
                <a:ext uri="{FF2B5EF4-FFF2-40B4-BE49-F238E27FC236}">
                  <a16:creationId xmlns:a16="http://schemas.microsoft.com/office/drawing/2014/main" id="{734F05EB-5BA4-4549-9036-A52945FF5D57}"/>
                </a:ext>
              </a:extLst>
            </p:cNvPr>
            <p:cNvSpPr/>
            <p:nvPr/>
          </p:nvSpPr>
          <p:spPr>
            <a:xfrm>
              <a:off x="1713263" y="2176913"/>
              <a:ext cx="95725" cy="43450"/>
            </a:xfrm>
            <a:custGeom>
              <a:avLst/>
              <a:gdLst/>
              <a:ahLst/>
              <a:cxnLst/>
              <a:rect l="l" t="t" r="r" b="b"/>
              <a:pathLst>
                <a:path w="3829" h="1738" extrusionOk="0">
                  <a:moveTo>
                    <a:pt x="1" y="0"/>
                  </a:moveTo>
                  <a:lnTo>
                    <a:pt x="1" y="0"/>
                  </a:lnTo>
                  <a:cubicBezTo>
                    <a:pt x="1" y="0"/>
                    <a:pt x="360" y="1290"/>
                    <a:pt x="1967" y="1713"/>
                  </a:cubicBezTo>
                  <a:cubicBezTo>
                    <a:pt x="2026" y="1730"/>
                    <a:pt x="2086" y="1738"/>
                    <a:pt x="2148" y="1738"/>
                  </a:cubicBezTo>
                  <a:cubicBezTo>
                    <a:pt x="2874" y="1738"/>
                    <a:pt x="3809" y="680"/>
                    <a:pt x="3829" y="466"/>
                  </a:cubicBezTo>
                  <a:cubicBezTo>
                    <a:pt x="3829" y="444"/>
                    <a:pt x="3829" y="423"/>
                    <a:pt x="3829" y="402"/>
                  </a:cubicBezTo>
                  <a:cubicBezTo>
                    <a:pt x="3340" y="500"/>
                    <a:pt x="2905" y="724"/>
                    <a:pt x="2308" y="724"/>
                  </a:cubicBezTo>
                  <a:cubicBezTo>
                    <a:pt x="2259" y="724"/>
                    <a:pt x="2209" y="723"/>
                    <a:pt x="2158" y="719"/>
                  </a:cubicBezTo>
                  <a:cubicBezTo>
                    <a:pt x="1481" y="677"/>
                    <a:pt x="487" y="233"/>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320;p63">
              <a:extLst>
                <a:ext uri="{FF2B5EF4-FFF2-40B4-BE49-F238E27FC236}">
                  <a16:creationId xmlns:a16="http://schemas.microsoft.com/office/drawing/2014/main" id="{9E58E128-1436-443E-9F5A-BD102BA84976}"/>
                </a:ext>
              </a:extLst>
            </p:cNvPr>
            <p:cNvSpPr/>
            <p:nvPr/>
          </p:nvSpPr>
          <p:spPr>
            <a:xfrm>
              <a:off x="1710088" y="2169463"/>
              <a:ext cx="125900" cy="32000"/>
            </a:xfrm>
            <a:custGeom>
              <a:avLst/>
              <a:gdLst/>
              <a:ahLst/>
              <a:cxnLst/>
              <a:rect l="l" t="t" r="r" b="b"/>
              <a:pathLst>
                <a:path w="5036" h="1280" extrusionOk="0">
                  <a:moveTo>
                    <a:pt x="4860" y="1"/>
                  </a:moveTo>
                  <a:cubicBezTo>
                    <a:pt x="4835" y="1"/>
                    <a:pt x="4808" y="8"/>
                    <a:pt x="4780" y="23"/>
                  </a:cubicBezTo>
                  <a:cubicBezTo>
                    <a:pt x="4421" y="235"/>
                    <a:pt x="4040" y="404"/>
                    <a:pt x="3659" y="531"/>
                  </a:cubicBezTo>
                  <a:cubicBezTo>
                    <a:pt x="3279" y="658"/>
                    <a:pt x="2877" y="742"/>
                    <a:pt x="2475" y="764"/>
                  </a:cubicBezTo>
                  <a:cubicBezTo>
                    <a:pt x="2408" y="767"/>
                    <a:pt x="2341" y="769"/>
                    <a:pt x="2274" y="769"/>
                  </a:cubicBezTo>
                  <a:cubicBezTo>
                    <a:pt x="1939" y="769"/>
                    <a:pt x="1604" y="725"/>
                    <a:pt x="1270" y="637"/>
                  </a:cubicBezTo>
                  <a:cubicBezTo>
                    <a:pt x="868" y="531"/>
                    <a:pt x="466" y="383"/>
                    <a:pt x="85" y="214"/>
                  </a:cubicBezTo>
                  <a:cubicBezTo>
                    <a:pt x="75" y="203"/>
                    <a:pt x="64" y="198"/>
                    <a:pt x="53" y="198"/>
                  </a:cubicBezTo>
                  <a:cubicBezTo>
                    <a:pt x="43" y="198"/>
                    <a:pt x="32" y="203"/>
                    <a:pt x="22" y="214"/>
                  </a:cubicBezTo>
                  <a:cubicBezTo>
                    <a:pt x="1" y="235"/>
                    <a:pt x="1" y="277"/>
                    <a:pt x="22" y="298"/>
                  </a:cubicBezTo>
                  <a:cubicBezTo>
                    <a:pt x="339" y="616"/>
                    <a:pt x="720" y="869"/>
                    <a:pt x="1143" y="1039"/>
                  </a:cubicBezTo>
                  <a:cubicBezTo>
                    <a:pt x="1354" y="1123"/>
                    <a:pt x="1587" y="1187"/>
                    <a:pt x="1798" y="1229"/>
                  </a:cubicBezTo>
                  <a:cubicBezTo>
                    <a:pt x="1969" y="1260"/>
                    <a:pt x="2139" y="1280"/>
                    <a:pt x="2309" y="1280"/>
                  </a:cubicBezTo>
                  <a:cubicBezTo>
                    <a:pt x="2372" y="1280"/>
                    <a:pt x="2434" y="1277"/>
                    <a:pt x="2496" y="1271"/>
                  </a:cubicBezTo>
                  <a:cubicBezTo>
                    <a:pt x="2962" y="1271"/>
                    <a:pt x="3406" y="1165"/>
                    <a:pt x="3829" y="975"/>
                  </a:cubicBezTo>
                  <a:cubicBezTo>
                    <a:pt x="4273" y="806"/>
                    <a:pt x="4653" y="552"/>
                    <a:pt x="4971" y="235"/>
                  </a:cubicBezTo>
                  <a:lnTo>
                    <a:pt x="4950" y="235"/>
                  </a:lnTo>
                  <a:cubicBezTo>
                    <a:pt x="5036" y="132"/>
                    <a:pt x="4968" y="1"/>
                    <a:pt x="4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321;p63">
              <a:extLst>
                <a:ext uri="{FF2B5EF4-FFF2-40B4-BE49-F238E27FC236}">
                  <a16:creationId xmlns:a16="http://schemas.microsoft.com/office/drawing/2014/main" id="{B2B54774-49AD-4742-98F0-936630E4215D}"/>
                </a:ext>
              </a:extLst>
            </p:cNvPr>
            <p:cNvSpPr/>
            <p:nvPr/>
          </p:nvSpPr>
          <p:spPr>
            <a:xfrm>
              <a:off x="1752913" y="2027288"/>
              <a:ext cx="116350" cy="78300"/>
            </a:xfrm>
            <a:custGeom>
              <a:avLst/>
              <a:gdLst/>
              <a:ahLst/>
              <a:cxnLst/>
              <a:rect l="l" t="t" r="r" b="b"/>
              <a:pathLst>
                <a:path w="4654" h="3132" extrusionOk="0">
                  <a:moveTo>
                    <a:pt x="3958" y="1592"/>
                  </a:moveTo>
                  <a:cubicBezTo>
                    <a:pt x="3961" y="1592"/>
                    <a:pt x="3956" y="1597"/>
                    <a:pt x="3935" y="1607"/>
                  </a:cubicBezTo>
                  <a:cubicBezTo>
                    <a:pt x="3945" y="1597"/>
                    <a:pt x="3956" y="1592"/>
                    <a:pt x="3958" y="1592"/>
                  </a:cubicBezTo>
                  <a:close/>
                  <a:moveTo>
                    <a:pt x="952" y="0"/>
                  </a:moveTo>
                  <a:cubicBezTo>
                    <a:pt x="741" y="127"/>
                    <a:pt x="529" y="296"/>
                    <a:pt x="360" y="508"/>
                  </a:cubicBezTo>
                  <a:cubicBezTo>
                    <a:pt x="170" y="719"/>
                    <a:pt x="64" y="973"/>
                    <a:pt x="22" y="1248"/>
                  </a:cubicBezTo>
                  <a:cubicBezTo>
                    <a:pt x="1" y="1396"/>
                    <a:pt x="22" y="1544"/>
                    <a:pt x="64" y="1692"/>
                  </a:cubicBezTo>
                  <a:cubicBezTo>
                    <a:pt x="106" y="1861"/>
                    <a:pt x="212" y="2009"/>
                    <a:pt x="360" y="2115"/>
                  </a:cubicBezTo>
                  <a:cubicBezTo>
                    <a:pt x="482" y="2167"/>
                    <a:pt x="618" y="2205"/>
                    <a:pt x="745" y="2205"/>
                  </a:cubicBezTo>
                  <a:cubicBezTo>
                    <a:pt x="772" y="2205"/>
                    <a:pt x="799" y="2203"/>
                    <a:pt x="826" y="2200"/>
                  </a:cubicBezTo>
                  <a:cubicBezTo>
                    <a:pt x="974" y="2200"/>
                    <a:pt x="1122" y="2178"/>
                    <a:pt x="1249" y="2136"/>
                  </a:cubicBezTo>
                  <a:cubicBezTo>
                    <a:pt x="1321" y="2112"/>
                    <a:pt x="1392" y="2086"/>
                    <a:pt x="1461" y="2058"/>
                  </a:cubicBezTo>
                  <a:lnTo>
                    <a:pt x="1461" y="2058"/>
                  </a:lnTo>
                  <a:cubicBezTo>
                    <a:pt x="1490" y="2253"/>
                    <a:pt x="1569" y="2436"/>
                    <a:pt x="1693" y="2601"/>
                  </a:cubicBezTo>
                  <a:cubicBezTo>
                    <a:pt x="1862" y="2834"/>
                    <a:pt x="2137" y="3024"/>
                    <a:pt x="2433" y="3088"/>
                  </a:cubicBezTo>
                  <a:cubicBezTo>
                    <a:pt x="2527" y="3117"/>
                    <a:pt x="2627" y="3131"/>
                    <a:pt x="2727" y="3131"/>
                  </a:cubicBezTo>
                  <a:cubicBezTo>
                    <a:pt x="2921" y="3131"/>
                    <a:pt x="3119" y="3079"/>
                    <a:pt x="3300" y="2982"/>
                  </a:cubicBezTo>
                  <a:cubicBezTo>
                    <a:pt x="3541" y="2862"/>
                    <a:pt x="3744" y="2703"/>
                    <a:pt x="3909" y="2488"/>
                  </a:cubicBezTo>
                  <a:lnTo>
                    <a:pt x="3909" y="2488"/>
                  </a:lnTo>
                  <a:cubicBezTo>
                    <a:pt x="4101" y="2595"/>
                    <a:pt x="4329" y="2648"/>
                    <a:pt x="4550" y="2648"/>
                  </a:cubicBezTo>
                  <a:cubicBezTo>
                    <a:pt x="4585" y="2648"/>
                    <a:pt x="4619" y="2646"/>
                    <a:pt x="4654" y="2644"/>
                  </a:cubicBezTo>
                  <a:lnTo>
                    <a:pt x="4654" y="2369"/>
                  </a:lnTo>
                  <a:cubicBezTo>
                    <a:pt x="4458" y="2349"/>
                    <a:pt x="4262" y="2293"/>
                    <a:pt x="4100" y="2201"/>
                  </a:cubicBezTo>
                  <a:lnTo>
                    <a:pt x="4100" y="2201"/>
                  </a:lnTo>
                  <a:cubicBezTo>
                    <a:pt x="4185" y="2043"/>
                    <a:pt x="4246" y="1867"/>
                    <a:pt x="4273" y="1692"/>
                  </a:cubicBezTo>
                  <a:cubicBezTo>
                    <a:pt x="4273" y="1586"/>
                    <a:pt x="4273" y="1481"/>
                    <a:pt x="4231" y="1396"/>
                  </a:cubicBezTo>
                  <a:cubicBezTo>
                    <a:pt x="4188" y="1333"/>
                    <a:pt x="4146" y="1290"/>
                    <a:pt x="4104" y="1248"/>
                  </a:cubicBezTo>
                  <a:cubicBezTo>
                    <a:pt x="4019" y="1206"/>
                    <a:pt x="3935" y="1184"/>
                    <a:pt x="3871" y="1184"/>
                  </a:cubicBezTo>
                  <a:cubicBezTo>
                    <a:pt x="3744" y="1206"/>
                    <a:pt x="3638" y="1290"/>
                    <a:pt x="3575" y="1396"/>
                  </a:cubicBezTo>
                  <a:cubicBezTo>
                    <a:pt x="3533" y="1481"/>
                    <a:pt x="3512" y="1565"/>
                    <a:pt x="3512" y="1650"/>
                  </a:cubicBezTo>
                  <a:cubicBezTo>
                    <a:pt x="3473" y="1843"/>
                    <a:pt x="3505" y="2037"/>
                    <a:pt x="3598" y="2197"/>
                  </a:cubicBezTo>
                  <a:lnTo>
                    <a:pt x="3598" y="2197"/>
                  </a:lnTo>
                  <a:cubicBezTo>
                    <a:pt x="3598" y="2198"/>
                    <a:pt x="3597" y="2199"/>
                    <a:pt x="3596" y="2200"/>
                  </a:cubicBezTo>
                  <a:cubicBezTo>
                    <a:pt x="3370" y="2478"/>
                    <a:pt x="3071" y="2671"/>
                    <a:pt x="2772" y="2671"/>
                  </a:cubicBezTo>
                  <a:cubicBezTo>
                    <a:pt x="2708" y="2671"/>
                    <a:pt x="2644" y="2662"/>
                    <a:pt x="2581" y="2644"/>
                  </a:cubicBezTo>
                  <a:cubicBezTo>
                    <a:pt x="2412" y="2601"/>
                    <a:pt x="2243" y="2496"/>
                    <a:pt x="2137" y="2348"/>
                  </a:cubicBezTo>
                  <a:cubicBezTo>
                    <a:pt x="2031" y="2178"/>
                    <a:pt x="1989" y="2009"/>
                    <a:pt x="2010" y="1819"/>
                  </a:cubicBezTo>
                  <a:cubicBezTo>
                    <a:pt x="2012" y="1802"/>
                    <a:pt x="2014" y="1784"/>
                    <a:pt x="2016" y="1767"/>
                  </a:cubicBezTo>
                  <a:lnTo>
                    <a:pt x="2016" y="1767"/>
                  </a:lnTo>
                  <a:cubicBezTo>
                    <a:pt x="2106" y="1709"/>
                    <a:pt x="2195" y="1637"/>
                    <a:pt x="2285" y="1565"/>
                  </a:cubicBezTo>
                  <a:cubicBezTo>
                    <a:pt x="2391" y="1459"/>
                    <a:pt x="2496" y="1354"/>
                    <a:pt x="2581" y="1206"/>
                  </a:cubicBezTo>
                  <a:cubicBezTo>
                    <a:pt x="2602" y="1163"/>
                    <a:pt x="2623" y="1121"/>
                    <a:pt x="2644" y="1058"/>
                  </a:cubicBezTo>
                  <a:cubicBezTo>
                    <a:pt x="2644" y="1015"/>
                    <a:pt x="2644" y="973"/>
                    <a:pt x="2644" y="931"/>
                  </a:cubicBezTo>
                  <a:cubicBezTo>
                    <a:pt x="2623" y="888"/>
                    <a:pt x="2623" y="846"/>
                    <a:pt x="2602" y="804"/>
                  </a:cubicBezTo>
                  <a:cubicBezTo>
                    <a:pt x="2560" y="719"/>
                    <a:pt x="2475" y="656"/>
                    <a:pt x="2412" y="635"/>
                  </a:cubicBezTo>
                  <a:cubicBezTo>
                    <a:pt x="2362" y="610"/>
                    <a:pt x="2313" y="600"/>
                    <a:pt x="2263" y="600"/>
                  </a:cubicBezTo>
                  <a:cubicBezTo>
                    <a:pt x="2228" y="600"/>
                    <a:pt x="2193" y="605"/>
                    <a:pt x="2158" y="613"/>
                  </a:cubicBezTo>
                  <a:cubicBezTo>
                    <a:pt x="2052" y="635"/>
                    <a:pt x="1968" y="698"/>
                    <a:pt x="1904" y="761"/>
                  </a:cubicBezTo>
                  <a:cubicBezTo>
                    <a:pt x="1841" y="825"/>
                    <a:pt x="1777" y="888"/>
                    <a:pt x="1735" y="952"/>
                  </a:cubicBezTo>
                  <a:cubicBezTo>
                    <a:pt x="1619" y="1134"/>
                    <a:pt x="1529" y="1342"/>
                    <a:pt x="1485" y="1555"/>
                  </a:cubicBezTo>
                  <a:lnTo>
                    <a:pt x="1485" y="1555"/>
                  </a:lnTo>
                  <a:cubicBezTo>
                    <a:pt x="1379" y="1614"/>
                    <a:pt x="1268" y="1667"/>
                    <a:pt x="1164" y="1713"/>
                  </a:cubicBezTo>
                  <a:cubicBezTo>
                    <a:pt x="1065" y="1763"/>
                    <a:pt x="958" y="1783"/>
                    <a:pt x="853" y="1783"/>
                  </a:cubicBezTo>
                  <a:cubicBezTo>
                    <a:pt x="779" y="1783"/>
                    <a:pt x="705" y="1773"/>
                    <a:pt x="635" y="1755"/>
                  </a:cubicBezTo>
                  <a:cubicBezTo>
                    <a:pt x="572" y="1713"/>
                    <a:pt x="529" y="1671"/>
                    <a:pt x="529" y="1607"/>
                  </a:cubicBezTo>
                  <a:cubicBezTo>
                    <a:pt x="487" y="1502"/>
                    <a:pt x="466" y="1417"/>
                    <a:pt x="487" y="1311"/>
                  </a:cubicBezTo>
                  <a:cubicBezTo>
                    <a:pt x="487" y="910"/>
                    <a:pt x="826" y="529"/>
                    <a:pt x="1164" y="254"/>
                  </a:cubicBezTo>
                  <a:lnTo>
                    <a:pt x="9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322;p63">
              <a:extLst>
                <a:ext uri="{FF2B5EF4-FFF2-40B4-BE49-F238E27FC236}">
                  <a16:creationId xmlns:a16="http://schemas.microsoft.com/office/drawing/2014/main" id="{D0F56C16-8593-4B1A-B00A-60A47683676D}"/>
                </a:ext>
              </a:extLst>
            </p:cNvPr>
            <p:cNvSpPr/>
            <p:nvPr/>
          </p:nvSpPr>
          <p:spPr>
            <a:xfrm>
              <a:off x="1673613" y="2098663"/>
              <a:ext cx="53950" cy="54475"/>
            </a:xfrm>
            <a:custGeom>
              <a:avLst/>
              <a:gdLst/>
              <a:ahLst/>
              <a:cxnLst/>
              <a:rect l="l" t="t" r="r" b="b"/>
              <a:pathLst>
                <a:path w="2158" h="2179" extrusionOk="0">
                  <a:moveTo>
                    <a:pt x="1079" y="0"/>
                  </a:moveTo>
                  <a:cubicBezTo>
                    <a:pt x="487" y="0"/>
                    <a:pt x="0" y="487"/>
                    <a:pt x="0" y="1079"/>
                  </a:cubicBezTo>
                  <a:cubicBezTo>
                    <a:pt x="0" y="1692"/>
                    <a:pt x="487" y="2179"/>
                    <a:pt x="1079" y="2179"/>
                  </a:cubicBezTo>
                  <a:cubicBezTo>
                    <a:pt x="1671" y="2179"/>
                    <a:pt x="2158" y="1692"/>
                    <a:pt x="2158" y="1079"/>
                  </a:cubicBezTo>
                  <a:cubicBezTo>
                    <a:pt x="2158" y="487"/>
                    <a:pt x="1671" y="0"/>
                    <a:pt x="10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323;p63">
              <a:extLst>
                <a:ext uri="{FF2B5EF4-FFF2-40B4-BE49-F238E27FC236}">
                  <a16:creationId xmlns:a16="http://schemas.microsoft.com/office/drawing/2014/main" id="{9AADA2B8-9714-4381-BC66-607ED0931B70}"/>
                </a:ext>
              </a:extLst>
            </p:cNvPr>
            <p:cNvSpPr/>
            <p:nvPr/>
          </p:nvSpPr>
          <p:spPr>
            <a:xfrm>
              <a:off x="1700563" y="2109763"/>
              <a:ext cx="16425" cy="16425"/>
            </a:xfrm>
            <a:custGeom>
              <a:avLst/>
              <a:gdLst/>
              <a:ahLst/>
              <a:cxnLst/>
              <a:rect l="l" t="t" r="r" b="b"/>
              <a:pathLst>
                <a:path w="657" h="657" extrusionOk="0">
                  <a:moveTo>
                    <a:pt x="318" y="0"/>
                  </a:moveTo>
                  <a:cubicBezTo>
                    <a:pt x="149" y="0"/>
                    <a:pt x="1" y="148"/>
                    <a:pt x="1" y="318"/>
                  </a:cubicBezTo>
                  <a:cubicBezTo>
                    <a:pt x="1" y="508"/>
                    <a:pt x="149" y="656"/>
                    <a:pt x="318" y="656"/>
                  </a:cubicBezTo>
                  <a:cubicBezTo>
                    <a:pt x="509" y="656"/>
                    <a:pt x="657" y="508"/>
                    <a:pt x="657" y="318"/>
                  </a:cubicBezTo>
                  <a:cubicBezTo>
                    <a:pt x="657" y="148"/>
                    <a:pt x="509"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324;p63">
              <a:extLst>
                <a:ext uri="{FF2B5EF4-FFF2-40B4-BE49-F238E27FC236}">
                  <a16:creationId xmlns:a16="http://schemas.microsoft.com/office/drawing/2014/main" id="{9A7471A1-4C18-407D-8BA2-D7BFA655F0CB}"/>
                </a:ext>
              </a:extLst>
            </p:cNvPr>
            <p:cNvSpPr/>
            <p:nvPr/>
          </p:nvSpPr>
          <p:spPr>
            <a:xfrm>
              <a:off x="1844388" y="2129313"/>
              <a:ext cx="54475" cy="54500"/>
            </a:xfrm>
            <a:custGeom>
              <a:avLst/>
              <a:gdLst/>
              <a:ahLst/>
              <a:cxnLst/>
              <a:rect l="l" t="t" r="r" b="b"/>
              <a:pathLst>
                <a:path w="2179" h="2180" extrusionOk="0">
                  <a:moveTo>
                    <a:pt x="1100" y="1"/>
                  </a:moveTo>
                  <a:cubicBezTo>
                    <a:pt x="487" y="1"/>
                    <a:pt x="1" y="508"/>
                    <a:pt x="1" y="1101"/>
                  </a:cubicBezTo>
                  <a:cubicBezTo>
                    <a:pt x="1" y="1693"/>
                    <a:pt x="487" y="2179"/>
                    <a:pt x="1100" y="2179"/>
                  </a:cubicBezTo>
                  <a:cubicBezTo>
                    <a:pt x="1693" y="2179"/>
                    <a:pt x="2179" y="1693"/>
                    <a:pt x="2179" y="1101"/>
                  </a:cubicBezTo>
                  <a:cubicBezTo>
                    <a:pt x="2179" y="508"/>
                    <a:pt x="1693" y="1"/>
                    <a:pt x="1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325;p63">
              <a:extLst>
                <a:ext uri="{FF2B5EF4-FFF2-40B4-BE49-F238E27FC236}">
                  <a16:creationId xmlns:a16="http://schemas.microsoft.com/office/drawing/2014/main" id="{7DA59347-094D-4582-B5A4-EFDEE60C8546}"/>
                </a:ext>
              </a:extLst>
            </p:cNvPr>
            <p:cNvSpPr/>
            <p:nvPr/>
          </p:nvSpPr>
          <p:spPr>
            <a:xfrm>
              <a:off x="1875588" y="2140438"/>
              <a:ext cx="16425" cy="16400"/>
            </a:xfrm>
            <a:custGeom>
              <a:avLst/>
              <a:gdLst/>
              <a:ahLst/>
              <a:cxnLst/>
              <a:rect l="l" t="t" r="r" b="b"/>
              <a:pathLst>
                <a:path w="657" h="656" extrusionOk="0">
                  <a:moveTo>
                    <a:pt x="339" y="0"/>
                  </a:moveTo>
                  <a:cubicBezTo>
                    <a:pt x="148" y="0"/>
                    <a:pt x="0" y="148"/>
                    <a:pt x="0" y="317"/>
                  </a:cubicBezTo>
                  <a:cubicBezTo>
                    <a:pt x="0" y="508"/>
                    <a:pt x="148" y="656"/>
                    <a:pt x="339" y="656"/>
                  </a:cubicBezTo>
                  <a:cubicBezTo>
                    <a:pt x="508" y="656"/>
                    <a:pt x="656" y="508"/>
                    <a:pt x="656" y="317"/>
                  </a:cubicBezTo>
                  <a:cubicBezTo>
                    <a:pt x="656" y="148"/>
                    <a:pt x="508"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Rectangle: Rounded Corners 33">
            <a:extLst>
              <a:ext uri="{FF2B5EF4-FFF2-40B4-BE49-F238E27FC236}">
                <a16:creationId xmlns:a16="http://schemas.microsoft.com/office/drawing/2014/main" id="{91DA849A-C425-41FE-A14E-C7ACE74D0FA9}"/>
              </a:ext>
            </a:extLst>
          </p:cNvPr>
          <p:cNvSpPr/>
          <p:nvPr/>
        </p:nvSpPr>
        <p:spPr>
          <a:xfrm>
            <a:off x="2461839" y="2132999"/>
            <a:ext cx="7089231" cy="763454"/>
          </a:xfrm>
          <a:custGeom>
            <a:avLst/>
            <a:gdLst>
              <a:gd name="connsiteX0" fmla="*/ 0 w 7089231"/>
              <a:gd name="connsiteY0" fmla="*/ 99272 h 763454"/>
              <a:gd name="connsiteX1" fmla="*/ 99272 w 7089231"/>
              <a:gd name="connsiteY1" fmla="*/ 0 h 763454"/>
              <a:gd name="connsiteX2" fmla="*/ 466775 w 7089231"/>
              <a:gd name="connsiteY2" fmla="*/ 0 h 763454"/>
              <a:gd name="connsiteX3" fmla="*/ 1040999 w 7089231"/>
              <a:gd name="connsiteY3" fmla="*/ 0 h 763454"/>
              <a:gd name="connsiteX4" fmla="*/ 1684130 w 7089231"/>
              <a:gd name="connsiteY4" fmla="*/ 0 h 763454"/>
              <a:gd name="connsiteX5" fmla="*/ 2120540 w 7089231"/>
              <a:gd name="connsiteY5" fmla="*/ 0 h 763454"/>
              <a:gd name="connsiteX6" fmla="*/ 2625857 w 7089231"/>
              <a:gd name="connsiteY6" fmla="*/ 0 h 763454"/>
              <a:gd name="connsiteX7" fmla="*/ 3131174 w 7089231"/>
              <a:gd name="connsiteY7" fmla="*/ 0 h 763454"/>
              <a:gd name="connsiteX8" fmla="*/ 3567584 w 7089231"/>
              <a:gd name="connsiteY8" fmla="*/ 0 h 763454"/>
              <a:gd name="connsiteX9" fmla="*/ 4003995 w 7089231"/>
              <a:gd name="connsiteY9" fmla="*/ 0 h 763454"/>
              <a:gd name="connsiteX10" fmla="*/ 4647125 w 7089231"/>
              <a:gd name="connsiteY10" fmla="*/ 0 h 763454"/>
              <a:gd name="connsiteX11" fmla="*/ 5290256 w 7089231"/>
              <a:gd name="connsiteY11" fmla="*/ 0 h 763454"/>
              <a:gd name="connsiteX12" fmla="*/ 5726666 w 7089231"/>
              <a:gd name="connsiteY12" fmla="*/ 0 h 763454"/>
              <a:gd name="connsiteX13" fmla="*/ 6163077 w 7089231"/>
              <a:gd name="connsiteY13" fmla="*/ 0 h 763454"/>
              <a:gd name="connsiteX14" fmla="*/ 6989959 w 7089231"/>
              <a:gd name="connsiteY14" fmla="*/ 0 h 763454"/>
              <a:gd name="connsiteX15" fmla="*/ 7089231 w 7089231"/>
              <a:gd name="connsiteY15" fmla="*/ 99272 h 763454"/>
              <a:gd name="connsiteX16" fmla="*/ 7089231 w 7089231"/>
              <a:gd name="connsiteY16" fmla="*/ 664182 h 763454"/>
              <a:gd name="connsiteX17" fmla="*/ 6989959 w 7089231"/>
              <a:gd name="connsiteY17" fmla="*/ 763454 h 763454"/>
              <a:gd name="connsiteX18" fmla="*/ 6277921 w 7089231"/>
              <a:gd name="connsiteY18" fmla="*/ 763454 h 763454"/>
              <a:gd name="connsiteX19" fmla="*/ 5841511 w 7089231"/>
              <a:gd name="connsiteY19" fmla="*/ 763454 h 763454"/>
              <a:gd name="connsiteX20" fmla="*/ 5267287 w 7089231"/>
              <a:gd name="connsiteY20" fmla="*/ 763454 h 763454"/>
              <a:gd name="connsiteX21" fmla="*/ 4693063 w 7089231"/>
              <a:gd name="connsiteY21" fmla="*/ 763454 h 763454"/>
              <a:gd name="connsiteX22" fmla="*/ 4256653 w 7089231"/>
              <a:gd name="connsiteY22" fmla="*/ 763454 h 763454"/>
              <a:gd name="connsiteX23" fmla="*/ 3682429 w 7089231"/>
              <a:gd name="connsiteY23" fmla="*/ 763454 h 763454"/>
              <a:gd name="connsiteX24" fmla="*/ 3108205 w 7089231"/>
              <a:gd name="connsiteY24" fmla="*/ 763454 h 763454"/>
              <a:gd name="connsiteX25" fmla="*/ 2533981 w 7089231"/>
              <a:gd name="connsiteY25" fmla="*/ 763454 h 763454"/>
              <a:gd name="connsiteX26" fmla="*/ 2097571 w 7089231"/>
              <a:gd name="connsiteY26" fmla="*/ 763454 h 763454"/>
              <a:gd name="connsiteX27" fmla="*/ 1592254 w 7089231"/>
              <a:gd name="connsiteY27" fmla="*/ 763454 h 763454"/>
              <a:gd name="connsiteX28" fmla="*/ 1155844 w 7089231"/>
              <a:gd name="connsiteY28" fmla="*/ 763454 h 763454"/>
              <a:gd name="connsiteX29" fmla="*/ 99272 w 7089231"/>
              <a:gd name="connsiteY29" fmla="*/ 763454 h 763454"/>
              <a:gd name="connsiteX30" fmla="*/ 0 w 7089231"/>
              <a:gd name="connsiteY30" fmla="*/ 664182 h 763454"/>
              <a:gd name="connsiteX31" fmla="*/ 0 w 7089231"/>
              <a:gd name="connsiteY31" fmla="*/ 99272 h 76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089231" h="763454" fill="none" extrusionOk="0">
                <a:moveTo>
                  <a:pt x="0" y="99272"/>
                </a:moveTo>
                <a:cubicBezTo>
                  <a:pt x="1518" y="52908"/>
                  <a:pt x="53890" y="11402"/>
                  <a:pt x="99272" y="0"/>
                </a:cubicBezTo>
                <a:cubicBezTo>
                  <a:pt x="251400" y="-25644"/>
                  <a:pt x="307735" y="5870"/>
                  <a:pt x="466775" y="0"/>
                </a:cubicBezTo>
                <a:cubicBezTo>
                  <a:pt x="625815" y="-5870"/>
                  <a:pt x="871612" y="50326"/>
                  <a:pt x="1040999" y="0"/>
                </a:cubicBezTo>
                <a:cubicBezTo>
                  <a:pt x="1210386" y="-50326"/>
                  <a:pt x="1533106" y="39363"/>
                  <a:pt x="1684130" y="0"/>
                </a:cubicBezTo>
                <a:cubicBezTo>
                  <a:pt x="1835154" y="-39363"/>
                  <a:pt x="1962173" y="46251"/>
                  <a:pt x="2120540" y="0"/>
                </a:cubicBezTo>
                <a:cubicBezTo>
                  <a:pt x="2278907" y="-46251"/>
                  <a:pt x="2428096" y="44000"/>
                  <a:pt x="2625857" y="0"/>
                </a:cubicBezTo>
                <a:cubicBezTo>
                  <a:pt x="2823618" y="-44000"/>
                  <a:pt x="2992876" y="29614"/>
                  <a:pt x="3131174" y="0"/>
                </a:cubicBezTo>
                <a:cubicBezTo>
                  <a:pt x="3269472" y="-29614"/>
                  <a:pt x="3447979" y="25832"/>
                  <a:pt x="3567584" y="0"/>
                </a:cubicBezTo>
                <a:cubicBezTo>
                  <a:pt x="3687189" y="-25832"/>
                  <a:pt x="3789272" y="33320"/>
                  <a:pt x="4003995" y="0"/>
                </a:cubicBezTo>
                <a:cubicBezTo>
                  <a:pt x="4218718" y="-33320"/>
                  <a:pt x="4390161" y="65403"/>
                  <a:pt x="4647125" y="0"/>
                </a:cubicBezTo>
                <a:cubicBezTo>
                  <a:pt x="4904089" y="-65403"/>
                  <a:pt x="5038011" y="27809"/>
                  <a:pt x="5290256" y="0"/>
                </a:cubicBezTo>
                <a:cubicBezTo>
                  <a:pt x="5542501" y="-27809"/>
                  <a:pt x="5524197" y="13179"/>
                  <a:pt x="5726666" y="0"/>
                </a:cubicBezTo>
                <a:cubicBezTo>
                  <a:pt x="5929135" y="-13179"/>
                  <a:pt x="6025761" y="11983"/>
                  <a:pt x="6163077" y="0"/>
                </a:cubicBezTo>
                <a:cubicBezTo>
                  <a:pt x="6300393" y="-11983"/>
                  <a:pt x="6645856" y="98050"/>
                  <a:pt x="6989959" y="0"/>
                </a:cubicBezTo>
                <a:cubicBezTo>
                  <a:pt x="7039883" y="285"/>
                  <a:pt x="7088044" y="44563"/>
                  <a:pt x="7089231" y="99272"/>
                </a:cubicBezTo>
                <a:cubicBezTo>
                  <a:pt x="7108896" y="272775"/>
                  <a:pt x="7043515" y="524044"/>
                  <a:pt x="7089231" y="664182"/>
                </a:cubicBezTo>
                <a:cubicBezTo>
                  <a:pt x="7084549" y="724022"/>
                  <a:pt x="7038735" y="759742"/>
                  <a:pt x="6989959" y="763454"/>
                </a:cubicBezTo>
                <a:cubicBezTo>
                  <a:pt x="6808999" y="848662"/>
                  <a:pt x="6613022" y="725716"/>
                  <a:pt x="6277921" y="763454"/>
                </a:cubicBezTo>
                <a:cubicBezTo>
                  <a:pt x="5942820" y="801192"/>
                  <a:pt x="5980742" y="732368"/>
                  <a:pt x="5841511" y="763454"/>
                </a:cubicBezTo>
                <a:cubicBezTo>
                  <a:pt x="5702280" y="794540"/>
                  <a:pt x="5431982" y="733412"/>
                  <a:pt x="5267287" y="763454"/>
                </a:cubicBezTo>
                <a:cubicBezTo>
                  <a:pt x="5102592" y="793496"/>
                  <a:pt x="4875757" y="747758"/>
                  <a:pt x="4693063" y="763454"/>
                </a:cubicBezTo>
                <a:cubicBezTo>
                  <a:pt x="4510369" y="779150"/>
                  <a:pt x="4466996" y="722631"/>
                  <a:pt x="4256653" y="763454"/>
                </a:cubicBezTo>
                <a:cubicBezTo>
                  <a:pt x="4046310" y="804277"/>
                  <a:pt x="3875037" y="756106"/>
                  <a:pt x="3682429" y="763454"/>
                </a:cubicBezTo>
                <a:cubicBezTo>
                  <a:pt x="3489821" y="770802"/>
                  <a:pt x="3235819" y="727045"/>
                  <a:pt x="3108205" y="763454"/>
                </a:cubicBezTo>
                <a:cubicBezTo>
                  <a:pt x="2980591" y="799863"/>
                  <a:pt x="2693995" y="720949"/>
                  <a:pt x="2533981" y="763454"/>
                </a:cubicBezTo>
                <a:cubicBezTo>
                  <a:pt x="2373967" y="805959"/>
                  <a:pt x="2281752" y="716988"/>
                  <a:pt x="2097571" y="763454"/>
                </a:cubicBezTo>
                <a:cubicBezTo>
                  <a:pt x="1913390" y="809920"/>
                  <a:pt x="1817768" y="703633"/>
                  <a:pt x="1592254" y="763454"/>
                </a:cubicBezTo>
                <a:cubicBezTo>
                  <a:pt x="1366740" y="823275"/>
                  <a:pt x="1322540" y="718233"/>
                  <a:pt x="1155844" y="763454"/>
                </a:cubicBezTo>
                <a:cubicBezTo>
                  <a:pt x="989148" y="808675"/>
                  <a:pt x="503479" y="761469"/>
                  <a:pt x="99272" y="763454"/>
                </a:cubicBezTo>
                <a:cubicBezTo>
                  <a:pt x="36859" y="749502"/>
                  <a:pt x="3008" y="734643"/>
                  <a:pt x="0" y="664182"/>
                </a:cubicBezTo>
                <a:cubicBezTo>
                  <a:pt x="-19285" y="467314"/>
                  <a:pt x="17766" y="320702"/>
                  <a:pt x="0" y="99272"/>
                </a:cubicBezTo>
                <a:close/>
              </a:path>
              <a:path w="7089231" h="763454" stroke="0" extrusionOk="0">
                <a:moveTo>
                  <a:pt x="0" y="99272"/>
                </a:moveTo>
                <a:cubicBezTo>
                  <a:pt x="-1462" y="45763"/>
                  <a:pt x="42826" y="8417"/>
                  <a:pt x="99272" y="0"/>
                </a:cubicBezTo>
                <a:cubicBezTo>
                  <a:pt x="330061" y="-24435"/>
                  <a:pt x="551199" y="83106"/>
                  <a:pt x="811310" y="0"/>
                </a:cubicBezTo>
                <a:cubicBezTo>
                  <a:pt x="1071421" y="-83106"/>
                  <a:pt x="1234363" y="61711"/>
                  <a:pt x="1385534" y="0"/>
                </a:cubicBezTo>
                <a:cubicBezTo>
                  <a:pt x="1536705" y="-61711"/>
                  <a:pt x="1674450" y="52059"/>
                  <a:pt x="1821944" y="0"/>
                </a:cubicBezTo>
                <a:cubicBezTo>
                  <a:pt x="1969438" y="-52059"/>
                  <a:pt x="2160090" y="47308"/>
                  <a:pt x="2396168" y="0"/>
                </a:cubicBezTo>
                <a:cubicBezTo>
                  <a:pt x="2632246" y="-47308"/>
                  <a:pt x="2628374" y="33200"/>
                  <a:pt x="2763671" y="0"/>
                </a:cubicBezTo>
                <a:cubicBezTo>
                  <a:pt x="2898968" y="-33200"/>
                  <a:pt x="3044679" y="26439"/>
                  <a:pt x="3268988" y="0"/>
                </a:cubicBezTo>
                <a:cubicBezTo>
                  <a:pt x="3493297" y="-26439"/>
                  <a:pt x="3578612" y="39154"/>
                  <a:pt x="3843212" y="0"/>
                </a:cubicBezTo>
                <a:cubicBezTo>
                  <a:pt x="4107812" y="-39154"/>
                  <a:pt x="4261783" y="46193"/>
                  <a:pt x="4417436" y="0"/>
                </a:cubicBezTo>
                <a:cubicBezTo>
                  <a:pt x="4573089" y="-46193"/>
                  <a:pt x="4850967" y="47754"/>
                  <a:pt x="5060567" y="0"/>
                </a:cubicBezTo>
                <a:cubicBezTo>
                  <a:pt x="5270167" y="-47754"/>
                  <a:pt x="5394967" y="45170"/>
                  <a:pt x="5496977" y="0"/>
                </a:cubicBezTo>
                <a:cubicBezTo>
                  <a:pt x="5598987" y="-45170"/>
                  <a:pt x="5892985" y="41379"/>
                  <a:pt x="6002294" y="0"/>
                </a:cubicBezTo>
                <a:cubicBezTo>
                  <a:pt x="6111603" y="-41379"/>
                  <a:pt x="6746875" y="92396"/>
                  <a:pt x="6989959" y="0"/>
                </a:cubicBezTo>
                <a:cubicBezTo>
                  <a:pt x="7045086" y="-13640"/>
                  <a:pt x="7101728" y="49533"/>
                  <a:pt x="7089231" y="99272"/>
                </a:cubicBezTo>
                <a:cubicBezTo>
                  <a:pt x="7121102" y="381597"/>
                  <a:pt x="7076697" y="444283"/>
                  <a:pt x="7089231" y="664182"/>
                </a:cubicBezTo>
                <a:cubicBezTo>
                  <a:pt x="7078168" y="723390"/>
                  <a:pt x="7052497" y="753139"/>
                  <a:pt x="6989959" y="763454"/>
                </a:cubicBezTo>
                <a:cubicBezTo>
                  <a:pt x="6760404" y="803256"/>
                  <a:pt x="6571350" y="719658"/>
                  <a:pt x="6346828" y="763454"/>
                </a:cubicBezTo>
                <a:cubicBezTo>
                  <a:pt x="6122306" y="807250"/>
                  <a:pt x="5982028" y="738877"/>
                  <a:pt x="5634791" y="763454"/>
                </a:cubicBezTo>
                <a:cubicBezTo>
                  <a:pt x="5287554" y="788031"/>
                  <a:pt x="5390084" y="733242"/>
                  <a:pt x="5198380" y="763454"/>
                </a:cubicBezTo>
                <a:cubicBezTo>
                  <a:pt x="5006676" y="793666"/>
                  <a:pt x="4733136" y="690326"/>
                  <a:pt x="4555250" y="763454"/>
                </a:cubicBezTo>
                <a:cubicBezTo>
                  <a:pt x="4377364" y="836582"/>
                  <a:pt x="4209051" y="750675"/>
                  <a:pt x="3981026" y="763454"/>
                </a:cubicBezTo>
                <a:cubicBezTo>
                  <a:pt x="3753001" y="776233"/>
                  <a:pt x="3626389" y="749521"/>
                  <a:pt x="3337895" y="763454"/>
                </a:cubicBezTo>
                <a:cubicBezTo>
                  <a:pt x="3049401" y="777387"/>
                  <a:pt x="2880579" y="731797"/>
                  <a:pt x="2694764" y="763454"/>
                </a:cubicBezTo>
                <a:cubicBezTo>
                  <a:pt x="2508949" y="795111"/>
                  <a:pt x="2311572" y="715515"/>
                  <a:pt x="2189447" y="763454"/>
                </a:cubicBezTo>
                <a:cubicBezTo>
                  <a:pt x="2067322" y="811393"/>
                  <a:pt x="1953832" y="728031"/>
                  <a:pt x="1821944" y="763454"/>
                </a:cubicBezTo>
                <a:cubicBezTo>
                  <a:pt x="1690056" y="798877"/>
                  <a:pt x="1631307" y="752474"/>
                  <a:pt x="1454440" y="763454"/>
                </a:cubicBezTo>
                <a:cubicBezTo>
                  <a:pt x="1277573" y="774434"/>
                  <a:pt x="1155815" y="737336"/>
                  <a:pt x="1018030" y="763454"/>
                </a:cubicBezTo>
                <a:cubicBezTo>
                  <a:pt x="880245" y="789572"/>
                  <a:pt x="750685" y="749175"/>
                  <a:pt x="650527" y="763454"/>
                </a:cubicBezTo>
                <a:cubicBezTo>
                  <a:pt x="550369" y="777733"/>
                  <a:pt x="279245" y="754790"/>
                  <a:pt x="99272" y="763454"/>
                </a:cubicBezTo>
                <a:cubicBezTo>
                  <a:pt x="41242" y="769746"/>
                  <a:pt x="-7285" y="730337"/>
                  <a:pt x="0" y="664182"/>
                </a:cubicBezTo>
                <a:cubicBezTo>
                  <a:pt x="-66806" y="437124"/>
                  <a:pt x="5902" y="379514"/>
                  <a:pt x="0" y="99272"/>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lvl="0" algn="ctr" defTabSz="457200"/>
            <a:r>
              <a:rPr lang="fi-FI" sz="3600" dirty="0">
                <a:solidFill>
                  <a:srgbClr val="E53238">
                    <a:lumMod val="75000"/>
                  </a:srgbClr>
                </a:solidFill>
                <a:latin typeface="Calibri" panose="020F0502020204030204" pitchFamily="34" charset="0"/>
                <a:ea typeface="微软雅黑"/>
                <a:cs typeface="Calibri" panose="020F0502020204030204" pitchFamily="34" charset="0"/>
              </a:rPr>
              <a:t>1. Sai không quá 5 lỗi </a:t>
            </a:r>
          </a:p>
        </p:txBody>
      </p:sp>
      <p:sp>
        <p:nvSpPr>
          <p:cNvPr id="98" name="Rectangle 97">
            <a:extLst>
              <a:ext uri="{FF2B5EF4-FFF2-40B4-BE49-F238E27FC236}">
                <a16:creationId xmlns:a16="http://schemas.microsoft.com/office/drawing/2014/main" id="{883A64BF-A8BF-4626-ADEB-7EB837DE8069}"/>
              </a:ext>
            </a:extLst>
          </p:cNvPr>
          <p:cNvSpPr/>
          <p:nvPr/>
        </p:nvSpPr>
        <p:spPr>
          <a:xfrm>
            <a:off x="4230848" y="1121133"/>
            <a:ext cx="3425938" cy="646331"/>
          </a:xfrm>
          <a:prstGeom prst="rect">
            <a:avLst/>
          </a:prstGeom>
        </p:spPr>
        <p:txBody>
          <a:bodyPr wrap="none">
            <a:spAutoFit/>
          </a:bodyPr>
          <a:lstStyle/>
          <a:p>
            <a:pPr lvl="0" algn="ctr" defTabSz="457200"/>
            <a:r>
              <a:rPr lang="en-US" sz="3600" b="1" u="sng" dirty="0" err="1">
                <a:solidFill>
                  <a:srgbClr val="FF0000"/>
                </a:solidFill>
                <a:latin typeface="Calibri" panose="020F0502020204030204" pitchFamily="34" charset="0"/>
                <a:ea typeface="微软雅黑"/>
                <a:cs typeface="Calibri" panose="020F0502020204030204" pitchFamily="34" charset="0"/>
              </a:rPr>
              <a:t>Tiêu</a:t>
            </a:r>
            <a:r>
              <a:rPr lang="en-US" sz="3600" b="1" u="sng" dirty="0">
                <a:solidFill>
                  <a:srgbClr val="FF0000"/>
                </a:solidFill>
                <a:latin typeface="Calibri" panose="020F0502020204030204" pitchFamily="34" charset="0"/>
                <a:ea typeface="微软雅黑"/>
                <a:cs typeface="Calibri" panose="020F0502020204030204" pitchFamily="34" charset="0"/>
              </a:rPr>
              <a:t> </a:t>
            </a:r>
            <a:r>
              <a:rPr lang="en-US" sz="3600" b="1" u="sng" dirty="0" err="1">
                <a:solidFill>
                  <a:srgbClr val="FF0000"/>
                </a:solidFill>
                <a:latin typeface="Calibri" panose="020F0502020204030204" pitchFamily="34" charset="0"/>
                <a:ea typeface="微软雅黑"/>
                <a:cs typeface="Calibri" panose="020F0502020204030204" pitchFamily="34" charset="0"/>
              </a:rPr>
              <a:t>chí</a:t>
            </a:r>
            <a:r>
              <a:rPr lang="en-US" sz="3600" b="1" u="sng" dirty="0">
                <a:solidFill>
                  <a:srgbClr val="FF0000"/>
                </a:solidFill>
                <a:latin typeface="Calibri" panose="020F0502020204030204" pitchFamily="34" charset="0"/>
                <a:ea typeface="微软雅黑"/>
                <a:cs typeface="Calibri" panose="020F0502020204030204" pitchFamily="34" charset="0"/>
              </a:rPr>
              <a:t> </a:t>
            </a:r>
            <a:r>
              <a:rPr lang="en-US" sz="3600" b="1" u="sng" dirty="0" err="1">
                <a:solidFill>
                  <a:srgbClr val="FF0000"/>
                </a:solidFill>
                <a:latin typeface="Calibri" panose="020F0502020204030204" pitchFamily="34" charset="0"/>
                <a:ea typeface="微软雅黑"/>
                <a:cs typeface="Calibri" panose="020F0502020204030204" pitchFamily="34" charset="0"/>
              </a:rPr>
              <a:t>đánh</a:t>
            </a:r>
            <a:r>
              <a:rPr lang="en-US" sz="3600" b="1" u="sng" dirty="0">
                <a:solidFill>
                  <a:srgbClr val="FF0000"/>
                </a:solidFill>
                <a:latin typeface="Calibri" panose="020F0502020204030204" pitchFamily="34" charset="0"/>
                <a:ea typeface="微软雅黑"/>
                <a:cs typeface="Calibri" panose="020F0502020204030204" pitchFamily="34" charset="0"/>
              </a:rPr>
              <a:t> </a:t>
            </a:r>
            <a:r>
              <a:rPr lang="en-US" sz="3600" b="1" u="sng" dirty="0" err="1">
                <a:solidFill>
                  <a:srgbClr val="FF0000"/>
                </a:solidFill>
                <a:latin typeface="Calibri" panose="020F0502020204030204" pitchFamily="34" charset="0"/>
                <a:ea typeface="微软雅黑"/>
                <a:cs typeface="Calibri" panose="020F0502020204030204" pitchFamily="34" charset="0"/>
              </a:rPr>
              <a:t>giá</a:t>
            </a:r>
            <a:endParaRPr lang="en-US" sz="3600" b="1" u="sng" dirty="0">
              <a:solidFill>
                <a:srgbClr val="FF0000"/>
              </a:solidFill>
              <a:latin typeface="Calibri" panose="020F0502020204030204" pitchFamily="34" charset="0"/>
              <a:ea typeface="微软雅黑"/>
              <a:cs typeface="Calibri" panose="020F0502020204030204" pitchFamily="34" charset="0"/>
            </a:endParaRPr>
          </a:p>
        </p:txBody>
      </p:sp>
      <p:grpSp>
        <p:nvGrpSpPr>
          <p:cNvPr id="99" name="Google Shape;3231;p63">
            <a:extLst>
              <a:ext uri="{FF2B5EF4-FFF2-40B4-BE49-F238E27FC236}">
                <a16:creationId xmlns:a16="http://schemas.microsoft.com/office/drawing/2014/main" id="{963E24AF-EDEC-40C9-8289-D9A937A399A2}"/>
              </a:ext>
            </a:extLst>
          </p:cNvPr>
          <p:cNvGrpSpPr/>
          <p:nvPr/>
        </p:nvGrpSpPr>
        <p:grpSpPr>
          <a:xfrm flipH="1">
            <a:off x="2465157" y="2339375"/>
            <a:ext cx="1280411" cy="1114156"/>
            <a:chOff x="1584788" y="1851988"/>
            <a:chExt cx="653538" cy="571338"/>
          </a:xfrm>
        </p:grpSpPr>
        <p:sp>
          <p:nvSpPr>
            <p:cNvPr id="100" name="Google Shape;3232;p63">
              <a:extLst>
                <a:ext uri="{FF2B5EF4-FFF2-40B4-BE49-F238E27FC236}">
                  <a16:creationId xmlns:a16="http://schemas.microsoft.com/office/drawing/2014/main" id="{D4B13A68-8164-4689-88D2-0C752F3F02AF}"/>
                </a:ext>
              </a:extLst>
            </p:cNvPr>
            <p:cNvSpPr/>
            <p:nvPr/>
          </p:nvSpPr>
          <p:spPr>
            <a:xfrm>
              <a:off x="1604875" y="1871650"/>
              <a:ext cx="623425" cy="532125"/>
            </a:xfrm>
            <a:custGeom>
              <a:avLst/>
              <a:gdLst/>
              <a:ahLst/>
              <a:cxnLst/>
              <a:rect l="l" t="t" r="r" b="b"/>
              <a:pathLst>
                <a:path w="24937" h="21285" extrusionOk="0">
                  <a:moveTo>
                    <a:pt x="12851" y="0"/>
                  </a:moveTo>
                  <a:cubicBezTo>
                    <a:pt x="10645" y="0"/>
                    <a:pt x="8418" y="671"/>
                    <a:pt x="6621" y="2483"/>
                  </a:cubicBezTo>
                  <a:cubicBezTo>
                    <a:pt x="3829" y="5274"/>
                    <a:pt x="3681" y="7960"/>
                    <a:pt x="3681" y="7960"/>
                  </a:cubicBezTo>
                  <a:lnTo>
                    <a:pt x="4104" y="7728"/>
                  </a:lnTo>
                  <a:lnTo>
                    <a:pt x="4104" y="7728"/>
                  </a:lnTo>
                  <a:cubicBezTo>
                    <a:pt x="3342" y="8426"/>
                    <a:pt x="2708" y="9293"/>
                    <a:pt x="2285" y="10244"/>
                  </a:cubicBezTo>
                  <a:cubicBezTo>
                    <a:pt x="1" y="15193"/>
                    <a:pt x="1629" y="21136"/>
                    <a:pt x="1629" y="21136"/>
                  </a:cubicBezTo>
                  <a:cubicBezTo>
                    <a:pt x="1629" y="21136"/>
                    <a:pt x="14277" y="21263"/>
                    <a:pt x="14277" y="21284"/>
                  </a:cubicBezTo>
                  <a:lnTo>
                    <a:pt x="21531" y="21284"/>
                  </a:lnTo>
                  <a:lnTo>
                    <a:pt x="24344" y="21136"/>
                  </a:lnTo>
                  <a:cubicBezTo>
                    <a:pt x="24534" y="19169"/>
                    <a:pt x="24323" y="17181"/>
                    <a:pt x="23773" y="15278"/>
                  </a:cubicBezTo>
                  <a:cubicBezTo>
                    <a:pt x="23646" y="14855"/>
                    <a:pt x="23202" y="13819"/>
                    <a:pt x="23054" y="13459"/>
                  </a:cubicBezTo>
                  <a:cubicBezTo>
                    <a:pt x="23879" y="13417"/>
                    <a:pt x="24936" y="3033"/>
                    <a:pt x="16413" y="537"/>
                  </a:cubicBezTo>
                  <a:cubicBezTo>
                    <a:pt x="15283" y="206"/>
                    <a:pt x="14070" y="0"/>
                    <a:pt x="12851"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233;p63">
              <a:extLst>
                <a:ext uri="{FF2B5EF4-FFF2-40B4-BE49-F238E27FC236}">
                  <a16:creationId xmlns:a16="http://schemas.microsoft.com/office/drawing/2014/main" id="{BFDE469F-08CA-4D48-AA84-D93073764339}"/>
                </a:ext>
              </a:extLst>
            </p:cNvPr>
            <p:cNvSpPr/>
            <p:nvPr/>
          </p:nvSpPr>
          <p:spPr>
            <a:xfrm>
              <a:off x="1584800" y="1852000"/>
              <a:ext cx="653525" cy="571325"/>
            </a:xfrm>
            <a:custGeom>
              <a:avLst/>
              <a:gdLst/>
              <a:ahLst/>
              <a:cxnLst/>
              <a:rect l="l" t="t" r="r" b="b"/>
              <a:pathLst>
                <a:path w="26141" h="22853" extrusionOk="0">
                  <a:moveTo>
                    <a:pt x="13641" y="1583"/>
                  </a:moveTo>
                  <a:cubicBezTo>
                    <a:pt x="14938" y="1583"/>
                    <a:pt x="16121" y="1832"/>
                    <a:pt x="16983" y="2084"/>
                  </a:cubicBezTo>
                  <a:cubicBezTo>
                    <a:pt x="19648" y="2803"/>
                    <a:pt x="21805" y="4749"/>
                    <a:pt x="22757" y="7350"/>
                  </a:cubicBezTo>
                  <a:cubicBezTo>
                    <a:pt x="23836" y="10015"/>
                    <a:pt x="23624" y="12659"/>
                    <a:pt x="23413" y="13484"/>
                  </a:cubicBezTo>
                  <a:lnTo>
                    <a:pt x="22672" y="13526"/>
                  </a:lnTo>
                  <a:lnTo>
                    <a:pt x="23117" y="14562"/>
                  </a:lnTo>
                  <a:cubicBezTo>
                    <a:pt x="23391" y="15197"/>
                    <a:pt x="23709" y="16001"/>
                    <a:pt x="23814" y="16297"/>
                  </a:cubicBezTo>
                  <a:cubicBezTo>
                    <a:pt x="24259" y="17883"/>
                    <a:pt x="24470" y="19532"/>
                    <a:pt x="24385" y="21182"/>
                  </a:cubicBezTo>
                  <a:lnTo>
                    <a:pt x="22292" y="21267"/>
                  </a:lnTo>
                  <a:lnTo>
                    <a:pt x="15059" y="21267"/>
                  </a:lnTo>
                  <a:lnTo>
                    <a:pt x="15059" y="21288"/>
                  </a:lnTo>
                  <a:cubicBezTo>
                    <a:pt x="14889" y="21267"/>
                    <a:pt x="14699" y="21267"/>
                    <a:pt x="14530" y="21267"/>
                  </a:cubicBezTo>
                  <a:lnTo>
                    <a:pt x="13092" y="21246"/>
                  </a:lnTo>
                  <a:cubicBezTo>
                    <a:pt x="11928" y="21224"/>
                    <a:pt x="10342" y="21224"/>
                    <a:pt x="8756" y="21203"/>
                  </a:cubicBezTo>
                  <a:lnTo>
                    <a:pt x="3046" y="21140"/>
                  </a:lnTo>
                  <a:cubicBezTo>
                    <a:pt x="2728" y="19575"/>
                    <a:pt x="2073" y="15112"/>
                    <a:pt x="3786" y="11369"/>
                  </a:cubicBezTo>
                  <a:cubicBezTo>
                    <a:pt x="4188" y="10502"/>
                    <a:pt x="4738" y="9719"/>
                    <a:pt x="5436" y="9085"/>
                  </a:cubicBezTo>
                  <a:lnTo>
                    <a:pt x="10279" y="4643"/>
                  </a:lnTo>
                  <a:lnTo>
                    <a:pt x="5711" y="7160"/>
                  </a:lnTo>
                  <a:cubicBezTo>
                    <a:pt x="6239" y="5912"/>
                    <a:pt x="7001" y="4770"/>
                    <a:pt x="7974" y="3819"/>
                  </a:cubicBezTo>
                  <a:cubicBezTo>
                    <a:pt x="9702" y="2090"/>
                    <a:pt x="11789" y="1583"/>
                    <a:pt x="13641" y="1583"/>
                  </a:cubicBezTo>
                  <a:close/>
                  <a:moveTo>
                    <a:pt x="13646" y="1"/>
                  </a:moveTo>
                  <a:cubicBezTo>
                    <a:pt x="11465" y="1"/>
                    <a:pt x="8978" y="606"/>
                    <a:pt x="6874" y="2698"/>
                  </a:cubicBezTo>
                  <a:cubicBezTo>
                    <a:pt x="4124" y="5447"/>
                    <a:pt x="3744" y="8112"/>
                    <a:pt x="3701" y="8619"/>
                  </a:cubicBezTo>
                  <a:cubicBezTo>
                    <a:pt x="3151" y="9254"/>
                    <a:pt x="2707" y="9952"/>
                    <a:pt x="2369" y="10713"/>
                  </a:cubicBezTo>
                  <a:cubicBezTo>
                    <a:pt x="0" y="15853"/>
                    <a:pt x="1586" y="21880"/>
                    <a:pt x="1650" y="22134"/>
                  </a:cubicBezTo>
                  <a:lnTo>
                    <a:pt x="1819" y="22726"/>
                  </a:lnTo>
                  <a:lnTo>
                    <a:pt x="2411" y="22726"/>
                  </a:lnTo>
                  <a:cubicBezTo>
                    <a:pt x="6451" y="22768"/>
                    <a:pt x="12225" y="22811"/>
                    <a:pt x="14276" y="22853"/>
                  </a:cubicBezTo>
                  <a:lnTo>
                    <a:pt x="22355" y="22853"/>
                  </a:lnTo>
                  <a:lnTo>
                    <a:pt x="25845" y="22684"/>
                  </a:lnTo>
                  <a:lnTo>
                    <a:pt x="25929" y="22028"/>
                  </a:lnTo>
                  <a:cubicBezTo>
                    <a:pt x="26141" y="19934"/>
                    <a:pt x="25929" y="17841"/>
                    <a:pt x="25337" y="15831"/>
                  </a:cubicBezTo>
                  <a:cubicBezTo>
                    <a:pt x="25231" y="15514"/>
                    <a:pt x="24978" y="14901"/>
                    <a:pt x="24766" y="14393"/>
                  </a:cubicBezTo>
                  <a:cubicBezTo>
                    <a:pt x="24978" y="13928"/>
                    <a:pt x="25083" y="13441"/>
                    <a:pt x="25126" y="12934"/>
                  </a:cubicBezTo>
                  <a:cubicBezTo>
                    <a:pt x="25506" y="9550"/>
                    <a:pt x="24407" y="2613"/>
                    <a:pt x="17448" y="562"/>
                  </a:cubicBezTo>
                  <a:cubicBezTo>
                    <a:pt x="16465" y="279"/>
                    <a:pt x="15126" y="1"/>
                    <a:pt x="13646"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234;p63">
              <a:extLst>
                <a:ext uri="{FF2B5EF4-FFF2-40B4-BE49-F238E27FC236}">
                  <a16:creationId xmlns:a16="http://schemas.microsoft.com/office/drawing/2014/main" id="{DAC10444-7403-45B2-99FF-BCA6AE2896E0}"/>
                </a:ext>
              </a:extLst>
            </p:cNvPr>
            <p:cNvSpPr/>
            <p:nvPr/>
          </p:nvSpPr>
          <p:spPr>
            <a:xfrm>
              <a:off x="1696350" y="1871650"/>
              <a:ext cx="531400" cy="336500"/>
            </a:xfrm>
            <a:custGeom>
              <a:avLst/>
              <a:gdLst/>
              <a:ahLst/>
              <a:cxnLst/>
              <a:rect l="l" t="t" r="r" b="b"/>
              <a:pathLst>
                <a:path w="21256" h="13460" extrusionOk="0">
                  <a:moveTo>
                    <a:pt x="9155" y="0"/>
                  </a:moveTo>
                  <a:cubicBezTo>
                    <a:pt x="6957" y="0"/>
                    <a:pt x="4738" y="671"/>
                    <a:pt x="2940" y="2483"/>
                  </a:cubicBezTo>
                  <a:cubicBezTo>
                    <a:pt x="128" y="5274"/>
                    <a:pt x="1" y="7960"/>
                    <a:pt x="1" y="7960"/>
                  </a:cubicBezTo>
                  <a:lnTo>
                    <a:pt x="424" y="7728"/>
                  </a:lnTo>
                  <a:cubicBezTo>
                    <a:pt x="1672" y="7030"/>
                    <a:pt x="5288" y="5063"/>
                    <a:pt x="5711" y="5063"/>
                  </a:cubicBezTo>
                  <a:cubicBezTo>
                    <a:pt x="6219" y="5063"/>
                    <a:pt x="7340" y="10223"/>
                    <a:pt x="8016" y="10223"/>
                  </a:cubicBezTo>
                  <a:cubicBezTo>
                    <a:pt x="8693" y="10223"/>
                    <a:pt x="11971" y="7410"/>
                    <a:pt x="11971" y="7410"/>
                  </a:cubicBezTo>
                  <a:cubicBezTo>
                    <a:pt x="11971" y="7410"/>
                    <a:pt x="13811" y="12042"/>
                    <a:pt x="14403" y="12042"/>
                  </a:cubicBezTo>
                  <a:cubicBezTo>
                    <a:pt x="14996" y="12042"/>
                    <a:pt x="17005" y="9547"/>
                    <a:pt x="17005" y="9547"/>
                  </a:cubicBezTo>
                  <a:cubicBezTo>
                    <a:pt x="17005" y="9547"/>
                    <a:pt x="19099" y="13459"/>
                    <a:pt x="19374" y="13459"/>
                  </a:cubicBezTo>
                  <a:cubicBezTo>
                    <a:pt x="20198" y="13417"/>
                    <a:pt x="21256" y="3033"/>
                    <a:pt x="12712" y="537"/>
                  </a:cubicBezTo>
                  <a:cubicBezTo>
                    <a:pt x="11582" y="206"/>
                    <a:pt x="10372" y="0"/>
                    <a:pt x="9155"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235;p63">
              <a:extLst>
                <a:ext uri="{FF2B5EF4-FFF2-40B4-BE49-F238E27FC236}">
                  <a16:creationId xmlns:a16="http://schemas.microsoft.com/office/drawing/2014/main" id="{477D9DE0-BC17-4311-8531-79010339920B}"/>
                </a:ext>
              </a:extLst>
            </p:cNvPr>
            <p:cNvSpPr/>
            <p:nvPr/>
          </p:nvSpPr>
          <p:spPr>
            <a:xfrm>
              <a:off x="1877825" y="2014350"/>
              <a:ext cx="21050" cy="21150"/>
            </a:xfrm>
            <a:custGeom>
              <a:avLst/>
              <a:gdLst/>
              <a:ahLst/>
              <a:cxnLst/>
              <a:rect l="l" t="t" r="r" b="b"/>
              <a:pathLst>
                <a:path w="842" h="846" extrusionOk="0">
                  <a:moveTo>
                    <a:pt x="384" y="0"/>
                  </a:moveTo>
                  <a:cubicBezTo>
                    <a:pt x="0" y="0"/>
                    <a:pt x="0" y="846"/>
                    <a:pt x="384" y="846"/>
                  </a:cubicBezTo>
                  <a:cubicBezTo>
                    <a:pt x="409" y="846"/>
                    <a:pt x="434" y="842"/>
                    <a:pt x="461" y="835"/>
                  </a:cubicBezTo>
                  <a:cubicBezTo>
                    <a:pt x="588" y="793"/>
                    <a:pt x="694" y="730"/>
                    <a:pt x="757" y="624"/>
                  </a:cubicBezTo>
                  <a:cubicBezTo>
                    <a:pt x="842" y="497"/>
                    <a:pt x="842" y="349"/>
                    <a:pt x="757" y="222"/>
                  </a:cubicBezTo>
                  <a:cubicBezTo>
                    <a:pt x="694" y="116"/>
                    <a:pt x="588" y="53"/>
                    <a:pt x="461" y="11"/>
                  </a:cubicBezTo>
                  <a:cubicBezTo>
                    <a:pt x="434" y="3"/>
                    <a:pt x="409" y="0"/>
                    <a:pt x="38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236;p63">
              <a:extLst>
                <a:ext uri="{FF2B5EF4-FFF2-40B4-BE49-F238E27FC236}">
                  <a16:creationId xmlns:a16="http://schemas.microsoft.com/office/drawing/2014/main" id="{5774DDBE-1DCB-4DDE-A591-0D6128A04AAE}"/>
                </a:ext>
              </a:extLst>
            </p:cNvPr>
            <p:cNvSpPr/>
            <p:nvPr/>
          </p:nvSpPr>
          <p:spPr>
            <a:xfrm>
              <a:off x="1899400" y="2064300"/>
              <a:ext cx="38075" cy="29625"/>
            </a:xfrm>
            <a:custGeom>
              <a:avLst/>
              <a:gdLst/>
              <a:ahLst/>
              <a:cxnLst/>
              <a:rect l="l" t="t" r="r" b="b"/>
              <a:pathLst>
                <a:path w="1523" h="1185" extrusionOk="0">
                  <a:moveTo>
                    <a:pt x="761" y="1"/>
                  </a:moveTo>
                  <a:cubicBezTo>
                    <a:pt x="0" y="1"/>
                    <a:pt x="0" y="1185"/>
                    <a:pt x="761" y="1185"/>
                  </a:cubicBezTo>
                  <a:cubicBezTo>
                    <a:pt x="1523" y="1185"/>
                    <a:pt x="1523" y="1"/>
                    <a:pt x="761" y="1"/>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237;p63">
              <a:extLst>
                <a:ext uri="{FF2B5EF4-FFF2-40B4-BE49-F238E27FC236}">
                  <a16:creationId xmlns:a16="http://schemas.microsoft.com/office/drawing/2014/main" id="{FC8DE3E4-E25E-4294-B820-92A7993F789D}"/>
                </a:ext>
              </a:extLst>
            </p:cNvPr>
            <p:cNvSpPr/>
            <p:nvPr/>
          </p:nvSpPr>
          <p:spPr>
            <a:xfrm>
              <a:off x="1982400" y="2023600"/>
              <a:ext cx="20125" cy="15875"/>
            </a:xfrm>
            <a:custGeom>
              <a:avLst/>
              <a:gdLst/>
              <a:ahLst/>
              <a:cxnLst/>
              <a:rect l="l" t="t" r="r" b="b"/>
              <a:pathLst>
                <a:path w="805" h="635" extrusionOk="0">
                  <a:moveTo>
                    <a:pt x="402" y="0"/>
                  </a:moveTo>
                  <a:cubicBezTo>
                    <a:pt x="1" y="21"/>
                    <a:pt x="1" y="613"/>
                    <a:pt x="402" y="635"/>
                  </a:cubicBezTo>
                  <a:cubicBezTo>
                    <a:pt x="804" y="613"/>
                    <a:pt x="804" y="21"/>
                    <a:pt x="402"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238;p63">
              <a:extLst>
                <a:ext uri="{FF2B5EF4-FFF2-40B4-BE49-F238E27FC236}">
                  <a16:creationId xmlns:a16="http://schemas.microsoft.com/office/drawing/2014/main" id="{CA99D84A-11B2-4FEC-A209-0B0A7E7CB541}"/>
                </a:ext>
              </a:extLst>
            </p:cNvPr>
            <p:cNvSpPr/>
            <p:nvPr/>
          </p:nvSpPr>
          <p:spPr>
            <a:xfrm>
              <a:off x="1771425" y="1967025"/>
              <a:ext cx="21725" cy="18250"/>
            </a:xfrm>
            <a:custGeom>
              <a:avLst/>
              <a:gdLst/>
              <a:ahLst/>
              <a:cxnLst/>
              <a:rect l="l" t="t" r="r" b="b"/>
              <a:pathLst>
                <a:path w="869" h="730" extrusionOk="0">
                  <a:moveTo>
                    <a:pt x="424" y="0"/>
                  </a:moveTo>
                  <a:cubicBezTo>
                    <a:pt x="170" y="0"/>
                    <a:pt x="1" y="296"/>
                    <a:pt x="128" y="529"/>
                  </a:cubicBezTo>
                  <a:lnTo>
                    <a:pt x="149" y="571"/>
                  </a:lnTo>
                  <a:cubicBezTo>
                    <a:pt x="212" y="677"/>
                    <a:pt x="323" y="730"/>
                    <a:pt x="435" y="730"/>
                  </a:cubicBezTo>
                  <a:cubicBezTo>
                    <a:pt x="546" y="730"/>
                    <a:pt x="657" y="677"/>
                    <a:pt x="720" y="571"/>
                  </a:cubicBezTo>
                  <a:lnTo>
                    <a:pt x="741" y="529"/>
                  </a:lnTo>
                  <a:cubicBezTo>
                    <a:pt x="868" y="296"/>
                    <a:pt x="699" y="0"/>
                    <a:pt x="42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239;p63">
              <a:extLst>
                <a:ext uri="{FF2B5EF4-FFF2-40B4-BE49-F238E27FC236}">
                  <a16:creationId xmlns:a16="http://schemas.microsoft.com/office/drawing/2014/main" id="{79CAF13D-49A5-46A5-8E89-4BE979D77AC7}"/>
                </a:ext>
              </a:extLst>
            </p:cNvPr>
            <p:cNvSpPr/>
            <p:nvPr/>
          </p:nvSpPr>
          <p:spPr>
            <a:xfrm>
              <a:off x="1725425" y="2013550"/>
              <a:ext cx="26475" cy="20100"/>
            </a:xfrm>
            <a:custGeom>
              <a:avLst/>
              <a:gdLst/>
              <a:ahLst/>
              <a:cxnLst/>
              <a:rect l="l" t="t" r="r" b="b"/>
              <a:pathLst>
                <a:path w="1059" h="804" extrusionOk="0">
                  <a:moveTo>
                    <a:pt x="530" y="0"/>
                  </a:moveTo>
                  <a:cubicBezTo>
                    <a:pt x="1" y="0"/>
                    <a:pt x="1" y="804"/>
                    <a:pt x="530" y="804"/>
                  </a:cubicBezTo>
                  <a:cubicBezTo>
                    <a:pt x="1058" y="804"/>
                    <a:pt x="1058" y="0"/>
                    <a:pt x="530"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240;p63">
              <a:extLst>
                <a:ext uri="{FF2B5EF4-FFF2-40B4-BE49-F238E27FC236}">
                  <a16:creationId xmlns:a16="http://schemas.microsoft.com/office/drawing/2014/main" id="{D022B810-510F-493C-B3A9-BC4B3016F0C2}"/>
                </a:ext>
              </a:extLst>
            </p:cNvPr>
            <p:cNvSpPr/>
            <p:nvPr/>
          </p:nvSpPr>
          <p:spPr>
            <a:xfrm>
              <a:off x="2041625" y="2106600"/>
              <a:ext cx="28575" cy="21900"/>
            </a:xfrm>
            <a:custGeom>
              <a:avLst/>
              <a:gdLst/>
              <a:ahLst/>
              <a:cxnLst/>
              <a:rect l="l" t="t" r="r" b="b"/>
              <a:pathLst>
                <a:path w="1143" h="876" extrusionOk="0">
                  <a:moveTo>
                    <a:pt x="571" y="0"/>
                  </a:moveTo>
                  <a:cubicBezTo>
                    <a:pt x="191" y="0"/>
                    <a:pt x="0" y="466"/>
                    <a:pt x="275" y="741"/>
                  </a:cubicBezTo>
                  <a:cubicBezTo>
                    <a:pt x="339" y="804"/>
                    <a:pt x="423" y="846"/>
                    <a:pt x="508" y="868"/>
                  </a:cubicBezTo>
                  <a:cubicBezTo>
                    <a:pt x="542" y="873"/>
                    <a:pt x="574" y="876"/>
                    <a:pt x="606" y="876"/>
                  </a:cubicBezTo>
                  <a:cubicBezTo>
                    <a:pt x="691" y="876"/>
                    <a:pt x="769" y="856"/>
                    <a:pt x="846" y="825"/>
                  </a:cubicBezTo>
                  <a:cubicBezTo>
                    <a:pt x="1100" y="677"/>
                    <a:pt x="1142" y="339"/>
                    <a:pt x="931" y="127"/>
                  </a:cubicBezTo>
                  <a:cubicBezTo>
                    <a:pt x="867" y="43"/>
                    <a:pt x="741" y="0"/>
                    <a:pt x="635"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241;p63">
              <a:extLst>
                <a:ext uri="{FF2B5EF4-FFF2-40B4-BE49-F238E27FC236}">
                  <a16:creationId xmlns:a16="http://schemas.microsoft.com/office/drawing/2014/main" id="{703362B8-6BD4-45A4-97A4-7AD0CD544F0A}"/>
                </a:ext>
              </a:extLst>
            </p:cNvPr>
            <p:cNvSpPr/>
            <p:nvPr/>
          </p:nvSpPr>
          <p:spPr>
            <a:xfrm>
              <a:off x="2042150" y="1985000"/>
              <a:ext cx="20650" cy="16400"/>
            </a:xfrm>
            <a:custGeom>
              <a:avLst/>
              <a:gdLst/>
              <a:ahLst/>
              <a:cxnLst/>
              <a:rect l="l" t="t" r="r" b="b"/>
              <a:pathLst>
                <a:path w="826" h="656" extrusionOk="0">
                  <a:moveTo>
                    <a:pt x="445" y="0"/>
                  </a:moveTo>
                  <a:cubicBezTo>
                    <a:pt x="0" y="0"/>
                    <a:pt x="0" y="656"/>
                    <a:pt x="445" y="656"/>
                  </a:cubicBezTo>
                  <a:lnTo>
                    <a:pt x="508" y="656"/>
                  </a:lnTo>
                  <a:cubicBezTo>
                    <a:pt x="677" y="656"/>
                    <a:pt x="825" y="508"/>
                    <a:pt x="825" y="339"/>
                  </a:cubicBezTo>
                  <a:lnTo>
                    <a:pt x="825" y="317"/>
                  </a:lnTo>
                  <a:cubicBezTo>
                    <a:pt x="825" y="254"/>
                    <a:pt x="804" y="190"/>
                    <a:pt x="762" y="127"/>
                  </a:cubicBezTo>
                  <a:cubicBezTo>
                    <a:pt x="698" y="42"/>
                    <a:pt x="614" y="0"/>
                    <a:pt x="508"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242;p63">
              <a:extLst>
                <a:ext uri="{FF2B5EF4-FFF2-40B4-BE49-F238E27FC236}">
                  <a16:creationId xmlns:a16="http://schemas.microsoft.com/office/drawing/2014/main" id="{19D24855-E3F9-461A-A7B1-7A4A74EAC753}"/>
                </a:ext>
              </a:extLst>
            </p:cNvPr>
            <p:cNvSpPr/>
            <p:nvPr/>
          </p:nvSpPr>
          <p:spPr>
            <a:xfrm>
              <a:off x="2156350" y="2097600"/>
              <a:ext cx="37575" cy="29125"/>
            </a:xfrm>
            <a:custGeom>
              <a:avLst/>
              <a:gdLst/>
              <a:ahLst/>
              <a:cxnLst/>
              <a:rect l="l" t="t" r="r" b="b"/>
              <a:pathLst>
                <a:path w="1503" h="1165" extrusionOk="0">
                  <a:moveTo>
                    <a:pt x="741" y="1"/>
                  </a:moveTo>
                  <a:cubicBezTo>
                    <a:pt x="1" y="1"/>
                    <a:pt x="1" y="1164"/>
                    <a:pt x="741" y="1164"/>
                  </a:cubicBezTo>
                  <a:cubicBezTo>
                    <a:pt x="1502" y="1164"/>
                    <a:pt x="1502" y="1"/>
                    <a:pt x="741" y="1"/>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243;p63">
              <a:extLst>
                <a:ext uri="{FF2B5EF4-FFF2-40B4-BE49-F238E27FC236}">
                  <a16:creationId xmlns:a16="http://schemas.microsoft.com/office/drawing/2014/main" id="{41AB7912-4BF9-4ED9-80CA-FE2416CE709E}"/>
                </a:ext>
              </a:extLst>
            </p:cNvPr>
            <p:cNvSpPr/>
            <p:nvPr/>
          </p:nvSpPr>
          <p:spPr>
            <a:xfrm>
              <a:off x="2127900" y="2066125"/>
              <a:ext cx="20550" cy="18050"/>
            </a:xfrm>
            <a:custGeom>
              <a:avLst/>
              <a:gdLst/>
              <a:ahLst/>
              <a:cxnLst/>
              <a:rect l="l" t="t" r="r" b="b"/>
              <a:pathLst>
                <a:path w="822" h="722" extrusionOk="0">
                  <a:moveTo>
                    <a:pt x="324" y="0"/>
                  </a:moveTo>
                  <a:cubicBezTo>
                    <a:pt x="0" y="0"/>
                    <a:pt x="0" y="722"/>
                    <a:pt x="324" y="722"/>
                  </a:cubicBezTo>
                  <a:cubicBezTo>
                    <a:pt x="347" y="722"/>
                    <a:pt x="372" y="718"/>
                    <a:pt x="399" y="710"/>
                  </a:cubicBezTo>
                  <a:lnTo>
                    <a:pt x="483" y="689"/>
                  </a:lnTo>
                  <a:cubicBezTo>
                    <a:pt x="821" y="583"/>
                    <a:pt x="821" y="118"/>
                    <a:pt x="483" y="33"/>
                  </a:cubicBezTo>
                  <a:lnTo>
                    <a:pt x="399" y="12"/>
                  </a:lnTo>
                  <a:cubicBezTo>
                    <a:pt x="372" y="4"/>
                    <a:pt x="347" y="0"/>
                    <a:pt x="32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244;p63">
              <a:extLst>
                <a:ext uri="{FF2B5EF4-FFF2-40B4-BE49-F238E27FC236}">
                  <a16:creationId xmlns:a16="http://schemas.microsoft.com/office/drawing/2014/main" id="{B282D87A-D192-4E55-BEE0-B3448503234E}"/>
                </a:ext>
              </a:extLst>
            </p:cNvPr>
            <p:cNvSpPr/>
            <p:nvPr/>
          </p:nvSpPr>
          <p:spPr>
            <a:xfrm>
              <a:off x="1762450" y="1996625"/>
              <a:ext cx="23825" cy="19575"/>
            </a:xfrm>
            <a:custGeom>
              <a:avLst/>
              <a:gdLst/>
              <a:ahLst/>
              <a:cxnLst/>
              <a:rect l="l" t="t" r="r" b="b"/>
              <a:pathLst>
                <a:path w="953" h="783" extrusionOk="0">
                  <a:moveTo>
                    <a:pt x="466" y="0"/>
                  </a:moveTo>
                  <a:cubicBezTo>
                    <a:pt x="0" y="43"/>
                    <a:pt x="0" y="741"/>
                    <a:pt x="466" y="783"/>
                  </a:cubicBezTo>
                  <a:cubicBezTo>
                    <a:pt x="952" y="741"/>
                    <a:pt x="952" y="43"/>
                    <a:pt x="466" y="0"/>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245;p63">
              <a:extLst>
                <a:ext uri="{FF2B5EF4-FFF2-40B4-BE49-F238E27FC236}">
                  <a16:creationId xmlns:a16="http://schemas.microsoft.com/office/drawing/2014/main" id="{26B5A96A-6712-4A8C-A6B4-C1AF426D7E2B}"/>
                </a:ext>
              </a:extLst>
            </p:cNvPr>
            <p:cNvSpPr/>
            <p:nvPr/>
          </p:nvSpPr>
          <p:spPr>
            <a:xfrm>
              <a:off x="1801575" y="1980225"/>
              <a:ext cx="19575" cy="15375"/>
            </a:xfrm>
            <a:custGeom>
              <a:avLst/>
              <a:gdLst/>
              <a:ahLst/>
              <a:cxnLst/>
              <a:rect l="l" t="t" r="r" b="b"/>
              <a:pathLst>
                <a:path w="783" h="615" extrusionOk="0">
                  <a:moveTo>
                    <a:pt x="402" y="1"/>
                  </a:moveTo>
                  <a:cubicBezTo>
                    <a:pt x="0" y="22"/>
                    <a:pt x="0" y="593"/>
                    <a:pt x="402" y="614"/>
                  </a:cubicBezTo>
                  <a:cubicBezTo>
                    <a:pt x="783" y="593"/>
                    <a:pt x="783" y="22"/>
                    <a:pt x="402"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246;p63">
              <a:extLst>
                <a:ext uri="{FF2B5EF4-FFF2-40B4-BE49-F238E27FC236}">
                  <a16:creationId xmlns:a16="http://schemas.microsoft.com/office/drawing/2014/main" id="{44A3E0FB-1C3B-40BB-ACCD-5E3E4D42DED8}"/>
                </a:ext>
              </a:extLst>
            </p:cNvPr>
            <p:cNvSpPr/>
            <p:nvPr/>
          </p:nvSpPr>
          <p:spPr>
            <a:xfrm>
              <a:off x="1911025" y="2025700"/>
              <a:ext cx="31750" cy="29950"/>
            </a:xfrm>
            <a:custGeom>
              <a:avLst/>
              <a:gdLst/>
              <a:ahLst/>
              <a:cxnLst/>
              <a:rect l="l" t="t" r="r" b="b"/>
              <a:pathLst>
                <a:path w="1270" h="1198" extrusionOk="0">
                  <a:moveTo>
                    <a:pt x="656" y="1"/>
                  </a:moveTo>
                  <a:cubicBezTo>
                    <a:pt x="508" y="1"/>
                    <a:pt x="339" y="64"/>
                    <a:pt x="233" y="170"/>
                  </a:cubicBezTo>
                  <a:lnTo>
                    <a:pt x="212" y="191"/>
                  </a:lnTo>
                  <a:cubicBezTo>
                    <a:pt x="0" y="424"/>
                    <a:pt x="0" y="783"/>
                    <a:pt x="212" y="995"/>
                  </a:cubicBezTo>
                  <a:lnTo>
                    <a:pt x="233" y="1016"/>
                  </a:lnTo>
                  <a:cubicBezTo>
                    <a:pt x="351" y="1134"/>
                    <a:pt x="522" y="1198"/>
                    <a:pt x="694" y="1198"/>
                  </a:cubicBezTo>
                  <a:cubicBezTo>
                    <a:pt x="738" y="1198"/>
                    <a:pt x="782" y="1194"/>
                    <a:pt x="825" y="1185"/>
                  </a:cubicBezTo>
                  <a:cubicBezTo>
                    <a:pt x="1079" y="1100"/>
                    <a:pt x="1269" y="868"/>
                    <a:pt x="1269" y="593"/>
                  </a:cubicBezTo>
                  <a:cubicBezTo>
                    <a:pt x="1248" y="381"/>
                    <a:pt x="1142" y="191"/>
                    <a:pt x="973" y="85"/>
                  </a:cubicBezTo>
                  <a:cubicBezTo>
                    <a:pt x="868" y="22"/>
                    <a:pt x="762" y="1"/>
                    <a:pt x="656"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247;p63">
              <a:extLst>
                <a:ext uri="{FF2B5EF4-FFF2-40B4-BE49-F238E27FC236}">
                  <a16:creationId xmlns:a16="http://schemas.microsoft.com/office/drawing/2014/main" id="{21F4E150-AF71-45D8-AC44-8D35F553705A}"/>
                </a:ext>
              </a:extLst>
            </p:cNvPr>
            <p:cNvSpPr/>
            <p:nvPr/>
          </p:nvSpPr>
          <p:spPr>
            <a:xfrm>
              <a:off x="2024700" y="2076450"/>
              <a:ext cx="20650" cy="15900"/>
            </a:xfrm>
            <a:custGeom>
              <a:avLst/>
              <a:gdLst/>
              <a:ahLst/>
              <a:cxnLst/>
              <a:rect l="l" t="t" r="r" b="b"/>
              <a:pathLst>
                <a:path w="826" h="636" extrusionOk="0">
                  <a:moveTo>
                    <a:pt x="402" y="1"/>
                  </a:moveTo>
                  <a:cubicBezTo>
                    <a:pt x="1" y="1"/>
                    <a:pt x="1" y="635"/>
                    <a:pt x="402" y="635"/>
                  </a:cubicBezTo>
                  <a:cubicBezTo>
                    <a:pt x="825" y="635"/>
                    <a:pt x="825" y="1"/>
                    <a:pt x="402"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248;p63">
              <a:extLst>
                <a:ext uri="{FF2B5EF4-FFF2-40B4-BE49-F238E27FC236}">
                  <a16:creationId xmlns:a16="http://schemas.microsoft.com/office/drawing/2014/main" id="{5D8FC2E7-85B6-4A9F-B1FF-698D5ED996AB}"/>
                </a:ext>
              </a:extLst>
            </p:cNvPr>
            <p:cNvSpPr/>
            <p:nvPr/>
          </p:nvSpPr>
          <p:spPr>
            <a:xfrm>
              <a:off x="2028225" y="2032450"/>
              <a:ext cx="11825" cy="11375"/>
            </a:xfrm>
            <a:custGeom>
              <a:avLst/>
              <a:gdLst/>
              <a:ahLst/>
              <a:cxnLst/>
              <a:rect l="l" t="t" r="r" b="b"/>
              <a:pathLst>
                <a:path w="473" h="455" extrusionOk="0">
                  <a:moveTo>
                    <a:pt x="220" y="1"/>
                  </a:moveTo>
                  <a:cubicBezTo>
                    <a:pt x="0" y="1"/>
                    <a:pt x="0" y="455"/>
                    <a:pt x="220" y="455"/>
                  </a:cubicBezTo>
                  <a:cubicBezTo>
                    <a:pt x="233" y="455"/>
                    <a:pt x="247" y="453"/>
                    <a:pt x="261" y="450"/>
                  </a:cubicBezTo>
                  <a:cubicBezTo>
                    <a:pt x="283" y="450"/>
                    <a:pt x="304" y="450"/>
                    <a:pt x="325" y="429"/>
                  </a:cubicBezTo>
                  <a:cubicBezTo>
                    <a:pt x="409" y="407"/>
                    <a:pt x="473" y="323"/>
                    <a:pt x="473" y="217"/>
                  </a:cubicBezTo>
                  <a:cubicBezTo>
                    <a:pt x="473" y="111"/>
                    <a:pt x="388" y="6"/>
                    <a:pt x="261" y="6"/>
                  </a:cubicBezTo>
                  <a:cubicBezTo>
                    <a:pt x="247" y="2"/>
                    <a:pt x="233" y="1"/>
                    <a:pt x="220"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249;p63">
              <a:extLst>
                <a:ext uri="{FF2B5EF4-FFF2-40B4-BE49-F238E27FC236}">
                  <a16:creationId xmlns:a16="http://schemas.microsoft.com/office/drawing/2014/main" id="{F6F56D36-E9BD-4A03-8E77-FCF0D67EF07B}"/>
                </a:ext>
              </a:extLst>
            </p:cNvPr>
            <p:cNvSpPr/>
            <p:nvPr/>
          </p:nvSpPr>
          <p:spPr>
            <a:xfrm>
              <a:off x="2088150" y="2067475"/>
              <a:ext cx="36500" cy="28575"/>
            </a:xfrm>
            <a:custGeom>
              <a:avLst/>
              <a:gdLst/>
              <a:ahLst/>
              <a:cxnLst/>
              <a:rect l="l" t="t" r="r" b="b"/>
              <a:pathLst>
                <a:path w="1460" h="1143" extrusionOk="0">
                  <a:moveTo>
                    <a:pt x="720" y="0"/>
                  </a:moveTo>
                  <a:cubicBezTo>
                    <a:pt x="0" y="0"/>
                    <a:pt x="0" y="1143"/>
                    <a:pt x="720" y="1143"/>
                  </a:cubicBezTo>
                  <a:cubicBezTo>
                    <a:pt x="1460" y="1143"/>
                    <a:pt x="1460" y="0"/>
                    <a:pt x="720" y="0"/>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250;p63">
              <a:extLst>
                <a:ext uri="{FF2B5EF4-FFF2-40B4-BE49-F238E27FC236}">
                  <a16:creationId xmlns:a16="http://schemas.microsoft.com/office/drawing/2014/main" id="{4DF8C291-3B1C-4944-BB70-C7071D7668C3}"/>
                </a:ext>
              </a:extLst>
            </p:cNvPr>
            <p:cNvSpPr/>
            <p:nvPr/>
          </p:nvSpPr>
          <p:spPr>
            <a:xfrm>
              <a:off x="2142075" y="2100000"/>
              <a:ext cx="10775" cy="7950"/>
            </a:xfrm>
            <a:custGeom>
              <a:avLst/>
              <a:gdLst/>
              <a:ahLst/>
              <a:cxnLst/>
              <a:rect l="l" t="t" r="r" b="b"/>
              <a:pathLst>
                <a:path w="431" h="318" extrusionOk="0">
                  <a:moveTo>
                    <a:pt x="258" y="1"/>
                  </a:moveTo>
                  <a:cubicBezTo>
                    <a:pt x="244" y="1"/>
                    <a:pt x="228" y="4"/>
                    <a:pt x="212" y="11"/>
                  </a:cubicBezTo>
                  <a:cubicBezTo>
                    <a:pt x="170" y="32"/>
                    <a:pt x="128" y="32"/>
                    <a:pt x="85" y="53"/>
                  </a:cubicBezTo>
                  <a:cubicBezTo>
                    <a:pt x="1" y="116"/>
                    <a:pt x="1" y="222"/>
                    <a:pt x="85" y="286"/>
                  </a:cubicBezTo>
                  <a:cubicBezTo>
                    <a:pt x="117" y="307"/>
                    <a:pt x="159" y="317"/>
                    <a:pt x="202" y="317"/>
                  </a:cubicBezTo>
                  <a:cubicBezTo>
                    <a:pt x="244" y="317"/>
                    <a:pt x="286" y="307"/>
                    <a:pt x="318" y="286"/>
                  </a:cubicBezTo>
                  <a:cubicBezTo>
                    <a:pt x="431" y="210"/>
                    <a:pt x="376" y="1"/>
                    <a:pt x="258"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251;p63">
              <a:extLst>
                <a:ext uri="{FF2B5EF4-FFF2-40B4-BE49-F238E27FC236}">
                  <a16:creationId xmlns:a16="http://schemas.microsoft.com/office/drawing/2014/main" id="{FB69DDF3-2B16-4962-BDDC-5AC1E58421D2}"/>
                </a:ext>
              </a:extLst>
            </p:cNvPr>
            <p:cNvSpPr/>
            <p:nvPr/>
          </p:nvSpPr>
          <p:spPr>
            <a:xfrm>
              <a:off x="1841750" y="1978125"/>
              <a:ext cx="20650" cy="17025"/>
            </a:xfrm>
            <a:custGeom>
              <a:avLst/>
              <a:gdLst/>
              <a:ahLst/>
              <a:cxnLst/>
              <a:rect l="l" t="t" r="r" b="b"/>
              <a:pathLst>
                <a:path w="826" h="681" extrusionOk="0">
                  <a:moveTo>
                    <a:pt x="466" y="0"/>
                  </a:moveTo>
                  <a:cubicBezTo>
                    <a:pt x="170" y="0"/>
                    <a:pt x="1" y="360"/>
                    <a:pt x="233" y="571"/>
                  </a:cubicBezTo>
                  <a:cubicBezTo>
                    <a:pt x="302" y="647"/>
                    <a:pt x="389" y="680"/>
                    <a:pt x="475" y="680"/>
                  </a:cubicBezTo>
                  <a:cubicBezTo>
                    <a:pt x="653" y="680"/>
                    <a:pt x="826" y="538"/>
                    <a:pt x="826" y="339"/>
                  </a:cubicBezTo>
                  <a:cubicBezTo>
                    <a:pt x="804" y="148"/>
                    <a:pt x="656" y="0"/>
                    <a:pt x="466"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252;p63">
              <a:extLst>
                <a:ext uri="{FF2B5EF4-FFF2-40B4-BE49-F238E27FC236}">
                  <a16:creationId xmlns:a16="http://schemas.microsoft.com/office/drawing/2014/main" id="{D07EA067-EE3E-4DAC-882C-0528EED0764D}"/>
                </a:ext>
              </a:extLst>
            </p:cNvPr>
            <p:cNvSpPr/>
            <p:nvPr/>
          </p:nvSpPr>
          <p:spPr>
            <a:xfrm>
              <a:off x="1732300" y="1986700"/>
              <a:ext cx="31225" cy="28550"/>
            </a:xfrm>
            <a:custGeom>
              <a:avLst/>
              <a:gdLst/>
              <a:ahLst/>
              <a:cxnLst/>
              <a:rect l="l" t="t" r="r" b="b"/>
              <a:pathLst>
                <a:path w="1249" h="1142" extrusionOk="0">
                  <a:moveTo>
                    <a:pt x="625" y="1"/>
                  </a:moveTo>
                  <a:cubicBezTo>
                    <a:pt x="519" y="1"/>
                    <a:pt x="413" y="27"/>
                    <a:pt x="318" y="80"/>
                  </a:cubicBezTo>
                  <a:cubicBezTo>
                    <a:pt x="191" y="165"/>
                    <a:pt x="85" y="271"/>
                    <a:pt x="43" y="419"/>
                  </a:cubicBezTo>
                  <a:cubicBezTo>
                    <a:pt x="1" y="609"/>
                    <a:pt x="43" y="820"/>
                    <a:pt x="191" y="968"/>
                  </a:cubicBezTo>
                  <a:cubicBezTo>
                    <a:pt x="301" y="1078"/>
                    <a:pt x="445" y="1141"/>
                    <a:pt x="598" y="1141"/>
                  </a:cubicBezTo>
                  <a:cubicBezTo>
                    <a:pt x="652" y="1141"/>
                    <a:pt x="707" y="1133"/>
                    <a:pt x="762" y="1117"/>
                  </a:cubicBezTo>
                  <a:lnTo>
                    <a:pt x="783" y="1117"/>
                  </a:lnTo>
                  <a:cubicBezTo>
                    <a:pt x="974" y="1053"/>
                    <a:pt x="1122" y="905"/>
                    <a:pt x="1185" y="715"/>
                  </a:cubicBezTo>
                  <a:cubicBezTo>
                    <a:pt x="1249" y="482"/>
                    <a:pt x="1143" y="207"/>
                    <a:pt x="931" y="80"/>
                  </a:cubicBezTo>
                  <a:cubicBezTo>
                    <a:pt x="836" y="27"/>
                    <a:pt x="731" y="1"/>
                    <a:pt x="625"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253;p63">
              <a:extLst>
                <a:ext uri="{FF2B5EF4-FFF2-40B4-BE49-F238E27FC236}">
                  <a16:creationId xmlns:a16="http://schemas.microsoft.com/office/drawing/2014/main" id="{F02DA82B-804C-4618-B67E-849833864EBF}"/>
                </a:ext>
              </a:extLst>
            </p:cNvPr>
            <p:cNvSpPr/>
            <p:nvPr/>
          </p:nvSpPr>
          <p:spPr>
            <a:xfrm>
              <a:off x="1952275" y="2047400"/>
              <a:ext cx="19575" cy="16800"/>
            </a:xfrm>
            <a:custGeom>
              <a:avLst/>
              <a:gdLst/>
              <a:ahLst/>
              <a:cxnLst/>
              <a:rect l="l" t="t" r="r" b="b"/>
              <a:pathLst>
                <a:path w="783" h="672" extrusionOk="0">
                  <a:moveTo>
                    <a:pt x="339" y="0"/>
                  </a:moveTo>
                  <a:cubicBezTo>
                    <a:pt x="262" y="0"/>
                    <a:pt x="185" y="33"/>
                    <a:pt x="127" y="106"/>
                  </a:cubicBezTo>
                  <a:cubicBezTo>
                    <a:pt x="0" y="211"/>
                    <a:pt x="0" y="423"/>
                    <a:pt x="127" y="529"/>
                  </a:cubicBezTo>
                  <a:cubicBezTo>
                    <a:pt x="198" y="626"/>
                    <a:pt x="302" y="671"/>
                    <a:pt x="405" y="671"/>
                  </a:cubicBezTo>
                  <a:cubicBezTo>
                    <a:pt x="549" y="671"/>
                    <a:pt x="691" y="583"/>
                    <a:pt x="740" y="423"/>
                  </a:cubicBezTo>
                  <a:cubicBezTo>
                    <a:pt x="783" y="275"/>
                    <a:pt x="719" y="127"/>
                    <a:pt x="613" y="63"/>
                  </a:cubicBezTo>
                  <a:cubicBezTo>
                    <a:pt x="550" y="42"/>
                    <a:pt x="508" y="21"/>
                    <a:pt x="444" y="21"/>
                  </a:cubicBezTo>
                  <a:cubicBezTo>
                    <a:pt x="411" y="8"/>
                    <a:pt x="375" y="0"/>
                    <a:pt x="33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254;p63">
              <a:extLst>
                <a:ext uri="{FF2B5EF4-FFF2-40B4-BE49-F238E27FC236}">
                  <a16:creationId xmlns:a16="http://schemas.microsoft.com/office/drawing/2014/main" id="{738A1D43-CE0B-4FBE-8522-F30DAD841421}"/>
                </a:ext>
              </a:extLst>
            </p:cNvPr>
            <p:cNvSpPr/>
            <p:nvPr/>
          </p:nvSpPr>
          <p:spPr>
            <a:xfrm>
              <a:off x="1945925" y="1986050"/>
              <a:ext cx="25" cy="25"/>
            </a:xfrm>
            <a:custGeom>
              <a:avLst/>
              <a:gdLst/>
              <a:ahLst/>
              <a:cxnLst/>
              <a:rect l="l" t="t" r="r" b="b"/>
              <a:pathLst>
                <a:path w="1" h="1" extrusionOk="0">
                  <a:moveTo>
                    <a:pt x="0" y="0"/>
                  </a:move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255;p63">
              <a:extLst>
                <a:ext uri="{FF2B5EF4-FFF2-40B4-BE49-F238E27FC236}">
                  <a16:creationId xmlns:a16="http://schemas.microsoft.com/office/drawing/2014/main" id="{1C8BF247-31E4-4485-9DBE-5E8E96B64319}"/>
                </a:ext>
              </a:extLst>
            </p:cNvPr>
            <p:cNvSpPr/>
            <p:nvPr/>
          </p:nvSpPr>
          <p:spPr>
            <a:xfrm>
              <a:off x="1940100" y="1985325"/>
              <a:ext cx="16425" cy="13100"/>
            </a:xfrm>
            <a:custGeom>
              <a:avLst/>
              <a:gdLst/>
              <a:ahLst/>
              <a:cxnLst/>
              <a:rect l="l" t="t" r="r" b="b"/>
              <a:pathLst>
                <a:path w="657" h="524" extrusionOk="0">
                  <a:moveTo>
                    <a:pt x="343" y="0"/>
                  </a:moveTo>
                  <a:cubicBezTo>
                    <a:pt x="321" y="0"/>
                    <a:pt x="298" y="3"/>
                    <a:pt x="276" y="8"/>
                  </a:cubicBezTo>
                  <a:lnTo>
                    <a:pt x="212" y="51"/>
                  </a:lnTo>
                  <a:cubicBezTo>
                    <a:pt x="64" y="93"/>
                    <a:pt x="1" y="283"/>
                    <a:pt x="128" y="410"/>
                  </a:cubicBezTo>
                  <a:cubicBezTo>
                    <a:pt x="177" y="492"/>
                    <a:pt x="264" y="523"/>
                    <a:pt x="360" y="523"/>
                  </a:cubicBezTo>
                  <a:cubicBezTo>
                    <a:pt x="388" y="523"/>
                    <a:pt x="416" y="521"/>
                    <a:pt x="445" y="516"/>
                  </a:cubicBezTo>
                  <a:cubicBezTo>
                    <a:pt x="529" y="474"/>
                    <a:pt x="593" y="410"/>
                    <a:pt x="614" y="326"/>
                  </a:cubicBezTo>
                  <a:cubicBezTo>
                    <a:pt x="656" y="220"/>
                    <a:pt x="593" y="114"/>
                    <a:pt x="508" y="51"/>
                  </a:cubicBezTo>
                  <a:cubicBezTo>
                    <a:pt x="462" y="20"/>
                    <a:pt x="404" y="0"/>
                    <a:pt x="343"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256;p63">
              <a:extLst>
                <a:ext uri="{FF2B5EF4-FFF2-40B4-BE49-F238E27FC236}">
                  <a16:creationId xmlns:a16="http://schemas.microsoft.com/office/drawing/2014/main" id="{92D8EBB7-599B-48FD-8481-A9B8992952F2}"/>
                </a:ext>
              </a:extLst>
            </p:cNvPr>
            <p:cNvSpPr/>
            <p:nvPr/>
          </p:nvSpPr>
          <p:spPr>
            <a:xfrm>
              <a:off x="1791100" y="1947050"/>
              <a:ext cx="21075" cy="15375"/>
            </a:xfrm>
            <a:custGeom>
              <a:avLst/>
              <a:gdLst/>
              <a:ahLst/>
              <a:cxnLst/>
              <a:rect l="l" t="t" r="r" b="b"/>
              <a:pathLst>
                <a:path w="843" h="615" extrusionOk="0">
                  <a:moveTo>
                    <a:pt x="438" y="1"/>
                  </a:moveTo>
                  <a:cubicBezTo>
                    <a:pt x="398" y="1"/>
                    <a:pt x="356" y="6"/>
                    <a:pt x="314" y="17"/>
                  </a:cubicBezTo>
                  <a:cubicBezTo>
                    <a:pt x="305" y="15"/>
                    <a:pt x="297" y="15"/>
                    <a:pt x="288" y="15"/>
                  </a:cubicBezTo>
                  <a:cubicBezTo>
                    <a:pt x="147" y="15"/>
                    <a:pt x="0" y="173"/>
                    <a:pt x="60" y="313"/>
                  </a:cubicBezTo>
                  <a:cubicBezTo>
                    <a:pt x="81" y="397"/>
                    <a:pt x="123" y="461"/>
                    <a:pt x="166" y="503"/>
                  </a:cubicBezTo>
                  <a:cubicBezTo>
                    <a:pt x="253" y="573"/>
                    <a:pt x="370" y="614"/>
                    <a:pt x="492" y="614"/>
                  </a:cubicBezTo>
                  <a:cubicBezTo>
                    <a:pt x="517" y="614"/>
                    <a:pt x="542" y="612"/>
                    <a:pt x="568" y="609"/>
                  </a:cubicBezTo>
                  <a:cubicBezTo>
                    <a:pt x="842" y="503"/>
                    <a:pt x="842" y="101"/>
                    <a:pt x="546" y="17"/>
                  </a:cubicBezTo>
                  <a:cubicBezTo>
                    <a:pt x="515" y="6"/>
                    <a:pt x="478" y="1"/>
                    <a:pt x="438"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257;p63">
              <a:extLst>
                <a:ext uri="{FF2B5EF4-FFF2-40B4-BE49-F238E27FC236}">
                  <a16:creationId xmlns:a16="http://schemas.microsoft.com/office/drawing/2014/main" id="{E4476C73-B6F6-4432-92A2-915C729B5C00}"/>
                </a:ext>
              </a:extLst>
            </p:cNvPr>
            <p:cNvSpPr/>
            <p:nvPr/>
          </p:nvSpPr>
          <p:spPr>
            <a:xfrm>
              <a:off x="2087100" y="2111350"/>
              <a:ext cx="14300" cy="14300"/>
            </a:xfrm>
            <a:custGeom>
              <a:avLst/>
              <a:gdLst/>
              <a:ahLst/>
              <a:cxnLst/>
              <a:rect l="l" t="t" r="r" b="b"/>
              <a:pathLst>
                <a:path w="572" h="572" extrusionOk="0">
                  <a:moveTo>
                    <a:pt x="296" y="1"/>
                  </a:moveTo>
                  <a:cubicBezTo>
                    <a:pt x="127" y="1"/>
                    <a:pt x="0" y="149"/>
                    <a:pt x="0" y="297"/>
                  </a:cubicBezTo>
                  <a:cubicBezTo>
                    <a:pt x="0" y="445"/>
                    <a:pt x="127" y="572"/>
                    <a:pt x="296" y="572"/>
                  </a:cubicBezTo>
                  <a:cubicBezTo>
                    <a:pt x="444" y="572"/>
                    <a:pt x="571" y="445"/>
                    <a:pt x="571" y="297"/>
                  </a:cubicBezTo>
                  <a:cubicBezTo>
                    <a:pt x="571" y="149"/>
                    <a:pt x="444" y="1"/>
                    <a:pt x="296"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258;p63">
              <a:extLst>
                <a:ext uri="{FF2B5EF4-FFF2-40B4-BE49-F238E27FC236}">
                  <a16:creationId xmlns:a16="http://schemas.microsoft.com/office/drawing/2014/main" id="{5F5B5203-FF61-46D8-A47B-F5540727D3A7}"/>
                </a:ext>
              </a:extLst>
            </p:cNvPr>
            <p:cNvSpPr/>
            <p:nvPr/>
          </p:nvSpPr>
          <p:spPr>
            <a:xfrm>
              <a:off x="2060125" y="2061125"/>
              <a:ext cx="19600" cy="18525"/>
            </a:xfrm>
            <a:custGeom>
              <a:avLst/>
              <a:gdLst/>
              <a:ahLst/>
              <a:cxnLst/>
              <a:rect l="l" t="t" r="r" b="b"/>
              <a:pathLst>
                <a:path w="784" h="741" extrusionOk="0">
                  <a:moveTo>
                    <a:pt x="424" y="1"/>
                  </a:moveTo>
                  <a:cubicBezTo>
                    <a:pt x="170" y="1"/>
                    <a:pt x="1" y="233"/>
                    <a:pt x="64" y="466"/>
                  </a:cubicBezTo>
                  <a:cubicBezTo>
                    <a:pt x="106" y="635"/>
                    <a:pt x="275" y="741"/>
                    <a:pt x="445" y="741"/>
                  </a:cubicBezTo>
                  <a:cubicBezTo>
                    <a:pt x="635" y="741"/>
                    <a:pt x="783" y="593"/>
                    <a:pt x="783" y="402"/>
                  </a:cubicBezTo>
                  <a:cubicBezTo>
                    <a:pt x="783" y="360"/>
                    <a:pt x="783" y="339"/>
                    <a:pt x="783" y="318"/>
                  </a:cubicBezTo>
                  <a:cubicBezTo>
                    <a:pt x="741" y="128"/>
                    <a:pt x="593" y="1"/>
                    <a:pt x="424"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259;p63">
              <a:extLst>
                <a:ext uri="{FF2B5EF4-FFF2-40B4-BE49-F238E27FC236}">
                  <a16:creationId xmlns:a16="http://schemas.microsoft.com/office/drawing/2014/main" id="{7F02F6D9-DD9F-4E71-B151-8871C446F1C4}"/>
                </a:ext>
              </a:extLst>
            </p:cNvPr>
            <p:cNvSpPr/>
            <p:nvPr/>
          </p:nvSpPr>
          <p:spPr>
            <a:xfrm>
              <a:off x="2156875" y="2129750"/>
              <a:ext cx="23200" cy="20975"/>
            </a:xfrm>
            <a:custGeom>
              <a:avLst/>
              <a:gdLst/>
              <a:ahLst/>
              <a:cxnLst/>
              <a:rect l="l" t="t" r="r" b="b"/>
              <a:pathLst>
                <a:path w="928" h="839" extrusionOk="0">
                  <a:moveTo>
                    <a:pt x="499" y="0"/>
                  </a:moveTo>
                  <a:cubicBezTo>
                    <a:pt x="453" y="0"/>
                    <a:pt x="407" y="8"/>
                    <a:pt x="360" y="26"/>
                  </a:cubicBezTo>
                  <a:cubicBezTo>
                    <a:pt x="64" y="132"/>
                    <a:pt x="1" y="513"/>
                    <a:pt x="212" y="724"/>
                  </a:cubicBezTo>
                  <a:cubicBezTo>
                    <a:pt x="289" y="800"/>
                    <a:pt x="395" y="838"/>
                    <a:pt x="505" y="838"/>
                  </a:cubicBezTo>
                  <a:cubicBezTo>
                    <a:pt x="578" y="838"/>
                    <a:pt x="652" y="821"/>
                    <a:pt x="720" y="788"/>
                  </a:cubicBezTo>
                  <a:cubicBezTo>
                    <a:pt x="826" y="724"/>
                    <a:pt x="889" y="640"/>
                    <a:pt x="910" y="534"/>
                  </a:cubicBezTo>
                  <a:cubicBezTo>
                    <a:pt x="910" y="491"/>
                    <a:pt x="910" y="470"/>
                    <a:pt x="910" y="449"/>
                  </a:cubicBezTo>
                  <a:cubicBezTo>
                    <a:pt x="928" y="203"/>
                    <a:pt x="726" y="0"/>
                    <a:pt x="49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260;p63">
              <a:extLst>
                <a:ext uri="{FF2B5EF4-FFF2-40B4-BE49-F238E27FC236}">
                  <a16:creationId xmlns:a16="http://schemas.microsoft.com/office/drawing/2014/main" id="{18C7F821-BF70-46EF-9366-9F57D6CD5ABB}"/>
                </a:ext>
              </a:extLst>
            </p:cNvPr>
            <p:cNvSpPr/>
            <p:nvPr/>
          </p:nvSpPr>
          <p:spPr>
            <a:xfrm>
              <a:off x="2154775" y="2054250"/>
              <a:ext cx="21700" cy="18075"/>
            </a:xfrm>
            <a:custGeom>
              <a:avLst/>
              <a:gdLst/>
              <a:ahLst/>
              <a:cxnLst/>
              <a:rect l="l" t="t" r="r" b="b"/>
              <a:pathLst>
                <a:path w="868" h="723" extrusionOk="0">
                  <a:moveTo>
                    <a:pt x="487" y="1"/>
                  </a:moveTo>
                  <a:cubicBezTo>
                    <a:pt x="169" y="1"/>
                    <a:pt x="0" y="381"/>
                    <a:pt x="233" y="614"/>
                  </a:cubicBezTo>
                  <a:cubicBezTo>
                    <a:pt x="308" y="689"/>
                    <a:pt x="400" y="722"/>
                    <a:pt x="491" y="722"/>
                  </a:cubicBezTo>
                  <a:cubicBezTo>
                    <a:pt x="683" y="722"/>
                    <a:pt x="867" y="575"/>
                    <a:pt x="867" y="360"/>
                  </a:cubicBezTo>
                  <a:cubicBezTo>
                    <a:pt x="846" y="170"/>
                    <a:pt x="698" y="1"/>
                    <a:pt x="487"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261;p63">
              <a:extLst>
                <a:ext uri="{FF2B5EF4-FFF2-40B4-BE49-F238E27FC236}">
                  <a16:creationId xmlns:a16="http://schemas.microsoft.com/office/drawing/2014/main" id="{2F23476B-F35C-477B-91B2-2F067D1487D4}"/>
                </a:ext>
              </a:extLst>
            </p:cNvPr>
            <p:cNvSpPr/>
            <p:nvPr/>
          </p:nvSpPr>
          <p:spPr>
            <a:xfrm>
              <a:off x="2129400" y="2009325"/>
              <a:ext cx="17475" cy="13225"/>
            </a:xfrm>
            <a:custGeom>
              <a:avLst/>
              <a:gdLst/>
              <a:ahLst/>
              <a:cxnLst/>
              <a:rect l="l" t="t" r="r" b="b"/>
              <a:pathLst>
                <a:path w="699" h="529" extrusionOk="0">
                  <a:moveTo>
                    <a:pt x="339" y="0"/>
                  </a:moveTo>
                  <a:cubicBezTo>
                    <a:pt x="0" y="0"/>
                    <a:pt x="0" y="529"/>
                    <a:pt x="339" y="529"/>
                  </a:cubicBezTo>
                  <a:cubicBezTo>
                    <a:pt x="698" y="529"/>
                    <a:pt x="698" y="0"/>
                    <a:pt x="33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262;p63">
              <a:extLst>
                <a:ext uri="{FF2B5EF4-FFF2-40B4-BE49-F238E27FC236}">
                  <a16:creationId xmlns:a16="http://schemas.microsoft.com/office/drawing/2014/main" id="{BE4748D4-1C2F-4E27-ADE9-F44F84833CAE}"/>
                </a:ext>
              </a:extLst>
            </p:cNvPr>
            <p:cNvSpPr/>
            <p:nvPr/>
          </p:nvSpPr>
          <p:spPr>
            <a:xfrm>
              <a:off x="1892650" y="1982075"/>
              <a:ext cx="22100" cy="20125"/>
            </a:xfrm>
            <a:custGeom>
              <a:avLst/>
              <a:gdLst/>
              <a:ahLst/>
              <a:cxnLst/>
              <a:rect l="l" t="t" r="r" b="b"/>
              <a:pathLst>
                <a:path w="884" h="805" extrusionOk="0">
                  <a:moveTo>
                    <a:pt x="381" y="1"/>
                  </a:moveTo>
                  <a:cubicBezTo>
                    <a:pt x="1" y="1"/>
                    <a:pt x="1" y="805"/>
                    <a:pt x="381" y="805"/>
                  </a:cubicBezTo>
                  <a:cubicBezTo>
                    <a:pt x="406" y="805"/>
                    <a:pt x="432" y="801"/>
                    <a:pt x="460" y="794"/>
                  </a:cubicBezTo>
                  <a:lnTo>
                    <a:pt x="482" y="794"/>
                  </a:lnTo>
                  <a:cubicBezTo>
                    <a:pt x="883" y="688"/>
                    <a:pt x="883" y="138"/>
                    <a:pt x="482" y="33"/>
                  </a:cubicBezTo>
                  <a:lnTo>
                    <a:pt x="482" y="11"/>
                  </a:lnTo>
                  <a:lnTo>
                    <a:pt x="460" y="11"/>
                  </a:lnTo>
                  <a:cubicBezTo>
                    <a:pt x="432" y="4"/>
                    <a:pt x="406" y="1"/>
                    <a:pt x="381"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263;p63">
              <a:extLst>
                <a:ext uri="{FF2B5EF4-FFF2-40B4-BE49-F238E27FC236}">
                  <a16:creationId xmlns:a16="http://schemas.microsoft.com/office/drawing/2014/main" id="{FD274B18-D9BE-4478-B57E-C6D1D0BDE725}"/>
                </a:ext>
              </a:extLst>
            </p:cNvPr>
            <p:cNvSpPr/>
            <p:nvPr/>
          </p:nvSpPr>
          <p:spPr>
            <a:xfrm>
              <a:off x="1828000" y="1943125"/>
              <a:ext cx="16425" cy="14300"/>
            </a:xfrm>
            <a:custGeom>
              <a:avLst/>
              <a:gdLst/>
              <a:ahLst/>
              <a:cxnLst/>
              <a:rect l="l" t="t" r="r" b="b"/>
              <a:pathLst>
                <a:path w="657" h="572" extrusionOk="0">
                  <a:moveTo>
                    <a:pt x="306" y="0"/>
                  </a:moveTo>
                  <a:cubicBezTo>
                    <a:pt x="182" y="0"/>
                    <a:pt x="80" y="65"/>
                    <a:pt x="43" y="195"/>
                  </a:cubicBezTo>
                  <a:cubicBezTo>
                    <a:pt x="1" y="322"/>
                    <a:pt x="86" y="448"/>
                    <a:pt x="212" y="491"/>
                  </a:cubicBezTo>
                  <a:cubicBezTo>
                    <a:pt x="234" y="512"/>
                    <a:pt x="276" y="554"/>
                    <a:pt x="318" y="554"/>
                  </a:cubicBezTo>
                  <a:cubicBezTo>
                    <a:pt x="342" y="566"/>
                    <a:pt x="365" y="571"/>
                    <a:pt x="389" y="571"/>
                  </a:cubicBezTo>
                  <a:cubicBezTo>
                    <a:pt x="448" y="571"/>
                    <a:pt x="505" y="537"/>
                    <a:pt x="551" y="491"/>
                  </a:cubicBezTo>
                  <a:cubicBezTo>
                    <a:pt x="635" y="406"/>
                    <a:pt x="657" y="300"/>
                    <a:pt x="593" y="195"/>
                  </a:cubicBezTo>
                  <a:cubicBezTo>
                    <a:pt x="551" y="110"/>
                    <a:pt x="466" y="26"/>
                    <a:pt x="360" y="4"/>
                  </a:cubicBezTo>
                  <a:cubicBezTo>
                    <a:pt x="342" y="2"/>
                    <a:pt x="324" y="0"/>
                    <a:pt x="306"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264;p63">
              <a:extLst>
                <a:ext uri="{FF2B5EF4-FFF2-40B4-BE49-F238E27FC236}">
                  <a16:creationId xmlns:a16="http://schemas.microsoft.com/office/drawing/2014/main" id="{99FCB9FD-7B4F-4E2B-A260-85DF062102D0}"/>
                </a:ext>
              </a:extLst>
            </p:cNvPr>
            <p:cNvSpPr/>
            <p:nvPr/>
          </p:nvSpPr>
          <p:spPr>
            <a:xfrm>
              <a:off x="1714325" y="2030450"/>
              <a:ext cx="13775" cy="12725"/>
            </a:xfrm>
            <a:custGeom>
              <a:avLst/>
              <a:gdLst/>
              <a:ahLst/>
              <a:cxnLst/>
              <a:rect l="l" t="t" r="r" b="b"/>
              <a:pathLst>
                <a:path w="551" h="509" extrusionOk="0">
                  <a:moveTo>
                    <a:pt x="276" y="1"/>
                  </a:moveTo>
                  <a:cubicBezTo>
                    <a:pt x="1" y="64"/>
                    <a:pt x="1" y="445"/>
                    <a:pt x="276" y="509"/>
                  </a:cubicBezTo>
                  <a:cubicBezTo>
                    <a:pt x="551" y="445"/>
                    <a:pt x="551" y="64"/>
                    <a:pt x="276"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265;p63">
              <a:extLst>
                <a:ext uri="{FF2B5EF4-FFF2-40B4-BE49-F238E27FC236}">
                  <a16:creationId xmlns:a16="http://schemas.microsoft.com/office/drawing/2014/main" id="{4A8AF744-9790-43F2-AD46-7A052D5773D3}"/>
                </a:ext>
              </a:extLst>
            </p:cNvPr>
            <p:cNvSpPr/>
            <p:nvPr/>
          </p:nvSpPr>
          <p:spPr>
            <a:xfrm>
              <a:off x="1875600" y="2051075"/>
              <a:ext cx="22225" cy="16950"/>
            </a:xfrm>
            <a:custGeom>
              <a:avLst/>
              <a:gdLst/>
              <a:ahLst/>
              <a:cxnLst/>
              <a:rect l="l" t="t" r="r" b="b"/>
              <a:pathLst>
                <a:path w="889" h="678" extrusionOk="0">
                  <a:moveTo>
                    <a:pt x="445" y="1"/>
                  </a:moveTo>
                  <a:cubicBezTo>
                    <a:pt x="0" y="1"/>
                    <a:pt x="0" y="678"/>
                    <a:pt x="445" y="678"/>
                  </a:cubicBezTo>
                  <a:cubicBezTo>
                    <a:pt x="889" y="678"/>
                    <a:pt x="889" y="1"/>
                    <a:pt x="445"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266;p63">
              <a:extLst>
                <a:ext uri="{FF2B5EF4-FFF2-40B4-BE49-F238E27FC236}">
                  <a16:creationId xmlns:a16="http://schemas.microsoft.com/office/drawing/2014/main" id="{E654ACB1-670F-4F82-8AD5-6DC4BF3DDF5B}"/>
                </a:ext>
              </a:extLst>
            </p:cNvPr>
            <p:cNvSpPr/>
            <p:nvPr/>
          </p:nvSpPr>
          <p:spPr>
            <a:xfrm>
              <a:off x="2061700" y="2081750"/>
              <a:ext cx="17475" cy="13250"/>
            </a:xfrm>
            <a:custGeom>
              <a:avLst/>
              <a:gdLst/>
              <a:ahLst/>
              <a:cxnLst/>
              <a:rect l="l" t="t" r="r" b="b"/>
              <a:pathLst>
                <a:path w="699" h="530" extrusionOk="0">
                  <a:moveTo>
                    <a:pt x="361" y="0"/>
                  </a:moveTo>
                  <a:cubicBezTo>
                    <a:pt x="1" y="0"/>
                    <a:pt x="1" y="529"/>
                    <a:pt x="361" y="529"/>
                  </a:cubicBezTo>
                  <a:cubicBezTo>
                    <a:pt x="699" y="529"/>
                    <a:pt x="699" y="0"/>
                    <a:pt x="361"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267;p63">
              <a:extLst>
                <a:ext uri="{FF2B5EF4-FFF2-40B4-BE49-F238E27FC236}">
                  <a16:creationId xmlns:a16="http://schemas.microsoft.com/office/drawing/2014/main" id="{B8A24DC2-66B4-4245-9309-14C834F7BCDE}"/>
                </a:ext>
              </a:extLst>
            </p:cNvPr>
            <p:cNvSpPr/>
            <p:nvPr/>
          </p:nvSpPr>
          <p:spPr>
            <a:xfrm>
              <a:off x="2175725" y="2166400"/>
              <a:ext cx="8625" cy="6625"/>
            </a:xfrm>
            <a:custGeom>
              <a:avLst/>
              <a:gdLst/>
              <a:ahLst/>
              <a:cxnLst/>
              <a:rect l="l" t="t" r="r" b="b"/>
              <a:pathLst>
                <a:path w="345" h="265" extrusionOk="0">
                  <a:moveTo>
                    <a:pt x="122" y="0"/>
                  </a:moveTo>
                  <a:cubicBezTo>
                    <a:pt x="55" y="0"/>
                    <a:pt x="1" y="80"/>
                    <a:pt x="51" y="146"/>
                  </a:cubicBezTo>
                  <a:cubicBezTo>
                    <a:pt x="51" y="189"/>
                    <a:pt x="72" y="210"/>
                    <a:pt x="93" y="231"/>
                  </a:cubicBezTo>
                  <a:cubicBezTo>
                    <a:pt x="116" y="255"/>
                    <a:pt x="143" y="264"/>
                    <a:pt x="169" y="264"/>
                  </a:cubicBezTo>
                  <a:cubicBezTo>
                    <a:pt x="260" y="264"/>
                    <a:pt x="344" y="144"/>
                    <a:pt x="262" y="62"/>
                  </a:cubicBezTo>
                  <a:cubicBezTo>
                    <a:pt x="241" y="41"/>
                    <a:pt x="220" y="20"/>
                    <a:pt x="177" y="20"/>
                  </a:cubicBezTo>
                  <a:cubicBezTo>
                    <a:pt x="159" y="6"/>
                    <a:pt x="140" y="0"/>
                    <a:pt x="122"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268;p63">
              <a:extLst>
                <a:ext uri="{FF2B5EF4-FFF2-40B4-BE49-F238E27FC236}">
                  <a16:creationId xmlns:a16="http://schemas.microsoft.com/office/drawing/2014/main" id="{DACB4DE2-9F00-4835-84D3-2270DC12ACC1}"/>
                </a:ext>
              </a:extLst>
            </p:cNvPr>
            <p:cNvSpPr/>
            <p:nvPr/>
          </p:nvSpPr>
          <p:spPr>
            <a:xfrm>
              <a:off x="2095025" y="2023050"/>
              <a:ext cx="17475" cy="13250"/>
            </a:xfrm>
            <a:custGeom>
              <a:avLst/>
              <a:gdLst/>
              <a:ahLst/>
              <a:cxnLst/>
              <a:rect l="l" t="t" r="r" b="b"/>
              <a:pathLst>
                <a:path w="699" h="530" extrusionOk="0">
                  <a:moveTo>
                    <a:pt x="360" y="1"/>
                  </a:moveTo>
                  <a:cubicBezTo>
                    <a:pt x="0" y="1"/>
                    <a:pt x="0" y="530"/>
                    <a:pt x="360" y="530"/>
                  </a:cubicBezTo>
                  <a:cubicBezTo>
                    <a:pt x="698" y="530"/>
                    <a:pt x="698" y="1"/>
                    <a:pt x="360"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269;p63">
              <a:extLst>
                <a:ext uri="{FF2B5EF4-FFF2-40B4-BE49-F238E27FC236}">
                  <a16:creationId xmlns:a16="http://schemas.microsoft.com/office/drawing/2014/main" id="{0A88FEE6-ADDA-44F7-98F9-B39298C3247B}"/>
                </a:ext>
              </a:extLst>
            </p:cNvPr>
            <p:cNvSpPr/>
            <p:nvPr/>
          </p:nvSpPr>
          <p:spPr>
            <a:xfrm>
              <a:off x="1603825" y="1998200"/>
              <a:ext cx="613350" cy="405575"/>
            </a:xfrm>
            <a:custGeom>
              <a:avLst/>
              <a:gdLst/>
              <a:ahLst/>
              <a:cxnLst/>
              <a:rect l="l" t="t" r="r" b="b"/>
              <a:pathLst>
                <a:path w="24534" h="16223" extrusionOk="0">
                  <a:moveTo>
                    <a:pt x="9391" y="1"/>
                  </a:moveTo>
                  <a:cubicBezTo>
                    <a:pt x="8968" y="1"/>
                    <a:pt x="5373" y="1968"/>
                    <a:pt x="4104" y="2666"/>
                  </a:cubicBezTo>
                  <a:cubicBezTo>
                    <a:pt x="3342" y="3364"/>
                    <a:pt x="2708" y="4231"/>
                    <a:pt x="2285" y="5182"/>
                  </a:cubicBezTo>
                  <a:cubicBezTo>
                    <a:pt x="1" y="10110"/>
                    <a:pt x="1629" y="16074"/>
                    <a:pt x="1629" y="16074"/>
                  </a:cubicBezTo>
                  <a:lnTo>
                    <a:pt x="14276" y="16159"/>
                  </a:lnTo>
                  <a:lnTo>
                    <a:pt x="21552" y="16222"/>
                  </a:lnTo>
                  <a:lnTo>
                    <a:pt x="24365" y="16074"/>
                  </a:lnTo>
                  <a:cubicBezTo>
                    <a:pt x="24534" y="14107"/>
                    <a:pt x="24344" y="12119"/>
                    <a:pt x="23794" y="10216"/>
                  </a:cubicBezTo>
                  <a:cubicBezTo>
                    <a:pt x="23667" y="9793"/>
                    <a:pt x="23223" y="8757"/>
                    <a:pt x="23053" y="8397"/>
                  </a:cubicBezTo>
                  <a:cubicBezTo>
                    <a:pt x="23053" y="8397"/>
                    <a:pt x="23052" y="8397"/>
                    <a:pt x="23051" y="8397"/>
                  </a:cubicBezTo>
                  <a:cubicBezTo>
                    <a:pt x="22788" y="8397"/>
                    <a:pt x="20706" y="4485"/>
                    <a:pt x="20706" y="4485"/>
                  </a:cubicBezTo>
                  <a:cubicBezTo>
                    <a:pt x="20706" y="4485"/>
                    <a:pt x="18676" y="6980"/>
                    <a:pt x="18083" y="6980"/>
                  </a:cubicBezTo>
                  <a:cubicBezTo>
                    <a:pt x="17491" y="6980"/>
                    <a:pt x="15672" y="2327"/>
                    <a:pt x="15672" y="2327"/>
                  </a:cubicBezTo>
                  <a:cubicBezTo>
                    <a:pt x="15672" y="2327"/>
                    <a:pt x="12373" y="5161"/>
                    <a:pt x="11696" y="5161"/>
                  </a:cubicBezTo>
                  <a:cubicBezTo>
                    <a:pt x="11019" y="5161"/>
                    <a:pt x="9920" y="1"/>
                    <a:pt x="9391" y="1"/>
                  </a:cubicBezTo>
                  <a:close/>
                </a:path>
              </a:pathLst>
            </a:custGeom>
            <a:solidFill>
              <a:srgbClr val="FAF08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270;p63">
              <a:extLst>
                <a:ext uri="{FF2B5EF4-FFF2-40B4-BE49-F238E27FC236}">
                  <a16:creationId xmlns:a16="http://schemas.microsoft.com/office/drawing/2014/main" id="{B6ABDAC5-B46E-4B61-BBB1-25BCB8AA2CB5}"/>
                </a:ext>
              </a:extLst>
            </p:cNvPr>
            <p:cNvSpPr/>
            <p:nvPr/>
          </p:nvSpPr>
          <p:spPr>
            <a:xfrm>
              <a:off x="1957025" y="2246725"/>
              <a:ext cx="75625" cy="157050"/>
            </a:xfrm>
            <a:custGeom>
              <a:avLst/>
              <a:gdLst/>
              <a:ahLst/>
              <a:cxnLst/>
              <a:rect l="l" t="t" r="r" b="b"/>
              <a:pathLst>
                <a:path w="3025" h="6282" extrusionOk="0">
                  <a:moveTo>
                    <a:pt x="2834" y="0"/>
                  </a:moveTo>
                  <a:cubicBezTo>
                    <a:pt x="2369" y="360"/>
                    <a:pt x="1946" y="783"/>
                    <a:pt x="1587" y="1269"/>
                  </a:cubicBezTo>
                  <a:cubicBezTo>
                    <a:pt x="1206" y="1734"/>
                    <a:pt x="889" y="2242"/>
                    <a:pt x="656" y="2792"/>
                  </a:cubicBezTo>
                  <a:cubicBezTo>
                    <a:pt x="402" y="3342"/>
                    <a:pt x="233" y="3913"/>
                    <a:pt x="127" y="4505"/>
                  </a:cubicBezTo>
                  <a:cubicBezTo>
                    <a:pt x="64" y="4801"/>
                    <a:pt x="22" y="5097"/>
                    <a:pt x="22" y="5393"/>
                  </a:cubicBezTo>
                  <a:cubicBezTo>
                    <a:pt x="0" y="5689"/>
                    <a:pt x="0" y="5985"/>
                    <a:pt x="22" y="6281"/>
                  </a:cubicBezTo>
                  <a:lnTo>
                    <a:pt x="296" y="6281"/>
                  </a:lnTo>
                  <a:cubicBezTo>
                    <a:pt x="339" y="5710"/>
                    <a:pt x="445" y="5160"/>
                    <a:pt x="571" y="4611"/>
                  </a:cubicBezTo>
                  <a:cubicBezTo>
                    <a:pt x="719" y="4061"/>
                    <a:pt x="910" y="3532"/>
                    <a:pt x="1142" y="3024"/>
                  </a:cubicBezTo>
                  <a:cubicBezTo>
                    <a:pt x="1375" y="2496"/>
                    <a:pt x="1650" y="2009"/>
                    <a:pt x="1967" y="1544"/>
                  </a:cubicBezTo>
                  <a:cubicBezTo>
                    <a:pt x="2115" y="1311"/>
                    <a:pt x="2306" y="1100"/>
                    <a:pt x="2475" y="867"/>
                  </a:cubicBezTo>
                  <a:cubicBezTo>
                    <a:pt x="2644" y="635"/>
                    <a:pt x="2834" y="423"/>
                    <a:pt x="3025" y="233"/>
                  </a:cubicBezTo>
                  <a:lnTo>
                    <a:pt x="2834"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271;p63">
              <a:extLst>
                <a:ext uri="{FF2B5EF4-FFF2-40B4-BE49-F238E27FC236}">
                  <a16:creationId xmlns:a16="http://schemas.microsoft.com/office/drawing/2014/main" id="{73375E92-83B6-472F-87E5-72BBCE35B1A8}"/>
                </a:ext>
              </a:extLst>
            </p:cNvPr>
            <p:cNvSpPr/>
            <p:nvPr/>
          </p:nvSpPr>
          <p:spPr>
            <a:xfrm>
              <a:off x="1711700" y="2144025"/>
              <a:ext cx="98875" cy="51025"/>
            </a:xfrm>
            <a:custGeom>
              <a:avLst/>
              <a:gdLst/>
              <a:ahLst/>
              <a:cxnLst/>
              <a:rect l="l" t="t" r="r" b="b"/>
              <a:pathLst>
                <a:path w="3955" h="2041" extrusionOk="0">
                  <a:moveTo>
                    <a:pt x="2318" y="1"/>
                  </a:moveTo>
                  <a:cubicBezTo>
                    <a:pt x="1456" y="1"/>
                    <a:pt x="0" y="1069"/>
                    <a:pt x="0" y="1253"/>
                  </a:cubicBezTo>
                  <a:cubicBezTo>
                    <a:pt x="486" y="1486"/>
                    <a:pt x="1523" y="1972"/>
                    <a:pt x="2221" y="2035"/>
                  </a:cubicBezTo>
                  <a:cubicBezTo>
                    <a:pt x="2283" y="2039"/>
                    <a:pt x="2344" y="2041"/>
                    <a:pt x="2403" y="2041"/>
                  </a:cubicBezTo>
                  <a:cubicBezTo>
                    <a:pt x="3006" y="2041"/>
                    <a:pt x="3454" y="1859"/>
                    <a:pt x="3955" y="1782"/>
                  </a:cubicBezTo>
                  <a:cubicBezTo>
                    <a:pt x="3849" y="1401"/>
                    <a:pt x="3088" y="69"/>
                    <a:pt x="2411" y="5"/>
                  </a:cubicBezTo>
                  <a:cubicBezTo>
                    <a:pt x="2381" y="2"/>
                    <a:pt x="2350" y="1"/>
                    <a:pt x="2318" y="1"/>
                  </a:cubicBezTo>
                  <a:close/>
                </a:path>
              </a:pathLst>
            </a:custGeom>
            <a:solidFill>
              <a:srgbClr val="D171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272;p63">
              <a:extLst>
                <a:ext uri="{FF2B5EF4-FFF2-40B4-BE49-F238E27FC236}">
                  <a16:creationId xmlns:a16="http://schemas.microsoft.com/office/drawing/2014/main" id="{5E26A5A4-0E9F-42D5-B9D9-B1E2B2D89E5F}"/>
                </a:ext>
              </a:extLst>
            </p:cNvPr>
            <p:cNvSpPr/>
            <p:nvPr/>
          </p:nvSpPr>
          <p:spPr>
            <a:xfrm>
              <a:off x="1713275" y="2176925"/>
              <a:ext cx="95725" cy="43450"/>
            </a:xfrm>
            <a:custGeom>
              <a:avLst/>
              <a:gdLst/>
              <a:ahLst/>
              <a:cxnLst/>
              <a:rect l="l" t="t" r="r" b="b"/>
              <a:pathLst>
                <a:path w="3829" h="1738" extrusionOk="0">
                  <a:moveTo>
                    <a:pt x="1" y="0"/>
                  </a:moveTo>
                  <a:lnTo>
                    <a:pt x="1" y="0"/>
                  </a:lnTo>
                  <a:cubicBezTo>
                    <a:pt x="1" y="0"/>
                    <a:pt x="360" y="1290"/>
                    <a:pt x="1967" y="1713"/>
                  </a:cubicBezTo>
                  <a:cubicBezTo>
                    <a:pt x="2026" y="1730"/>
                    <a:pt x="2086" y="1738"/>
                    <a:pt x="2148" y="1738"/>
                  </a:cubicBezTo>
                  <a:cubicBezTo>
                    <a:pt x="2874" y="1738"/>
                    <a:pt x="3809" y="680"/>
                    <a:pt x="3829" y="466"/>
                  </a:cubicBezTo>
                  <a:cubicBezTo>
                    <a:pt x="3829" y="444"/>
                    <a:pt x="3829" y="423"/>
                    <a:pt x="3829" y="402"/>
                  </a:cubicBezTo>
                  <a:cubicBezTo>
                    <a:pt x="3340" y="500"/>
                    <a:pt x="2905" y="724"/>
                    <a:pt x="2308" y="724"/>
                  </a:cubicBezTo>
                  <a:cubicBezTo>
                    <a:pt x="2259" y="724"/>
                    <a:pt x="2209" y="723"/>
                    <a:pt x="2158" y="719"/>
                  </a:cubicBezTo>
                  <a:cubicBezTo>
                    <a:pt x="1481" y="677"/>
                    <a:pt x="487" y="233"/>
                    <a:pt x="1" y="0"/>
                  </a:cubicBezTo>
                  <a:close/>
                </a:path>
              </a:pathLst>
            </a:custGeom>
            <a:solidFill>
              <a:srgbClr val="C462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273;p63">
              <a:extLst>
                <a:ext uri="{FF2B5EF4-FFF2-40B4-BE49-F238E27FC236}">
                  <a16:creationId xmlns:a16="http://schemas.microsoft.com/office/drawing/2014/main" id="{C8FC5134-DBC1-46AB-92B8-68AC8F4DAC0B}"/>
                </a:ext>
              </a:extLst>
            </p:cNvPr>
            <p:cNvSpPr/>
            <p:nvPr/>
          </p:nvSpPr>
          <p:spPr>
            <a:xfrm>
              <a:off x="1710100" y="2169475"/>
              <a:ext cx="125900" cy="32000"/>
            </a:xfrm>
            <a:custGeom>
              <a:avLst/>
              <a:gdLst/>
              <a:ahLst/>
              <a:cxnLst/>
              <a:rect l="l" t="t" r="r" b="b"/>
              <a:pathLst>
                <a:path w="5036" h="1280" extrusionOk="0">
                  <a:moveTo>
                    <a:pt x="4860" y="1"/>
                  </a:moveTo>
                  <a:cubicBezTo>
                    <a:pt x="4835" y="1"/>
                    <a:pt x="4808" y="8"/>
                    <a:pt x="4780" y="23"/>
                  </a:cubicBezTo>
                  <a:cubicBezTo>
                    <a:pt x="4421" y="235"/>
                    <a:pt x="4040" y="404"/>
                    <a:pt x="3659" y="531"/>
                  </a:cubicBezTo>
                  <a:cubicBezTo>
                    <a:pt x="3279" y="658"/>
                    <a:pt x="2877" y="742"/>
                    <a:pt x="2475" y="764"/>
                  </a:cubicBezTo>
                  <a:cubicBezTo>
                    <a:pt x="2408" y="767"/>
                    <a:pt x="2341" y="769"/>
                    <a:pt x="2274" y="769"/>
                  </a:cubicBezTo>
                  <a:cubicBezTo>
                    <a:pt x="1939" y="769"/>
                    <a:pt x="1604" y="725"/>
                    <a:pt x="1270" y="637"/>
                  </a:cubicBezTo>
                  <a:cubicBezTo>
                    <a:pt x="868" y="531"/>
                    <a:pt x="466" y="383"/>
                    <a:pt x="85" y="214"/>
                  </a:cubicBezTo>
                  <a:cubicBezTo>
                    <a:pt x="75" y="203"/>
                    <a:pt x="64" y="198"/>
                    <a:pt x="53" y="198"/>
                  </a:cubicBezTo>
                  <a:cubicBezTo>
                    <a:pt x="43" y="198"/>
                    <a:pt x="32" y="203"/>
                    <a:pt x="22" y="214"/>
                  </a:cubicBezTo>
                  <a:cubicBezTo>
                    <a:pt x="1" y="235"/>
                    <a:pt x="1" y="277"/>
                    <a:pt x="22" y="298"/>
                  </a:cubicBezTo>
                  <a:cubicBezTo>
                    <a:pt x="339" y="616"/>
                    <a:pt x="720" y="869"/>
                    <a:pt x="1143" y="1039"/>
                  </a:cubicBezTo>
                  <a:cubicBezTo>
                    <a:pt x="1354" y="1123"/>
                    <a:pt x="1587" y="1187"/>
                    <a:pt x="1798" y="1229"/>
                  </a:cubicBezTo>
                  <a:cubicBezTo>
                    <a:pt x="1969" y="1260"/>
                    <a:pt x="2139" y="1280"/>
                    <a:pt x="2309" y="1280"/>
                  </a:cubicBezTo>
                  <a:cubicBezTo>
                    <a:pt x="2372" y="1280"/>
                    <a:pt x="2434" y="1277"/>
                    <a:pt x="2496" y="1271"/>
                  </a:cubicBezTo>
                  <a:cubicBezTo>
                    <a:pt x="2962" y="1271"/>
                    <a:pt x="3406" y="1165"/>
                    <a:pt x="3829" y="975"/>
                  </a:cubicBezTo>
                  <a:cubicBezTo>
                    <a:pt x="4273" y="806"/>
                    <a:pt x="4653" y="552"/>
                    <a:pt x="4971" y="235"/>
                  </a:cubicBezTo>
                  <a:lnTo>
                    <a:pt x="4950" y="235"/>
                  </a:lnTo>
                  <a:cubicBezTo>
                    <a:pt x="5036" y="132"/>
                    <a:pt x="4968" y="1"/>
                    <a:pt x="4860" y="1"/>
                  </a:cubicBezTo>
                  <a:close/>
                </a:path>
              </a:pathLst>
            </a:custGeom>
            <a:solidFill>
              <a:srgbClr val="311B0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274;p63">
              <a:extLst>
                <a:ext uri="{FF2B5EF4-FFF2-40B4-BE49-F238E27FC236}">
                  <a16:creationId xmlns:a16="http://schemas.microsoft.com/office/drawing/2014/main" id="{7C4A2A59-B4C0-4371-9432-3B5E391BABC3}"/>
                </a:ext>
              </a:extLst>
            </p:cNvPr>
            <p:cNvSpPr/>
            <p:nvPr/>
          </p:nvSpPr>
          <p:spPr>
            <a:xfrm>
              <a:off x="1752925" y="2027300"/>
              <a:ext cx="116350" cy="78300"/>
            </a:xfrm>
            <a:custGeom>
              <a:avLst/>
              <a:gdLst/>
              <a:ahLst/>
              <a:cxnLst/>
              <a:rect l="l" t="t" r="r" b="b"/>
              <a:pathLst>
                <a:path w="4654" h="3132" extrusionOk="0">
                  <a:moveTo>
                    <a:pt x="3958" y="1592"/>
                  </a:moveTo>
                  <a:cubicBezTo>
                    <a:pt x="3961" y="1592"/>
                    <a:pt x="3956" y="1597"/>
                    <a:pt x="3935" y="1607"/>
                  </a:cubicBezTo>
                  <a:cubicBezTo>
                    <a:pt x="3945" y="1597"/>
                    <a:pt x="3956" y="1592"/>
                    <a:pt x="3958" y="1592"/>
                  </a:cubicBezTo>
                  <a:close/>
                  <a:moveTo>
                    <a:pt x="952" y="0"/>
                  </a:moveTo>
                  <a:cubicBezTo>
                    <a:pt x="741" y="127"/>
                    <a:pt x="529" y="296"/>
                    <a:pt x="360" y="508"/>
                  </a:cubicBezTo>
                  <a:cubicBezTo>
                    <a:pt x="170" y="719"/>
                    <a:pt x="64" y="973"/>
                    <a:pt x="22" y="1248"/>
                  </a:cubicBezTo>
                  <a:cubicBezTo>
                    <a:pt x="1" y="1396"/>
                    <a:pt x="22" y="1544"/>
                    <a:pt x="64" y="1692"/>
                  </a:cubicBezTo>
                  <a:cubicBezTo>
                    <a:pt x="106" y="1861"/>
                    <a:pt x="212" y="2009"/>
                    <a:pt x="360" y="2115"/>
                  </a:cubicBezTo>
                  <a:cubicBezTo>
                    <a:pt x="482" y="2167"/>
                    <a:pt x="618" y="2205"/>
                    <a:pt x="745" y="2205"/>
                  </a:cubicBezTo>
                  <a:cubicBezTo>
                    <a:pt x="772" y="2205"/>
                    <a:pt x="799" y="2203"/>
                    <a:pt x="826" y="2200"/>
                  </a:cubicBezTo>
                  <a:cubicBezTo>
                    <a:pt x="974" y="2200"/>
                    <a:pt x="1122" y="2178"/>
                    <a:pt x="1249" y="2136"/>
                  </a:cubicBezTo>
                  <a:cubicBezTo>
                    <a:pt x="1321" y="2112"/>
                    <a:pt x="1392" y="2086"/>
                    <a:pt x="1461" y="2058"/>
                  </a:cubicBezTo>
                  <a:lnTo>
                    <a:pt x="1461" y="2058"/>
                  </a:lnTo>
                  <a:cubicBezTo>
                    <a:pt x="1490" y="2253"/>
                    <a:pt x="1569" y="2436"/>
                    <a:pt x="1693" y="2601"/>
                  </a:cubicBezTo>
                  <a:cubicBezTo>
                    <a:pt x="1862" y="2834"/>
                    <a:pt x="2137" y="3024"/>
                    <a:pt x="2433" y="3088"/>
                  </a:cubicBezTo>
                  <a:cubicBezTo>
                    <a:pt x="2527" y="3117"/>
                    <a:pt x="2627" y="3131"/>
                    <a:pt x="2727" y="3131"/>
                  </a:cubicBezTo>
                  <a:cubicBezTo>
                    <a:pt x="2921" y="3131"/>
                    <a:pt x="3119" y="3079"/>
                    <a:pt x="3300" y="2982"/>
                  </a:cubicBezTo>
                  <a:cubicBezTo>
                    <a:pt x="3541" y="2862"/>
                    <a:pt x="3744" y="2703"/>
                    <a:pt x="3909" y="2488"/>
                  </a:cubicBezTo>
                  <a:lnTo>
                    <a:pt x="3909" y="2488"/>
                  </a:lnTo>
                  <a:cubicBezTo>
                    <a:pt x="4101" y="2595"/>
                    <a:pt x="4329" y="2648"/>
                    <a:pt x="4550" y="2648"/>
                  </a:cubicBezTo>
                  <a:cubicBezTo>
                    <a:pt x="4585" y="2648"/>
                    <a:pt x="4619" y="2646"/>
                    <a:pt x="4654" y="2644"/>
                  </a:cubicBezTo>
                  <a:lnTo>
                    <a:pt x="4654" y="2369"/>
                  </a:lnTo>
                  <a:cubicBezTo>
                    <a:pt x="4458" y="2349"/>
                    <a:pt x="4262" y="2293"/>
                    <a:pt x="4100" y="2201"/>
                  </a:cubicBezTo>
                  <a:lnTo>
                    <a:pt x="4100" y="2201"/>
                  </a:lnTo>
                  <a:cubicBezTo>
                    <a:pt x="4185" y="2043"/>
                    <a:pt x="4246" y="1867"/>
                    <a:pt x="4273" y="1692"/>
                  </a:cubicBezTo>
                  <a:cubicBezTo>
                    <a:pt x="4273" y="1586"/>
                    <a:pt x="4273" y="1481"/>
                    <a:pt x="4231" y="1396"/>
                  </a:cubicBezTo>
                  <a:cubicBezTo>
                    <a:pt x="4188" y="1333"/>
                    <a:pt x="4146" y="1290"/>
                    <a:pt x="4104" y="1248"/>
                  </a:cubicBezTo>
                  <a:cubicBezTo>
                    <a:pt x="4019" y="1206"/>
                    <a:pt x="3935" y="1184"/>
                    <a:pt x="3871" y="1184"/>
                  </a:cubicBezTo>
                  <a:cubicBezTo>
                    <a:pt x="3744" y="1206"/>
                    <a:pt x="3638" y="1290"/>
                    <a:pt x="3575" y="1396"/>
                  </a:cubicBezTo>
                  <a:cubicBezTo>
                    <a:pt x="3533" y="1481"/>
                    <a:pt x="3512" y="1565"/>
                    <a:pt x="3512" y="1650"/>
                  </a:cubicBezTo>
                  <a:cubicBezTo>
                    <a:pt x="3473" y="1843"/>
                    <a:pt x="3505" y="2037"/>
                    <a:pt x="3598" y="2197"/>
                  </a:cubicBezTo>
                  <a:lnTo>
                    <a:pt x="3598" y="2197"/>
                  </a:lnTo>
                  <a:cubicBezTo>
                    <a:pt x="3598" y="2198"/>
                    <a:pt x="3597" y="2199"/>
                    <a:pt x="3596" y="2200"/>
                  </a:cubicBezTo>
                  <a:cubicBezTo>
                    <a:pt x="3370" y="2478"/>
                    <a:pt x="3071" y="2671"/>
                    <a:pt x="2772" y="2671"/>
                  </a:cubicBezTo>
                  <a:cubicBezTo>
                    <a:pt x="2708" y="2671"/>
                    <a:pt x="2644" y="2662"/>
                    <a:pt x="2581" y="2644"/>
                  </a:cubicBezTo>
                  <a:cubicBezTo>
                    <a:pt x="2412" y="2601"/>
                    <a:pt x="2243" y="2496"/>
                    <a:pt x="2137" y="2348"/>
                  </a:cubicBezTo>
                  <a:cubicBezTo>
                    <a:pt x="2031" y="2178"/>
                    <a:pt x="1989" y="2009"/>
                    <a:pt x="2010" y="1819"/>
                  </a:cubicBezTo>
                  <a:cubicBezTo>
                    <a:pt x="2012" y="1802"/>
                    <a:pt x="2014" y="1784"/>
                    <a:pt x="2016" y="1767"/>
                  </a:cubicBezTo>
                  <a:lnTo>
                    <a:pt x="2016" y="1767"/>
                  </a:lnTo>
                  <a:cubicBezTo>
                    <a:pt x="2106" y="1709"/>
                    <a:pt x="2195" y="1637"/>
                    <a:pt x="2285" y="1565"/>
                  </a:cubicBezTo>
                  <a:cubicBezTo>
                    <a:pt x="2391" y="1459"/>
                    <a:pt x="2496" y="1354"/>
                    <a:pt x="2581" y="1206"/>
                  </a:cubicBezTo>
                  <a:cubicBezTo>
                    <a:pt x="2602" y="1163"/>
                    <a:pt x="2623" y="1121"/>
                    <a:pt x="2644" y="1058"/>
                  </a:cubicBezTo>
                  <a:cubicBezTo>
                    <a:pt x="2644" y="1015"/>
                    <a:pt x="2644" y="973"/>
                    <a:pt x="2644" y="931"/>
                  </a:cubicBezTo>
                  <a:cubicBezTo>
                    <a:pt x="2623" y="888"/>
                    <a:pt x="2623" y="846"/>
                    <a:pt x="2602" y="804"/>
                  </a:cubicBezTo>
                  <a:cubicBezTo>
                    <a:pt x="2560" y="719"/>
                    <a:pt x="2475" y="656"/>
                    <a:pt x="2412" y="635"/>
                  </a:cubicBezTo>
                  <a:cubicBezTo>
                    <a:pt x="2362" y="610"/>
                    <a:pt x="2313" y="600"/>
                    <a:pt x="2263" y="600"/>
                  </a:cubicBezTo>
                  <a:cubicBezTo>
                    <a:pt x="2228" y="600"/>
                    <a:pt x="2193" y="605"/>
                    <a:pt x="2158" y="613"/>
                  </a:cubicBezTo>
                  <a:cubicBezTo>
                    <a:pt x="2052" y="635"/>
                    <a:pt x="1968" y="698"/>
                    <a:pt x="1904" y="761"/>
                  </a:cubicBezTo>
                  <a:cubicBezTo>
                    <a:pt x="1841" y="825"/>
                    <a:pt x="1777" y="888"/>
                    <a:pt x="1735" y="952"/>
                  </a:cubicBezTo>
                  <a:cubicBezTo>
                    <a:pt x="1619" y="1134"/>
                    <a:pt x="1529" y="1342"/>
                    <a:pt x="1485" y="1555"/>
                  </a:cubicBezTo>
                  <a:lnTo>
                    <a:pt x="1485" y="1555"/>
                  </a:lnTo>
                  <a:cubicBezTo>
                    <a:pt x="1379" y="1614"/>
                    <a:pt x="1268" y="1667"/>
                    <a:pt x="1164" y="1713"/>
                  </a:cubicBezTo>
                  <a:cubicBezTo>
                    <a:pt x="1065" y="1763"/>
                    <a:pt x="958" y="1783"/>
                    <a:pt x="853" y="1783"/>
                  </a:cubicBezTo>
                  <a:cubicBezTo>
                    <a:pt x="779" y="1783"/>
                    <a:pt x="705" y="1773"/>
                    <a:pt x="635" y="1755"/>
                  </a:cubicBezTo>
                  <a:cubicBezTo>
                    <a:pt x="572" y="1713"/>
                    <a:pt x="529" y="1671"/>
                    <a:pt x="529" y="1607"/>
                  </a:cubicBezTo>
                  <a:cubicBezTo>
                    <a:pt x="487" y="1502"/>
                    <a:pt x="466" y="1417"/>
                    <a:pt x="487" y="1311"/>
                  </a:cubicBezTo>
                  <a:cubicBezTo>
                    <a:pt x="487" y="910"/>
                    <a:pt x="826" y="529"/>
                    <a:pt x="1164" y="254"/>
                  </a:cubicBezTo>
                  <a:lnTo>
                    <a:pt x="95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275;p63">
              <a:extLst>
                <a:ext uri="{FF2B5EF4-FFF2-40B4-BE49-F238E27FC236}">
                  <a16:creationId xmlns:a16="http://schemas.microsoft.com/office/drawing/2014/main" id="{37C527BE-7B2B-4B22-8065-12538E02B0BD}"/>
                </a:ext>
              </a:extLst>
            </p:cNvPr>
            <p:cNvSpPr/>
            <p:nvPr/>
          </p:nvSpPr>
          <p:spPr>
            <a:xfrm>
              <a:off x="1673625" y="2098675"/>
              <a:ext cx="53950" cy="54475"/>
            </a:xfrm>
            <a:custGeom>
              <a:avLst/>
              <a:gdLst/>
              <a:ahLst/>
              <a:cxnLst/>
              <a:rect l="l" t="t" r="r" b="b"/>
              <a:pathLst>
                <a:path w="2158" h="2179" extrusionOk="0">
                  <a:moveTo>
                    <a:pt x="1079" y="0"/>
                  </a:moveTo>
                  <a:cubicBezTo>
                    <a:pt x="487" y="0"/>
                    <a:pt x="0" y="487"/>
                    <a:pt x="0" y="1079"/>
                  </a:cubicBezTo>
                  <a:cubicBezTo>
                    <a:pt x="0" y="1692"/>
                    <a:pt x="487" y="2179"/>
                    <a:pt x="1079" y="2179"/>
                  </a:cubicBezTo>
                  <a:cubicBezTo>
                    <a:pt x="1671" y="2179"/>
                    <a:pt x="2158" y="1692"/>
                    <a:pt x="2158" y="1079"/>
                  </a:cubicBezTo>
                  <a:cubicBezTo>
                    <a:pt x="2158" y="487"/>
                    <a:pt x="1671" y="0"/>
                    <a:pt x="1079"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276;p63">
              <a:extLst>
                <a:ext uri="{FF2B5EF4-FFF2-40B4-BE49-F238E27FC236}">
                  <a16:creationId xmlns:a16="http://schemas.microsoft.com/office/drawing/2014/main" id="{8FA59E82-B755-4236-81CE-858D222F6034}"/>
                </a:ext>
              </a:extLst>
            </p:cNvPr>
            <p:cNvSpPr/>
            <p:nvPr/>
          </p:nvSpPr>
          <p:spPr>
            <a:xfrm>
              <a:off x="1700575" y="2109775"/>
              <a:ext cx="16425" cy="16425"/>
            </a:xfrm>
            <a:custGeom>
              <a:avLst/>
              <a:gdLst/>
              <a:ahLst/>
              <a:cxnLst/>
              <a:rect l="l" t="t" r="r" b="b"/>
              <a:pathLst>
                <a:path w="657" h="657" extrusionOk="0">
                  <a:moveTo>
                    <a:pt x="318" y="0"/>
                  </a:moveTo>
                  <a:cubicBezTo>
                    <a:pt x="149" y="0"/>
                    <a:pt x="1" y="148"/>
                    <a:pt x="1" y="318"/>
                  </a:cubicBezTo>
                  <a:cubicBezTo>
                    <a:pt x="1" y="508"/>
                    <a:pt x="149" y="656"/>
                    <a:pt x="318" y="656"/>
                  </a:cubicBezTo>
                  <a:cubicBezTo>
                    <a:pt x="509" y="656"/>
                    <a:pt x="657" y="508"/>
                    <a:pt x="657" y="318"/>
                  </a:cubicBezTo>
                  <a:cubicBezTo>
                    <a:pt x="657" y="148"/>
                    <a:pt x="509"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277;p63">
              <a:extLst>
                <a:ext uri="{FF2B5EF4-FFF2-40B4-BE49-F238E27FC236}">
                  <a16:creationId xmlns:a16="http://schemas.microsoft.com/office/drawing/2014/main" id="{54CE51A6-0FFB-4523-AEED-719E56141EE3}"/>
                </a:ext>
              </a:extLst>
            </p:cNvPr>
            <p:cNvSpPr/>
            <p:nvPr/>
          </p:nvSpPr>
          <p:spPr>
            <a:xfrm>
              <a:off x="1844400" y="2129325"/>
              <a:ext cx="54475" cy="54500"/>
            </a:xfrm>
            <a:custGeom>
              <a:avLst/>
              <a:gdLst/>
              <a:ahLst/>
              <a:cxnLst/>
              <a:rect l="l" t="t" r="r" b="b"/>
              <a:pathLst>
                <a:path w="2179" h="2180" extrusionOk="0">
                  <a:moveTo>
                    <a:pt x="1100" y="1"/>
                  </a:moveTo>
                  <a:cubicBezTo>
                    <a:pt x="487" y="1"/>
                    <a:pt x="1" y="508"/>
                    <a:pt x="1" y="1101"/>
                  </a:cubicBezTo>
                  <a:cubicBezTo>
                    <a:pt x="1" y="1693"/>
                    <a:pt x="487" y="2179"/>
                    <a:pt x="1100" y="2179"/>
                  </a:cubicBezTo>
                  <a:cubicBezTo>
                    <a:pt x="1693" y="2179"/>
                    <a:pt x="2179" y="1693"/>
                    <a:pt x="2179" y="1101"/>
                  </a:cubicBezTo>
                  <a:cubicBezTo>
                    <a:pt x="2179" y="508"/>
                    <a:pt x="1693" y="1"/>
                    <a:pt x="1100"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278;p63">
              <a:extLst>
                <a:ext uri="{FF2B5EF4-FFF2-40B4-BE49-F238E27FC236}">
                  <a16:creationId xmlns:a16="http://schemas.microsoft.com/office/drawing/2014/main" id="{D4046022-36A0-4A30-8F69-37F0AAC0C299}"/>
                </a:ext>
              </a:extLst>
            </p:cNvPr>
            <p:cNvSpPr/>
            <p:nvPr/>
          </p:nvSpPr>
          <p:spPr>
            <a:xfrm>
              <a:off x="1875600" y="2140450"/>
              <a:ext cx="16425" cy="16400"/>
            </a:xfrm>
            <a:custGeom>
              <a:avLst/>
              <a:gdLst/>
              <a:ahLst/>
              <a:cxnLst/>
              <a:rect l="l" t="t" r="r" b="b"/>
              <a:pathLst>
                <a:path w="657" h="656" extrusionOk="0">
                  <a:moveTo>
                    <a:pt x="339" y="0"/>
                  </a:moveTo>
                  <a:cubicBezTo>
                    <a:pt x="148" y="0"/>
                    <a:pt x="0" y="148"/>
                    <a:pt x="0" y="317"/>
                  </a:cubicBezTo>
                  <a:cubicBezTo>
                    <a:pt x="0" y="508"/>
                    <a:pt x="148" y="656"/>
                    <a:pt x="339" y="656"/>
                  </a:cubicBezTo>
                  <a:cubicBezTo>
                    <a:pt x="508" y="656"/>
                    <a:pt x="656" y="508"/>
                    <a:pt x="656" y="317"/>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279;p63">
              <a:extLst>
                <a:ext uri="{FF2B5EF4-FFF2-40B4-BE49-F238E27FC236}">
                  <a16:creationId xmlns:a16="http://schemas.microsoft.com/office/drawing/2014/main" id="{B014658E-3B21-4650-BF44-400A436B6B7B}"/>
                </a:ext>
              </a:extLst>
            </p:cNvPr>
            <p:cNvSpPr/>
            <p:nvPr/>
          </p:nvSpPr>
          <p:spPr>
            <a:xfrm>
              <a:off x="1604863" y="1871638"/>
              <a:ext cx="623425" cy="532125"/>
            </a:xfrm>
            <a:custGeom>
              <a:avLst/>
              <a:gdLst/>
              <a:ahLst/>
              <a:cxnLst/>
              <a:rect l="l" t="t" r="r" b="b"/>
              <a:pathLst>
                <a:path w="24937" h="21285" extrusionOk="0">
                  <a:moveTo>
                    <a:pt x="12851" y="0"/>
                  </a:moveTo>
                  <a:cubicBezTo>
                    <a:pt x="10645" y="0"/>
                    <a:pt x="8418" y="671"/>
                    <a:pt x="6621" y="2483"/>
                  </a:cubicBezTo>
                  <a:cubicBezTo>
                    <a:pt x="3829" y="5274"/>
                    <a:pt x="3681" y="7960"/>
                    <a:pt x="3681" y="7960"/>
                  </a:cubicBezTo>
                  <a:lnTo>
                    <a:pt x="4104" y="7728"/>
                  </a:lnTo>
                  <a:lnTo>
                    <a:pt x="4104" y="7728"/>
                  </a:lnTo>
                  <a:cubicBezTo>
                    <a:pt x="3342" y="8426"/>
                    <a:pt x="2708" y="9293"/>
                    <a:pt x="2285" y="10244"/>
                  </a:cubicBezTo>
                  <a:cubicBezTo>
                    <a:pt x="1" y="15193"/>
                    <a:pt x="1629" y="21136"/>
                    <a:pt x="1629" y="21136"/>
                  </a:cubicBezTo>
                  <a:cubicBezTo>
                    <a:pt x="1629" y="21136"/>
                    <a:pt x="14277" y="21263"/>
                    <a:pt x="14277" y="21284"/>
                  </a:cubicBezTo>
                  <a:lnTo>
                    <a:pt x="21531" y="21284"/>
                  </a:lnTo>
                  <a:lnTo>
                    <a:pt x="24344" y="21136"/>
                  </a:lnTo>
                  <a:cubicBezTo>
                    <a:pt x="24534" y="19169"/>
                    <a:pt x="24323" y="17181"/>
                    <a:pt x="23773" y="15278"/>
                  </a:cubicBezTo>
                  <a:cubicBezTo>
                    <a:pt x="23646" y="14855"/>
                    <a:pt x="23202" y="13819"/>
                    <a:pt x="23054" y="13459"/>
                  </a:cubicBezTo>
                  <a:cubicBezTo>
                    <a:pt x="23879" y="13417"/>
                    <a:pt x="24936" y="3033"/>
                    <a:pt x="16413" y="537"/>
                  </a:cubicBezTo>
                  <a:cubicBezTo>
                    <a:pt x="15283" y="206"/>
                    <a:pt x="14070" y="0"/>
                    <a:pt x="12851"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280;p63">
              <a:extLst>
                <a:ext uri="{FF2B5EF4-FFF2-40B4-BE49-F238E27FC236}">
                  <a16:creationId xmlns:a16="http://schemas.microsoft.com/office/drawing/2014/main" id="{4E0D16DA-DD9A-4C77-A32A-65EEB53BBD45}"/>
                </a:ext>
              </a:extLst>
            </p:cNvPr>
            <p:cNvSpPr/>
            <p:nvPr/>
          </p:nvSpPr>
          <p:spPr>
            <a:xfrm>
              <a:off x="1584788" y="1851988"/>
              <a:ext cx="653525" cy="571325"/>
            </a:xfrm>
            <a:custGeom>
              <a:avLst/>
              <a:gdLst/>
              <a:ahLst/>
              <a:cxnLst/>
              <a:rect l="l" t="t" r="r" b="b"/>
              <a:pathLst>
                <a:path w="26141" h="22853" extrusionOk="0">
                  <a:moveTo>
                    <a:pt x="13641" y="1583"/>
                  </a:moveTo>
                  <a:cubicBezTo>
                    <a:pt x="14938" y="1583"/>
                    <a:pt x="16121" y="1832"/>
                    <a:pt x="16983" y="2084"/>
                  </a:cubicBezTo>
                  <a:cubicBezTo>
                    <a:pt x="19648" y="2803"/>
                    <a:pt x="21805" y="4749"/>
                    <a:pt x="22757" y="7350"/>
                  </a:cubicBezTo>
                  <a:cubicBezTo>
                    <a:pt x="23836" y="10015"/>
                    <a:pt x="23624" y="12659"/>
                    <a:pt x="23413" y="13484"/>
                  </a:cubicBezTo>
                  <a:lnTo>
                    <a:pt x="22672" y="13526"/>
                  </a:lnTo>
                  <a:lnTo>
                    <a:pt x="23117" y="14562"/>
                  </a:lnTo>
                  <a:cubicBezTo>
                    <a:pt x="23391" y="15197"/>
                    <a:pt x="23709" y="16001"/>
                    <a:pt x="23814" y="16297"/>
                  </a:cubicBezTo>
                  <a:cubicBezTo>
                    <a:pt x="24259" y="17883"/>
                    <a:pt x="24470" y="19532"/>
                    <a:pt x="24385" y="21182"/>
                  </a:cubicBezTo>
                  <a:lnTo>
                    <a:pt x="22292" y="21267"/>
                  </a:lnTo>
                  <a:lnTo>
                    <a:pt x="15059" y="21267"/>
                  </a:lnTo>
                  <a:lnTo>
                    <a:pt x="15059" y="21288"/>
                  </a:lnTo>
                  <a:cubicBezTo>
                    <a:pt x="14889" y="21267"/>
                    <a:pt x="14699" y="21267"/>
                    <a:pt x="14530" y="21267"/>
                  </a:cubicBezTo>
                  <a:lnTo>
                    <a:pt x="13092" y="21246"/>
                  </a:lnTo>
                  <a:cubicBezTo>
                    <a:pt x="11928" y="21224"/>
                    <a:pt x="10342" y="21224"/>
                    <a:pt x="8756" y="21203"/>
                  </a:cubicBezTo>
                  <a:lnTo>
                    <a:pt x="3046" y="21140"/>
                  </a:lnTo>
                  <a:cubicBezTo>
                    <a:pt x="2728" y="19575"/>
                    <a:pt x="2073" y="15112"/>
                    <a:pt x="3786" y="11369"/>
                  </a:cubicBezTo>
                  <a:cubicBezTo>
                    <a:pt x="4188" y="10502"/>
                    <a:pt x="4738" y="9719"/>
                    <a:pt x="5436" y="9085"/>
                  </a:cubicBezTo>
                  <a:lnTo>
                    <a:pt x="10279" y="4643"/>
                  </a:lnTo>
                  <a:lnTo>
                    <a:pt x="5711" y="7160"/>
                  </a:lnTo>
                  <a:cubicBezTo>
                    <a:pt x="6239" y="5912"/>
                    <a:pt x="7001" y="4770"/>
                    <a:pt x="7974" y="3819"/>
                  </a:cubicBezTo>
                  <a:cubicBezTo>
                    <a:pt x="9702" y="2090"/>
                    <a:pt x="11789" y="1583"/>
                    <a:pt x="13641" y="1583"/>
                  </a:cubicBezTo>
                  <a:close/>
                  <a:moveTo>
                    <a:pt x="13646" y="1"/>
                  </a:moveTo>
                  <a:cubicBezTo>
                    <a:pt x="11465" y="1"/>
                    <a:pt x="8978" y="606"/>
                    <a:pt x="6874" y="2698"/>
                  </a:cubicBezTo>
                  <a:cubicBezTo>
                    <a:pt x="4124" y="5447"/>
                    <a:pt x="3744" y="8112"/>
                    <a:pt x="3701" y="8619"/>
                  </a:cubicBezTo>
                  <a:cubicBezTo>
                    <a:pt x="3151" y="9254"/>
                    <a:pt x="2707" y="9952"/>
                    <a:pt x="2369" y="10713"/>
                  </a:cubicBezTo>
                  <a:cubicBezTo>
                    <a:pt x="0" y="15853"/>
                    <a:pt x="1586" y="21880"/>
                    <a:pt x="1650" y="22134"/>
                  </a:cubicBezTo>
                  <a:lnTo>
                    <a:pt x="1819" y="22726"/>
                  </a:lnTo>
                  <a:lnTo>
                    <a:pt x="2411" y="22726"/>
                  </a:lnTo>
                  <a:cubicBezTo>
                    <a:pt x="6451" y="22768"/>
                    <a:pt x="12225" y="22811"/>
                    <a:pt x="14276" y="22853"/>
                  </a:cubicBezTo>
                  <a:lnTo>
                    <a:pt x="22355" y="22853"/>
                  </a:lnTo>
                  <a:lnTo>
                    <a:pt x="25845" y="22684"/>
                  </a:lnTo>
                  <a:lnTo>
                    <a:pt x="25929" y="22028"/>
                  </a:lnTo>
                  <a:cubicBezTo>
                    <a:pt x="26141" y="19934"/>
                    <a:pt x="25929" y="17841"/>
                    <a:pt x="25337" y="15831"/>
                  </a:cubicBezTo>
                  <a:cubicBezTo>
                    <a:pt x="25231" y="15514"/>
                    <a:pt x="24978" y="14901"/>
                    <a:pt x="24766" y="14393"/>
                  </a:cubicBezTo>
                  <a:cubicBezTo>
                    <a:pt x="24978" y="13928"/>
                    <a:pt x="25083" y="13441"/>
                    <a:pt x="25126" y="12934"/>
                  </a:cubicBezTo>
                  <a:cubicBezTo>
                    <a:pt x="25506" y="9550"/>
                    <a:pt x="24407" y="2613"/>
                    <a:pt x="17448" y="562"/>
                  </a:cubicBezTo>
                  <a:cubicBezTo>
                    <a:pt x="16465" y="279"/>
                    <a:pt x="15126" y="1"/>
                    <a:pt x="13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281;p63">
              <a:extLst>
                <a:ext uri="{FF2B5EF4-FFF2-40B4-BE49-F238E27FC236}">
                  <a16:creationId xmlns:a16="http://schemas.microsoft.com/office/drawing/2014/main" id="{5E0373CB-72AF-4255-BAE5-5433A0F1ACCA}"/>
                </a:ext>
              </a:extLst>
            </p:cNvPr>
            <p:cNvSpPr/>
            <p:nvPr/>
          </p:nvSpPr>
          <p:spPr>
            <a:xfrm>
              <a:off x="1696338" y="1871638"/>
              <a:ext cx="531400" cy="336500"/>
            </a:xfrm>
            <a:custGeom>
              <a:avLst/>
              <a:gdLst/>
              <a:ahLst/>
              <a:cxnLst/>
              <a:rect l="l" t="t" r="r" b="b"/>
              <a:pathLst>
                <a:path w="21256" h="13460" extrusionOk="0">
                  <a:moveTo>
                    <a:pt x="9155" y="0"/>
                  </a:moveTo>
                  <a:cubicBezTo>
                    <a:pt x="6957" y="0"/>
                    <a:pt x="4738" y="671"/>
                    <a:pt x="2940" y="2483"/>
                  </a:cubicBezTo>
                  <a:cubicBezTo>
                    <a:pt x="128" y="5274"/>
                    <a:pt x="1" y="7960"/>
                    <a:pt x="1" y="7960"/>
                  </a:cubicBezTo>
                  <a:lnTo>
                    <a:pt x="424" y="7728"/>
                  </a:lnTo>
                  <a:cubicBezTo>
                    <a:pt x="1672" y="7030"/>
                    <a:pt x="5288" y="5063"/>
                    <a:pt x="5711" y="5063"/>
                  </a:cubicBezTo>
                  <a:cubicBezTo>
                    <a:pt x="6219" y="5063"/>
                    <a:pt x="7340" y="10223"/>
                    <a:pt x="8016" y="10223"/>
                  </a:cubicBezTo>
                  <a:cubicBezTo>
                    <a:pt x="8693" y="10223"/>
                    <a:pt x="11971" y="7410"/>
                    <a:pt x="11971" y="7410"/>
                  </a:cubicBezTo>
                  <a:cubicBezTo>
                    <a:pt x="11971" y="7410"/>
                    <a:pt x="13811" y="12042"/>
                    <a:pt x="14403" y="12042"/>
                  </a:cubicBezTo>
                  <a:cubicBezTo>
                    <a:pt x="14996" y="12042"/>
                    <a:pt x="17005" y="9547"/>
                    <a:pt x="17005" y="9547"/>
                  </a:cubicBezTo>
                  <a:cubicBezTo>
                    <a:pt x="17005" y="9547"/>
                    <a:pt x="19099" y="13459"/>
                    <a:pt x="19374" y="13459"/>
                  </a:cubicBezTo>
                  <a:cubicBezTo>
                    <a:pt x="20198" y="13417"/>
                    <a:pt x="21256" y="3033"/>
                    <a:pt x="12712" y="537"/>
                  </a:cubicBezTo>
                  <a:cubicBezTo>
                    <a:pt x="11582" y="206"/>
                    <a:pt x="10372" y="0"/>
                    <a:pt x="9155" y="0"/>
                  </a:cubicBezTo>
                  <a:close/>
                </a:path>
              </a:pathLst>
            </a:custGeom>
            <a:solidFill>
              <a:srgbClr val="FF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282;p63">
              <a:extLst>
                <a:ext uri="{FF2B5EF4-FFF2-40B4-BE49-F238E27FC236}">
                  <a16:creationId xmlns:a16="http://schemas.microsoft.com/office/drawing/2014/main" id="{343F0D86-946C-4D2A-97FF-1957480EA71B}"/>
                </a:ext>
              </a:extLst>
            </p:cNvPr>
            <p:cNvSpPr/>
            <p:nvPr/>
          </p:nvSpPr>
          <p:spPr>
            <a:xfrm>
              <a:off x="1877813" y="2014338"/>
              <a:ext cx="21050" cy="21150"/>
            </a:xfrm>
            <a:custGeom>
              <a:avLst/>
              <a:gdLst/>
              <a:ahLst/>
              <a:cxnLst/>
              <a:rect l="l" t="t" r="r" b="b"/>
              <a:pathLst>
                <a:path w="842" h="846" extrusionOk="0">
                  <a:moveTo>
                    <a:pt x="384" y="0"/>
                  </a:moveTo>
                  <a:cubicBezTo>
                    <a:pt x="0" y="0"/>
                    <a:pt x="0" y="846"/>
                    <a:pt x="384" y="846"/>
                  </a:cubicBezTo>
                  <a:cubicBezTo>
                    <a:pt x="409" y="846"/>
                    <a:pt x="434" y="842"/>
                    <a:pt x="461" y="835"/>
                  </a:cubicBezTo>
                  <a:cubicBezTo>
                    <a:pt x="588" y="793"/>
                    <a:pt x="694" y="730"/>
                    <a:pt x="757" y="624"/>
                  </a:cubicBezTo>
                  <a:cubicBezTo>
                    <a:pt x="842" y="497"/>
                    <a:pt x="842" y="349"/>
                    <a:pt x="757" y="222"/>
                  </a:cubicBezTo>
                  <a:cubicBezTo>
                    <a:pt x="694" y="116"/>
                    <a:pt x="588" y="53"/>
                    <a:pt x="461" y="11"/>
                  </a:cubicBezTo>
                  <a:cubicBezTo>
                    <a:pt x="434" y="3"/>
                    <a:pt x="409"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283;p63">
              <a:extLst>
                <a:ext uri="{FF2B5EF4-FFF2-40B4-BE49-F238E27FC236}">
                  <a16:creationId xmlns:a16="http://schemas.microsoft.com/office/drawing/2014/main" id="{CCFE06F5-6258-4C20-B52C-6B2FD5BB904F}"/>
                </a:ext>
              </a:extLst>
            </p:cNvPr>
            <p:cNvSpPr/>
            <p:nvPr/>
          </p:nvSpPr>
          <p:spPr>
            <a:xfrm>
              <a:off x="1899388" y="2064288"/>
              <a:ext cx="38075" cy="29625"/>
            </a:xfrm>
            <a:custGeom>
              <a:avLst/>
              <a:gdLst/>
              <a:ahLst/>
              <a:cxnLst/>
              <a:rect l="l" t="t" r="r" b="b"/>
              <a:pathLst>
                <a:path w="1523" h="1185" extrusionOk="0">
                  <a:moveTo>
                    <a:pt x="761" y="1"/>
                  </a:moveTo>
                  <a:cubicBezTo>
                    <a:pt x="0" y="1"/>
                    <a:pt x="0" y="1185"/>
                    <a:pt x="761" y="1185"/>
                  </a:cubicBezTo>
                  <a:cubicBezTo>
                    <a:pt x="1523" y="1185"/>
                    <a:pt x="1523" y="1"/>
                    <a:pt x="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284;p63">
              <a:extLst>
                <a:ext uri="{FF2B5EF4-FFF2-40B4-BE49-F238E27FC236}">
                  <a16:creationId xmlns:a16="http://schemas.microsoft.com/office/drawing/2014/main" id="{0F8BD51E-860D-4CC6-8A0D-91EE0BE70234}"/>
                </a:ext>
              </a:extLst>
            </p:cNvPr>
            <p:cNvSpPr/>
            <p:nvPr/>
          </p:nvSpPr>
          <p:spPr>
            <a:xfrm>
              <a:off x="1982388" y="2023588"/>
              <a:ext cx="20125" cy="15875"/>
            </a:xfrm>
            <a:custGeom>
              <a:avLst/>
              <a:gdLst/>
              <a:ahLst/>
              <a:cxnLst/>
              <a:rect l="l" t="t" r="r" b="b"/>
              <a:pathLst>
                <a:path w="805" h="635" extrusionOk="0">
                  <a:moveTo>
                    <a:pt x="402" y="0"/>
                  </a:moveTo>
                  <a:cubicBezTo>
                    <a:pt x="1" y="21"/>
                    <a:pt x="1" y="613"/>
                    <a:pt x="402" y="635"/>
                  </a:cubicBezTo>
                  <a:cubicBezTo>
                    <a:pt x="804" y="613"/>
                    <a:pt x="804" y="21"/>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285;p63">
              <a:extLst>
                <a:ext uri="{FF2B5EF4-FFF2-40B4-BE49-F238E27FC236}">
                  <a16:creationId xmlns:a16="http://schemas.microsoft.com/office/drawing/2014/main" id="{37F8BA9C-20B9-43CA-AEFF-A72CF258B440}"/>
                </a:ext>
              </a:extLst>
            </p:cNvPr>
            <p:cNvSpPr/>
            <p:nvPr/>
          </p:nvSpPr>
          <p:spPr>
            <a:xfrm>
              <a:off x="1771413" y="1967013"/>
              <a:ext cx="21725" cy="18250"/>
            </a:xfrm>
            <a:custGeom>
              <a:avLst/>
              <a:gdLst/>
              <a:ahLst/>
              <a:cxnLst/>
              <a:rect l="l" t="t" r="r" b="b"/>
              <a:pathLst>
                <a:path w="869" h="730" extrusionOk="0">
                  <a:moveTo>
                    <a:pt x="424" y="0"/>
                  </a:moveTo>
                  <a:cubicBezTo>
                    <a:pt x="170" y="0"/>
                    <a:pt x="1" y="296"/>
                    <a:pt x="128" y="529"/>
                  </a:cubicBezTo>
                  <a:lnTo>
                    <a:pt x="149" y="571"/>
                  </a:lnTo>
                  <a:cubicBezTo>
                    <a:pt x="212" y="677"/>
                    <a:pt x="323" y="730"/>
                    <a:pt x="435" y="730"/>
                  </a:cubicBezTo>
                  <a:cubicBezTo>
                    <a:pt x="546" y="730"/>
                    <a:pt x="657" y="677"/>
                    <a:pt x="720" y="571"/>
                  </a:cubicBezTo>
                  <a:lnTo>
                    <a:pt x="741" y="529"/>
                  </a:lnTo>
                  <a:cubicBezTo>
                    <a:pt x="868" y="296"/>
                    <a:pt x="699"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286;p63">
              <a:extLst>
                <a:ext uri="{FF2B5EF4-FFF2-40B4-BE49-F238E27FC236}">
                  <a16:creationId xmlns:a16="http://schemas.microsoft.com/office/drawing/2014/main" id="{37797053-7B53-495F-A635-7EE7813599E8}"/>
                </a:ext>
              </a:extLst>
            </p:cNvPr>
            <p:cNvSpPr/>
            <p:nvPr/>
          </p:nvSpPr>
          <p:spPr>
            <a:xfrm>
              <a:off x="1725413" y="2013538"/>
              <a:ext cx="26475" cy="20100"/>
            </a:xfrm>
            <a:custGeom>
              <a:avLst/>
              <a:gdLst/>
              <a:ahLst/>
              <a:cxnLst/>
              <a:rect l="l" t="t" r="r" b="b"/>
              <a:pathLst>
                <a:path w="1059" h="804" extrusionOk="0">
                  <a:moveTo>
                    <a:pt x="530" y="0"/>
                  </a:moveTo>
                  <a:cubicBezTo>
                    <a:pt x="1" y="0"/>
                    <a:pt x="1" y="804"/>
                    <a:pt x="530" y="804"/>
                  </a:cubicBezTo>
                  <a:cubicBezTo>
                    <a:pt x="1058" y="804"/>
                    <a:pt x="1058" y="0"/>
                    <a:pt x="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287;p63">
              <a:extLst>
                <a:ext uri="{FF2B5EF4-FFF2-40B4-BE49-F238E27FC236}">
                  <a16:creationId xmlns:a16="http://schemas.microsoft.com/office/drawing/2014/main" id="{BC7E2D73-3E17-4BFA-BFE7-4B5515784937}"/>
                </a:ext>
              </a:extLst>
            </p:cNvPr>
            <p:cNvSpPr/>
            <p:nvPr/>
          </p:nvSpPr>
          <p:spPr>
            <a:xfrm>
              <a:off x="2041613" y="2106588"/>
              <a:ext cx="28575" cy="21900"/>
            </a:xfrm>
            <a:custGeom>
              <a:avLst/>
              <a:gdLst/>
              <a:ahLst/>
              <a:cxnLst/>
              <a:rect l="l" t="t" r="r" b="b"/>
              <a:pathLst>
                <a:path w="1143" h="876" extrusionOk="0">
                  <a:moveTo>
                    <a:pt x="571" y="0"/>
                  </a:moveTo>
                  <a:cubicBezTo>
                    <a:pt x="191" y="0"/>
                    <a:pt x="0" y="466"/>
                    <a:pt x="275" y="741"/>
                  </a:cubicBezTo>
                  <a:cubicBezTo>
                    <a:pt x="339" y="804"/>
                    <a:pt x="423" y="846"/>
                    <a:pt x="508" y="868"/>
                  </a:cubicBezTo>
                  <a:cubicBezTo>
                    <a:pt x="542" y="873"/>
                    <a:pt x="574" y="876"/>
                    <a:pt x="606" y="876"/>
                  </a:cubicBezTo>
                  <a:cubicBezTo>
                    <a:pt x="691" y="876"/>
                    <a:pt x="769" y="856"/>
                    <a:pt x="846" y="825"/>
                  </a:cubicBezTo>
                  <a:cubicBezTo>
                    <a:pt x="1100" y="677"/>
                    <a:pt x="1142" y="339"/>
                    <a:pt x="931" y="127"/>
                  </a:cubicBezTo>
                  <a:cubicBezTo>
                    <a:pt x="867" y="43"/>
                    <a:pt x="741" y="0"/>
                    <a:pt x="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288;p63">
              <a:extLst>
                <a:ext uri="{FF2B5EF4-FFF2-40B4-BE49-F238E27FC236}">
                  <a16:creationId xmlns:a16="http://schemas.microsoft.com/office/drawing/2014/main" id="{3E5294AF-157A-427A-BCFE-8DE0010B057F}"/>
                </a:ext>
              </a:extLst>
            </p:cNvPr>
            <p:cNvSpPr/>
            <p:nvPr/>
          </p:nvSpPr>
          <p:spPr>
            <a:xfrm>
              <a:off x="2042138" y="1984988"/>
              <a:ext cx="20650" cy="16400"/>
            </a:xfrm>
            <a:custGeom>
              <a:avLst/>
              <a:gdLst/>
              <a:ahLst/>
              <a:cxnLst/>
              <a:rect l="l" t="t" r="r" b="b"/>
              <a:pathLst>
                <a:path w="826" h="656" extrusionOk="0">
                  <a:moveTo>
                    <a:pt x="445" y="0"/>
                  </a:moveTo>
                  <a:cubicBezTo>
                    <a:pt x="0" y="0"/>
                    <a:pt x="0" y="656"/>
                    <a:pt x="445" y="656"/>
                  </a:cubicBezTo>
                  <a:lnTo>
                    <a:pt x="508" y="656"/>
                  </a:lnTo>
                  <a:cubicBezTo>
                    <a:pt x="677" y="656"/>
                    <a:pt x="825" y="508"/>
                    <a:pt x="825" y="339"/>
                  </a:cubicBezTo>
                  <a:lnTo>
                    <a:pt x="825" y="317"/>
                  </a:lnTo>
                  <a:cubicBezTo>
                    <a:pt x="825" y="254"/>
                    <a:pt x="804" y="190"/>
                    <a:pt x="762" y="127"/>
                  </a:cubicBezTo>
                  <a:cubicBezTo>
                    <a:pt x="698" y="42"/>
                    <a:pt x="614" y="0"/>
                    <a:pt x="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289;p63">
              <a:extLst>
                <a:ext uri="{FF2B5EF4-FFF2-40B4-BE49-F238E27FC236}">
                  <a16:creationId xmlns:a16="http://schemas.microsoft.com/office/drawing/2014/main" id="{6361AFDC-F80D-4809-82A5-23F9816B363B}"/>
                </a:ext>
              </a:extLst>
            </p:cNvPr>
            <p:cNvSpPr/>
            <p:nvPr/>
          </p:nvSpPr>
          <p:spPr>
            <a:xfrm>
              <a:off x="2156338" y="2097588"/>
              <a:ext cx="37575" cy="29125"/>
            </a:xfrm>
            <a:custGeom>
              <a:avLst/>
              <a:gdLst/>
              <a:ahLst/>
              <a:cxnLst/>
              <a:rect l="l" t="t" r="r" b="b"/>
              <a:pathLst>
                <a:path w="1503" h="1165" extrusionOk="0">
                  <a:moveTo>
                    <a:pt x="741" y="1"/>
                  </a:moveTo>
                  <a:cubicBezTo>
                    <a:pt x="1" y="1"/>
                    <a:pt x="1" y="1164"/>
                    <a:pt x="741" y="1164"/>
                  </a:cubicBezTo>
                  <a:cubicBezTo>
                    <a:pt x="1502" y="1164"/>
                    <a:pt x="1502" y="1"/>
                    <a:pt x="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290;p63">
              <a:extLst>
                <a:ext uri="{FF2B5EF4-FFF2-40B4-BE49-F238E27FC236}">
                  <a16:creationId xmlns:a16="http://schemas.microsoft.com/office/drawing/2014/main" id="{675807B6-E949-46B5-9C4B-2F559633A633}"/>
                </a:ext>
              </a:extLst>
            </p:cNvPr>
            <p:cNvSpPr/>
            <p:nvPr/>
          </p:nvSpPr>
          <p:spPr>
            <a:xfrm>
              <a:off x="2127888" y="2066113"/>
              <a:ext cx="20550" cy="18050"/>
            </a:xfrm>
            <a:custGeom>
              <a:avLst/>
              <a:gdLst/>
              <a:ahLst/>
              <a:cxnLst/>
              <a:rect l="l" t="t" r="r" b="b"/>
              <a:pathLst>
                <a:path w="822" h="722" extrusionOk="0">
                  <a:moveTo>
                    <a:pt x="324" y="0"/>
                  </a:moveTo>
                  <a:cubicBezTo>
                    <a:pt x="0" y="0"/>
                    <a:pt x="0" y="722"/>
                    <a:pt x="324" y="722"/>
                  </a:cubicBezTo>
                  <a:cubicBezTo>
                    <a:pt x="347" y="722"/>
                    <a:pt x="372" y="718"/>
                    <a:pt x="399" y="710"/>
                  </a:cubicBezTo>
                  <a:lnTo>
                    <a:pt x="483" y="689"/>
                  </a:lnTo>
                  <a:cubicBezTo>
                    <a:pt x="821" y="583"/>
                    <a:pt x="821" y="118"/>
                    <a:pt x="483" y="33"/>
                  </a:cubicBezTo>
                  <a:lnTo>
                    <a:pt x="399" y="12"/>
                  </a:lnTo>
                  <a:cubicBezTo>
                    <a:pt x="372" y="4"/>
                    <a:pt x="347" y="0"/>
                    <a:pt x="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291;p63">
              <a:extLst>
                <a:ext uri="{FF2B5EF4-FFF2-40B4-BE49-F238E27FC236}">
                  <a16:creationId xmlns:a16="http://schemas.microsoft.com/office/drawing/2014/main" id="{6756CF20-EED8-4C91-855D-4FF3CC765054}"/>
                </a:ext>
              </a:extLst>
            </p:cNvPr>
            <p:cNvSpPr/>
            <p:nvPr/>
          </p:nvSpPr>
          <p:spPr>
            <a:xfrm>
              <a:off x="1762438" y="1996613"/>
              <a:ext cx="23825" cy="19575"/>
            </a:xfrm>
            <a:custGeom>
              <a:avLst/>
              <a:gdLst/>
              <a:ahLst/>
              <a:cxnLst/>
              <a:rect l="l" t="t" r="r" b="b"/>
              <a:pathLst>
                <a:path w="953" h="783" extrusionOk="0">
                  <a:moveTo>
                    <a:pt x="466" y="0"/>
                  </a:moveTo>
                  <a:cubicBezTo>
                    <a:pt x="0" y="43"/>
                    <a:pt x="0" y="741"/>
                    <a:pt x="466" y="783"/>
                  </a:cubicBezTo>
                  <a:cubicBezTo>
                    <a:pt x="952" y="741"/>
                    <a:pt x="952" y="43"/>
                    <a:pt x="4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292;p63">
              <a:extLst>
                <a:ext uri="{FF2B5EF4-FFF2-40B4-BE49-F238E27FC236}">
                  <a16:creationId xmlns:a16="http://schemas.microsoft.com/office/drawing/2014/main" id="{A34D4988-702D-4D17-8077-28E56BC15F4E}"/>
                </a:ext>
              </a:extLst>
            </p:cNvPr>
            <p:cNvSpPr/>
            <p:nvPr/>
          </p:nvSpPr>
          <p:spPr>
            <a:xfrm>
              <a:off x="1801563" y="1980213"/>
              <a:ext cx="19575" cy="15375"/>
            </a:xfrm>
            <a:custGeom>
              <a:avLst/>
              <a:gdLst/>
              <a:ahLst/>
              <a:cxnLst/>
              <a:rect l="l" t="t" r="r" b="b"/>
              <a:pathLst>
                <a:path w="783" h="615" extrusionOk="0">
                  <a:moveTo>
                    <a:pt x="402" y="1"/>
                  </a:moveTo>
                  <a:cubicBezTo>
                    <a:pt x="0" y="22"/>
                    <a:pt x="0" y="593"/>
                    <a:pt x="402" y="614"/>
                  </a:cubicBezTo>
                  <a:cubicBezTo>
                    <a:pt x="783" y="593"/>
                    <a:pt x="783" y="22"/>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293;p63">
              <a:extLst>
                <a:ext uri="{FF2B5EF4-FFF2-40B4-BE49-F238E27FC236}">
                  <a16:creationId xmlns:a16="http://schemas.microsoft.com/office/drawing/2014/main" id="{7C24BEBD-A98E-4B42-81FC-DFF3428B16D7}"/>
                </a:ext>
              </a:extLst>
            </p:cNvPr>
            <p:cNvSpPr/>
            <p:nvPr/>
          </p:nvSpPr>
          <p:spPr>
            <a:xfrm>
              <a:off x="1911013" y="2025688"/>
              <a:ext cx="31750" cy="29950"/>
            </a:xfrm>
            <a:custGeom>
              <a:avLst/>
              <a:gdLst/>
              <a:ahLst/>
              <a:cxnLst/>
              <a:rect l="l" t="t" r="r" b="b"/>
              <a:pathLst>
                <a:path w="1270" h="1198" extrusionOk="0">
                  <a:moveTo>
                    <a:pt x="656" y="1"/>
                  </a:moveTo>
                  <a:cubicBezTo>
                    <a:pt x="508" y="1"/>
                    <a:pt x="339" y="64"/>
                    <a:pt x="233" y="170"/>
                  </a:cubicBezTo>
                  <a:lnTo>
                    <a:pt x="212" y="191"/>
                  </a:lnTo>
                  <a:cubicBezTo>
                    <a:pt x="0" y="424"/>
                    <a:pt x="0" y="783"/>
                    <a:pt x="212" y="995"/>
                  </a:cubicBezTo>
                  <a:lnTo>
                    <a:pt x="233" y="1016"/>
                  </a:lnTo>
                  <a:cubicBezTo>
                    <a:pt x="351" y="1134"/>
                    <a:pt x="522" y="1198"/>
                    <a:pt x="694" y="1198"/>
                  </a:cubicBezTo>
                  <a:cubicBezTo>
                    <a:pt x="738" y="1198"/>
                    <a:pt x="782" y="1194"/>
                    <a:pt x="825" y="1185"/>
                  </a:cubicBezTo>
                  <a:cubicBezTo>
                    <a:pt x="1079" y="1100"/>
                    <a:pt x="1269" y="868"/>
                    <a:pt x="1269" y="593"/>
                  </a:cubicBezTo>
                  <a:cubicBezTo>
                    <a:pt x="1248" y="381"/>
                    <a:pt x="1142" y="191"/>
                    <a:pt x="973" y="85"/>
                  </a:cubicBezTo>
                  <a:cubicBezTo>
                    <a:pt x="868" y="22"/>
                    <a:pt x="762" y="1"/>
                    <a:pt x="6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294;p63">
              <a:extLst>
                <a:ext uri="{FF2B5EF4-FFF2-40B4-BE49-F238E27FC236}">
                  <a16:creationId xmlns:a16="http://schemas.microsoft.com/office/drawing/2014/main" id="{1CCC8637-87BF-49D6-91AA-075AFF6C2EB7}"/>
                </a:ext>
              </a:extLst>
            </p:cNvPr>
            <p:cNvSpPr/>
            <p:nvPr/>
          </p:nvSpPr>
          <p:spPr>
            <a:xfrm>
              <a:off x="2024688" y="2076438"/>
              <a:ext cx="20650" cy="15900"/>
            </a:xfrm>
            <a:custGeom>
              <a:avLst/>
              <a:gdLst/>
              <a:ahLst/>
              <a:cxnLst/>
              <a:rect l="l" t="t" r="r" b="b"/>
              <a:pathLst>
                <a:path w="826" h="636" extrusionOk="0">
                  <a:moveTo>
                    <a:pt x="402" y="1"/>
                  </a:moveTo>
                  <a:cubicBezTo>
                    <a:pt x="1" y="1"/>
                    <a:pt x="1" y="635"/>
                    <a:pt x="402" y="635"/>
                  </a:cubicBezTo>
                  <a:cubicBezTo>
                    <a:pt x="825" y="635"/>
                    <a:pt x="825" y="1"/>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295;p63">
              <a:extLst>
                <a:ext uri="{FF2B5EF4-FFF2-40B4-BE49-F238E27FC236}">
                  <a16:creationId xmlns:a16="http://schemas.microsoft.com/office/drawing/2014/main" id="{17B67066-6BC8-4DEE-9298-9094650A07DE}"/>
                </a:ext>
              </a:extLst>
            </p:cNvPr>
            <p:cNvSpPr/>
            <p:nvPr/>
          </p:nvSpPr>
          <p:spPr>
            <a:xfrm>
              <a:off x="2028213" y="2032438"/>
              <a:ext cx="11825" cy="11375"/>
            </a:xfrm>
            <a:custGeom>
              <a:avLst/>
              <a:gdLst/>
              <a:ahLst/>
              <a:cxnLst/>
              <a:rect l="l" t="t" r="r" b="b"/>
              <a:pathLst>
                <a:path w="473" h="455" extrusionOk="0">
                  <a:moveTo>
                    <a:pt x="220" y="1"/>
                  </a:moveTo>
                  <a:cubicBezTo>
                    <a:pt x="0" y="1"/>
                    <a:pt x="0" y="455"/>
                    <a:pt x="220" y="455"/>
                  </a:cubicBezTo>
                  <a:cubicBezTo>
                    <a:pt x="233" y="455"/>
                    <a:pt x="247" y="453"/>
                    <a:pt x="261" y="450"/>
                  </a:cubicBezTo>
                  <a:cubicBezTo>
                    <a:pt x="283" y="450"/>
                    <a:pt x="304" y="450"/>
                    <a:pt x="325" y="429"/>
                  </a:cubicBezTo>
                  <a:cubicBezTo>
                    <a:pt x="409" y="407"/>
                    <a:pt x="473" y="323"/>
                    <a:pt x="473" y="217"/>
                  </a:cubicBezTo>
                  <a:cubicBezTo>
                    <a:pt x="473" y="111"/>
                    <a:pt x="388" y="6"/>
                    <a:pt x="261" y="6"/>
                  </a:cubicBezTo>
                  <a:cubicBezTo>
                    <a:pt x="247" y="2"/>
                    <a:pt x="233" y="1"/>
                    <a:pt x="2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296;p63">
              <a:extLst>
                <a:ext uri="{FF2B5EF4-FFF2-40B4-BE49-F238E27FC236}">
                  <a16:creationId xmlns:a16="http://schemas.microsoft.com/office/drawing/2014/main" id="{9A4619E1-7D25-4322-A620-7C4309C76FF0}"/>
                </a:ext>
              </a:extLst>
            </p:cNvPr>
            <p:cNvSpPr/>
            <p:nvPr/>
          </p:nvSpPr>
          <p:spPr>
            <a:xfrm>
              <a:off x="2088138" y="2067463"/>
              <a:ext cx="36500" cy="28575"/>
            </a:xfrm>
            <a:custGeom>
              <a:avLst/>
              <a:gdLst/>
              <a:ahLst/>
              <a:cxnLst/>
              <a:rect l="l" t="t" r="r" b="b"/>
              <a:pathLst>
                <a:path w="1460" h="1143" extrusionOk="0">
                  <a:moveTo>
                    <a:pt x="720" y="0"/>
                  </a:moveTo>
                  <a:cubicBezTo>
                    <a:pt x="0" y="0"/>
                    <a:pt x="0" y="1143"/>
                    <a:pt x="720" y="1143"/>
                  </a:cubicBezTo>
                  <a:cubicBezTo>
                    <a:pt x="1460" y="1143"/>
                    <a:pt x="1460" y="0"/>
                    <a:pt x="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297;p63">
              <a:extLst>
                <a:ext uri="{FF2B5EF4-FFF2-40B4-BE49-F238E27FC236}">
                  <a16:creationId xmlns:a16="http://schemas.microsoft.com/office/drawing/2014/main" id="{B53EF029-C945-4D93-B3E4-248C9225D4B6}"/>
                </a:ext>
              </a:extLst>
            </p:cNvPr>
            <p:cNvSpPr/>
            <p:nvPr/>
          </p:nvSpPr>
          <p:spPr>
            <a:xfrm>
              <a:off x="2142063" y="2099988"/>
              <a:ext cx="10775" cy="7950"/>
            </a:xfrm>
            <a:custGeom>
              <a:avLst/>
              <a:gdLst/>
              <a:ahLst/>
              <a:cxnLst/>
              <a:rect l="l" t="t" r="r" b="b"/>
              <a:pathLst>
                <a:path w="431" h="318" extrusionOk="0">
                  <a:moveTo>
                    <a:pt x="258" y="1"/>
                  </a:moveTo>
                  <a:cubicBezTo>
                    <a:pt x="244" y="1"/>
                    <a:pt x="228" y="4"/>
                    <a:pt x="212" y="11"/>
                  </a:cubicBezTo>
                  <a:cubicBezTo>
                    <a:pt x="170" y="32"/>
                    <a:pt x="128" y="32"/>
                    <a:pt x="85" y="53"/>
                  </a:cubicBezTo>
                  <a:cubicBezTo>
                    <a:pt x="1" y="116"/>
                    <a:pt x="1" y="222"/>
                    <a:pt x="85" y="286"/>
                  </a:cubicBezTo>
                  <a:cubicBezTo>
                    <a:pt x="117" y="307"/>
                    <a:pt x="159" y="317"/>
                    <a:pt x="202" y="317"/>
                  </a:cubicBezTo>
                  <a:cubicBezTo>
                    <a:pt x="244" y="317"/>
                    <a:pt x="286" y="307"/>
                    <a:pt x="318" y="286"/>
                  </a:cubicBezTo>
                  <a:cubicBezTo>
                    <a:pt x="431" y="210"/>
                    <a:pt x="376" y="1"/>
                    <a:pt x="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298;p63">
              <a:extLst>
                <a:ext uri="{FF2B5EF4-FFF2-40B4-BE49-F238E27FC236}">
                  <a16:creationId xmlns:a16="http://schemas.microsoft.com/office/drawing/2014/main" id="{0590C8E5-D3C0-4913-8AC2-6203458DDDD1}"/>
                </a:ext>
              </a:extLst>
            </p:cNvPr>
            <p:cNvSpPr/>
            <p:nvPr/>
          </p:nvSpPr>
          <p:spPr>
            <a:xfrm>
              <a:off x="1847338" y="1978113"/>
              <a:ext cx="20650" cy="17025"/>
            </a:xfrm>
            <a:custGeom>
              <a:avLst/>
              <a:gdLst/>
              <a:ahLst/>
              <a:cxnLst/>
              <a:rect l="l" t="t" r="r" b="b"/>
              <a:pathLst>
                <a:path w="826" h="681" extrusionOk="0">
                  <a:moveTo>
                    <a:pt x="466" y="0"/>
                  </a:moveTo>
                  <a:cubicBezTo>
                    <a:pt x="170" y="0"/>
                    <a:pt x="1" y="360"/>
                    <a:pt x="233" y="571"/>
                  </a:cubicBezTo>
                  <a:cubicBezTo>
                    <a:pt x="302" y="647"/>
                    <a:pt x="389" y="680"/>
                    <a:pt x="475" y="680"/>
                  </a:cubicBezTo>
                  <a:cubicBezTo>
                    <a:pt x="653" y="680"/>
                    <a:pt x="826" y="538"/>
                    <a:pt x="826" y="339"/>
                  </a:cubicBezTo>
                  <a:cubicBezTo>
                    <a:pt x="804" y="148"/>
                    <a:pt x="656" y="0"/>
                    <a:pt x="4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299;p63">
              <a:extLst>
                <a:ext uri="{FF2B5EF4-FFF2-40B4-BE49-F238E27FC236}">
                  <a16:creationId xmlns:a16="http://schemas.microsoft.com/office/drawing/2014/main" id="{C515C9EA-F84E-499F-A0A4-629A44E01B1A}"/>
                </a:ext>
              </a:extLst>
            </p:cNvPr>
            <p:cNvSpPr/>
            <p:nvPr/>
          </p:nvSpPr>
          <p:spPr>
            <a:xfrm>
              <a:off x="1738413" y="1977588"/>
              <a:ext cx="31225" cy="28550"/>
            </a:xfrm>
            <a:custGeom>
              <a:avLst/>
              <a:gdLst/>
              <a:ahLst/>
              <a:cxnLst/>
              <a:rect l="l" t="t" r="r" b="b"/>
              <a:pathLst>
                <a:path w="1249" h="1142" extrusionOk="0">
                  <a:moveTo>
                    <a:pt x="625" y="1"/>
                  </a:moveTo>
                  <a:cubicBezTo>
                    <a:pt x="519" y="1"/>
                    <a:pt x="413" y="27"/>
                    <a:pt x="318" y="80"/>
                  </a:cubicBezTo>
                  <a:cubicBezTo>
                    <a:pt x="191" y="165"/>
                    <a:pt x="85" y="271"/>
                    <a:pt x="43" y="419"/>
                  </a:cubicBezTo>
                  <a:cubicBezTo>
                    <a:pt x="1" y="609"/>
                    <a:pt x="43" y="820"/>
                    <a:pt x="191" y="968"/>
                  </a:cubicBezTo>
                  <a:cubicBezTo>
                    <a:pt x="301" y="1078"/>
                    <a:pt x="445" y="1141"/>
                    <a:pt x="598" y="1141"/>
                  </a:cubicBezTo>
                  <a:cubicBezTo>
                    <a:pt x="652" y="1141"/>
                    <a:pt x="707" y="1133"/>
                    <a:pt x="762" y="1117"/>
                  </a:cubicBezTo>
                  <a:lnTo>
                    <a:pt x="783" y="1117"/>
                  </a:lnTo>
                  <a:cubicBezTo>
                    <a:pt x="974" y="1053"/>
                    <a:pt x="1122" y="905"/>
                    <a:pt x="1185" y="715"/>
                  </a:cubicBezTo>
                  <a:cubicBezTo>
                    <a:pt x="1249" y="482"/>
                    <a:pt x="1143" y="207"/>
                    <a:pt x="931" y="80"/>
                  </a:cubicBezTo>
                  <a:cubicBezTo>
                    <a:pt x="836" y="27"/>
                    <a:pt x="731" y="1"/>
                    <a:pt x="6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300;p63">
              <a:extLst>
                <a:ext uri="{FF2B5EF4-FFF2-40B4-BE49-F238E27FC236}">
                  <a16:creationId xmlns:a16="http://schemas.microsoft.com/office/drawing/2014/main" id="{01262F5F-605F-47FE-88AB-4E70117B4900}"/>
                </a:ext>
              </a:extLst>
            </p:cNvPr>
            <p:cNvSpPr/>
            <p:nvPr/>
          </p:nvSpPr>
          <p:spPr>
            <a:xfrm>
              <a:off x="1957863" y="2047388"/>
              <a:ext cx="19575" cy="16800"/>
            </a:xfrm>
            <a:custGeom>
              <a:avLst/>
              <a:gdLst/>
              <a:ahLst/>
              <a:cxnLst/>
              <a:rect l="l" t="t" r="r" b="b"/>
              <a:pathLst>
                <a:path w="783" h="672" extrusionOk="0">
                  <a:moveTo>
                    <a:pt x="339" y="0"/>
                  </a:moveTo>
                  <a:cubicBezTo>
                    <a:pt x="262" y="0"/>
                    <a:pt x="185" y="33"/>
                    <a:pt x="127" y="106"/>
                  </a:cubicBezTo>
                  <a:cubicBezTo>
                    <a:pt x="0" y="211"/>
                    <a:pt x="0" y="423"/>
                    <a:pt x="127" y="529"/>
                  </a:cubicBezTo>
                  <a:cubicBezTo>
                    <a:pt x="198" y="626"/>
                    <a:pt x="302" y="671"/>
                    <a:pt x="405" y="671"/>
                  </a:cubicBezTo>
                  <a:cubicBezTo>
                    <a:pt x="549" y="671"/>
                    <a:pt x="691" y="583"/>
                    <a:pt x="740" y="423"/>
                  </a:cubicBezTo>
                  <a:cubicBezTo>
                    <a:pt x="783" y="275"/>
                    <a:pt x="719" y="127"/>
                    <a:pt x="613" y="63"/>
                  </a:cubicBezTo>
                  <a:cubicBezTo>
                    <a:pt x="550" y="42"/>
                    <a:pt x="508" y="21"/>
                    <a:pt x="444" y="21"/>
                  </a:cubicBezTo>
                  <a:cubicBezTo>
                    <a:pt x="411" y="8"/>
                    <a:pt x="375"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301;p63">
              <a:extLst>
                <a:ext uri="{FF2B5EF4-FFF2-40B4-BE49-F238E27FC236}">
                  <a16:creationId xmlns:a16="http://schemas.microsoft.com/office/drawing/2014/main" id="{3D33FF39-2ECF-479C-A5D7-B35F6F70FFD1}"/>
                </a:ext>
              </a:extLst>
            </p:cNvPr>
            <p:cNvSpPr/>
            <p:nvPr/>
          </p:nvSpPr>
          <p:spPr>
            <a:xfrm>
              <a:off x="1945913" y="1986038"/>
              <a:ext cx="25" cy="25"/>
            </a:xfrm>
            <a:custGeom>
              <a:avLst/>
              <a:gdLst/>
              <a:ahLst/>
              <a:cxnLst/>
              <a:rect l="l" t="t" r="r" b="b"/>
              <a:pathLst>
                <a:path w="1" h="1" extrusionOk="0">
                  <a:moveTo>
                    <a:pt x="0" y="0"/>
                  </a:moveTo>
                  <a:close/>
                </a:path>
              </a:pathLst>
            </a:custGeom>
            <a:solidFill>
              <a:srgbClr val="B1D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302;p63">
              <a:extLst>
                <a:ext uri="{FF2B5EF4-FFF2-40B4-BE49-F238E27FC236}">
                  <a16:creationId xmlns:a16="http://schemas.microsoft.com/office/drawing/2014/main" id="{BCBE4B4A-8A1C-4E5A-8E43-702C777DE6FA}"/>
                </a:ext>
              </a:extLst>
            </p:cNvPr>
            <p:cNvSpPr/>
            <p:nvPr/>
          </p:nvSpPr>
          <p:spPr>
            <a:xfrm>
              <a:off x="1945688" y="1985313"/>
              <a:ext cx="16425" cy="13100"/>
            </a:xfrm>
            <a:custGeom>
              <a:avLst/>
              <a:gdLst/>
              <a:ahLst/>
              <a:cxnLst/>
              <a:rect l="l" t="t" r="r" b="b"/>
              <a:pathLst>
                <a:path w="657" h="524" extrusionOk="0">
                  <a:moveTo>
                    <a:pt x="343" y="0"/>
                  </a:moveTo>
                  <a:cubicBezTo>
                    <a:pt x="321" y="0"/>
                    <a:pt x="298" y="3"/>
                    <a:pt x="276" y="8"/>
                  </a:cubicBezTo>
                  <a:lnTo>
                    <a:pt x="212" y="51"/>
                  </a:lnTo>
                  <a:cubicBezTo>
                    <a:pt x="64" y="93"/>
                    <a:pt x="1" y="283"/>
                    <a:pt x="128" y="410"/>
                  </a:cubicBezTo>
                  <a:cubicBezTo>
                    <a:pt x="177" y="492"/>
                    <a:pt x="264" y="523"/>
                    <a:pt x="360" y="523"/>
                  </a:cubicBezTo>
                  <a:cubicBezTo>
                    <a:pt x="388" y="523"/>
                    <a:pt x="416" y="521"/>
                    <a:pt x="445" y="516"/>
                  </a:cubicBezTo>
                  <a:cubicBezTo>
                    <a:pt x="529" y="474"/>
                    <a:pt x="593" y="410"/>
                    <a:pt x="614" y="326"/>
                  </a:cubicBezTo>
                  <a:cubicBezTo>
                    <a:pt x="656" y="220"/>
                    <a:pt x="593" y="114"/>
                    <a:pt x="508" y="51"/>
                  </a:cubicBezTo>
                  <a:cubicBezTo>
                    <a:pt x="462" y="20"/>
                    <a:pt x="404" y="0"/>
                    <a:pt x="3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303;p63">
              <a:extLst>
                <a:ext uri="{FF2B5EF4-FFF2-40B4-BE49-F238E27FC236}">
                  <a16:creationId xmlns:a16="http://schemas.microsoft.com/office/drawing/2014/main" id="{56A6F0EE-4E1B-4965-90EE-38C644D554B0}"/>
                </a:ext>
              </a:extLst>
            </p:cNvPr>
            <p:cNvSpPr/>
            <p:nvPr/>
          </p:nvSpPr>
          <p:spPr>
            <a:xfrm>
              <a:off x="1796688" y="1947038"/>
              <a:ext cx="21075" cy="15375"/>
            </a:xfrm>
            <a:custGeom>
              <a:avLst/>
              <a:gdLst/>
              <a:ahLst/>
              <a:cxnLst/>
              <a:rect l="l" t="t" r="r" b="b"/>
              <a:pathLst>
                <a:path w="843" h="615" extrusionOk="0">
                  <a:moveTo>
                    <a:pt x="438" y="1"/>
                  </a:moveTo>
                  <a:cubicBezTo>
                    <a:pt x="398" y="1"/>
                    <a:pt x="356" y="6"/>
                    <a:pt x="314" y="17"/>
                  </a:cubicBezTo>
                  <a:cubicBezTo>
                    <a:pt x="305" y="15"/>
                    <a:pt x="297" y="15"/>
                    <a:pt x="288" y="15"/>
                  </a:cubicBezTo>
                  <a:cubicBezTo>
                    <a:pt x="147" y="15"/>
                    <a:pt x="0" y="173"/>
                    <a:pt x="60" y="313"/>
                  </a:cubicBezTo>
                  <a:cubicBezTo>
                    <a:pt x="81" y="397"/>
                    <a:pt x="123" y="461"/>
                    <a:pt x="166" y="503"/>
                  </a:cubicBezTo>
                  <a:cubicBezTo>
                    <a:pt x="253" y="573"/>
                    <a:pt x="370" y="614"/>
                    <a:pt x="492" y="614"/>
                  </a:cubicBezTo>
                  <a:cubicBezTo>
                    <a:pt x="517" y="614"/>
                    <a:pt x="542" y="612"/>
                    <a:pt x="568" y="609"/>
                  </a:cubicBezTo>
                  <a:cubicBezTo>
                    <a:pt x="842" y="503"/>
                    <a:pt x="842" y="101"/>
                    <a:pt x="546" y="17"/>
                  </a:cubicBezTo>
                  <a:cubicBezTo>
                    <a:pt x="515" y="6"/>
                    <a:pt x="478" y="1"/>
                    <a:pt x="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304;p63">
              <a:extLst>
                <a:ext uri="{FF2B5EF4-FFF2-40B4-BE49-F238E27FC236}">
                  <a16:creationId xmlns:a16="http://schemas.microsoft.com/office/drawing/2014/main" id="{B6A6FB64-D76E-48F8-9B83-D12167A64652}"/>
                </a:ext>
              </a:extLst>
            </p:cNvPr>
            <p:cNvSpPr/>
            <p:nvPr/>
          </p:nvSpPr>
          <p:spPr>
            <a:xfrm>
              <a:off x="2092688" y="2111338"/>
              <a:ext cx="14300" cy="14300"/>
            </a:xfrm>
            <a:custGeom>
              <a:avLst/>
              <a:gdLst/>
              <a:ahLst/>
              <a:cxnLst/>
              <a:rect l="l" t="t" r="r" b="b"/>
              <a:pathLst>
                <a:path w="572" h="572" extrusionOk="0">
                  <a:moveTo>
                    <a:pt x="296" y="1"/>
                  </a:moveTo>
                  <a:cubicBezTo>
                    <a:pt x="127" y="1"/>
                    <a:pt x="0" y="149"/>
                    <a:pt x="0" y="297"/>
                  </a:cubicBezTo>
                  <a:cubicBezTo>
                    <a:pt x="0" y="445"/>
                    <a:pt x="127" y="572"/>
                    <a:pt x="296" y="572"/>
                  </a:cubicBezTo>
                  <a:cubicBezTo>
                    <a:pt x="444" y="572"/>
                    <a:pt x="571" y="445"/>
                    <a:pt x="571" y="297"/>
                  </a:cubicBezTo>
                  <a:cubicBezTo>
                    <a:pt x="571" y="149"/>
                    <a:pt x="444" y="1"/>
                    <a:pt x="2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305;p63">
              <a:extLst>
                <a:ext uri="{FF2B5EF4-FFF2-40B4-BE49-F238E27FC236}">
                  <a16:creationId xmlns:a16="http://schemas.microsoft.com/office/drawing/2014/main" id="{31099D6A-24B8-4D5C-8D81-CF3577CCCD6C}"/>
                </a:ext>
              </a:extLst>
            </p:cNvPr>
            <p:cNvSpPr/>
            <p:nvPr/>
          </p:nvSpPr>
          <p:spPr>
            <a:xfrm>
              <a:off x="2065713" y="2061113"/>
              <a:ext cx="19600" cy="18525"/>
            </a:xfrm>
            <a:custGeom>
              <a:avLst/>
              <a:gdLst/>
              <a:ahLst/>
              <a:cxnLst/>
              <a:rect l="l" t="t" r="r" b="b"/>
              <a:pathLst>
                <a:path w="784" h="741" extrusionOk="0">
                  <a:moveTo>
                    <a:pt x="424" y="1"/>
                  </a:moveTo>
                  <a:cubicBezTo>
                    <a:pt x="170" y="1"/>
                    <a:pt x="1" y="233"/>
                    <a:pt x="64" y="466"/>
                  </a:cubicBezTo>
                  <a:cubicBezTo>
                    <a:pt x="106" y="635"/>
                    <a:pt x="275" y="741"/>
                    <a:pt x="445" y="741"/>
                  </a:cubicBezTo>
                  <a:cubicBezTo>
                    <a:pt x="635" y="741"/>
                    <a:pt x="783" y="593"/>
                    <a:pt x="783" y="402"/>
                  </a:cubicBezTo>
                  <a:cubicBezTo>
                    <a:pt x="783" y="360"/>
                    <a:pt x="783" y="339"/>
                    <a:pt x="783" y="318"/>
                  </a:cubicBezTo>
                  <a:cubicBezTo>
                    <a:pt x="741" y="128"/>
                    <a:pt x="593" y="1"/>
                    <a:pt x="4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306;p63">
              <a:extLst>
                <a:ext uri="{FF2B5EF4-FFF2-40B4-BE49-F238E27FC236}">
                  <a16:creationId xmlns:a16="http://schemas.microsoft.com/office/drawing/2014/main" id="{D385ADEC-23D0-4079-81E5-71539DE33371}"/>
                </a:ext>
              </a:extLst>
            </p:cNvPr>
            <p:cNvSpPr/>
            <p:nvPr/>
          </p:nvSpPr>
          <p:spPr>
            <a:xfrm>
              <a:off x="2156863" y="2129738"/>
              <a:ext cx="23200" cy="20975"/>
            </a:xfrm>
            <a:custGeom>
              <a:avLst/>
              <a:gdLst/>
              <a:ahLst/>
              <a:cxnLst/>
              <a:rect l="l" t="t" r="r" b="b"/>
              <a:pathLst>
                <a:path w="928" h="839" extrusionOk="0">
                  <a:moveTo>
                    <a:pt x="499" y="0"/>
                  </a:moveTo>
                  <a:cubicBezTo>
                    <a:pt x="453" y="0"/>
                    <a:pt x="407" y="8"/>
                    <a:pt x="360" y="26"/>
                  </a:cubicBezTo>
                  <a:cubicBezTo>
                    <a:pt x="64" y="132"/>
                    <a:pt x="1" y="513"/>
                    <a:pt x="212" y="724"/>
                  </a:cubicBezTo>
                  <a:cubicBezTo>
                    <a:pt x="289" y="800"/>
                    <a:pt x="395" y="838"/>
                    <a:pt x="505" y="838"/>
                  </a:cubicBezTo>
                  <a:cubicBezTo>
                    <a:pt x="578" y="838"/>
                    <a:pt x="652" y="821"/>
                    <a:pt x="720" y="788"/>
                  </a:cubicBezTo>
                  <a:cubicBezTo>
                    <a:pt x="826" y="724"/>
                    <a:pt x="889" y="640"/>
                    <a:pt x="910" y="534"/>
                  </a:cubicBezTo>
                  <a:cubicBezTo>
                    <a:pt x="910" y="491"/>
                    <a:pt x="910" y="470"/>
                    <a:pt x="910" y="449"/>
                  </a:cubicBezTo>
                  <a:cubicBezTo>
                    <a:pt x="928" y="203"/>
                    <a:pt x="726" y="0"/>
                    <a:pt x="4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307;p63">
              <a:extLst>
                <a:ext uri="{FF2B5EF4-FFF2-40B4-BE49-F238E27FC236}">
                  <a16:creationId xmlns:a16="http://schemas.microsoft.com/office/drawing/2014/main" id="{862E62C4-7384-40D1-AB89-03561C90AF57}"/>
                </a:ext>
              </a:extLst>
            </p:cNvPr>
            <p:cNvSpPr/>
            <p:nvPr/>
          </p:nvSpPr>
          <p:spPr>
            <a:xfrm>
              <a:off x="2154763" y="2054238"/>
              <a:ext cx="21700" cy="18075"/>
            </a:xfrm>
            <a:custGeom>
              <a:avLst/>
              <a:gdLst/>
              <a:ahLst/>
              <a:cxnLst/>
              <a:rect l="l" t="t" r="r" b="b"/>
              <a:pathLst>
                <a:path w="868" h="723" extrusionOk="0">
                  <a:moveTo>
                    <a:pt x="487" y="1"/>
                  </a:moveTo>
                  <a:cubicBezTo>
                    <a:pt x="169" y="1"/>
                    <a:pt x="0" y="381"/>
                    <a:pt x="233" y="614"/>
                  </a:cubicBezTo>
                  <a:cubicBezTo>
                    <a:pt x="308" y="689"/>
                    <a:pt x="400" y="722"/>
                    <a:pt x="491" y="722"/>
                  </a:cubicBezTo>
                  <a:cubicBezTo>
                    <a:pt x="683" y="722"/>
                    <a:pt x="867" y="575"/>
                    <a:pt x="867" y="360"/>
                  </a:cubicBezTo>
                  <a:cubicBezTo>
                    <a:pt x="846" y="170"/>
                    <a:pt x="698"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308;p63">
              <a:extLst>
                <a:ext uri="{FF2B5EF4-FFF2-40B4-BE49-F238E27FC236}">
                  <a16:creationId xmlns:a16="http://schemas.microsoft.com/office/drawing/2014/main" id="{9CD8AAF5-0451-400C-9733-87F0E60BFC0F}"/>
                </a:ext>
              </a:extLst>
            </p:cNvPr>
            <p:cNvSpPr/>
            <p:nvPr/>
          </p:nvSpPr>
          <p:spPr>
            <a:xfrm>
              <a:off x="2129388" y="2009313"/>
              <a:ext cx="17475" cy="13225"/>
            </a:xfrm>
            <a:custGeom>
              <a:avLst/>
              <a:gdLst/>
              <a:ahLst/>
              <a:cxnLst/>
              <a:rect l="l" t="t" r="r" b="b"/>
              <a:pathLst>
                <a:path w="699" h="529" extrusionOk="0">
                  <a:moveTo>
                    <a:pt x="339" y="0"/>
                  </a:moveTo>
                  <a:cubicBezTo>
                    <a:pt x="0" y="0"/>
                    <a:pt x="0" y="529"/>
                    <a:pt x="339" y="529"/>
                  </a:cubicBezTo>
                  <a:cubicBezTo>
                    <a:pt x="698" y="529"/>
                    <a:pt x="698"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309;p63">
              <a:extLst>
                <a:ext uri="{FF2B5EF4-FFF2-40B4-BE49-F238E27FC236}">
                  <a16:creationId xmlns:a16="http://schemas.microsoft.com/office/drawing/2014/main" id="{A8C62A6D-4923-41B3-9B3E-CD0C0C921888}"/>
                </a:ext>
              </a:extLst>
            </p:cNvPr>
            <p:cNvSpPr/>
            <p:nvPr/>
          </p:nvSpPr>
          <p:spPr>
            <a:xfrm>
              <a:off x="1892638" y="1982063"/>
              <a:ext cx="22100" cy="20125"/>
            </a:xfrm>
            <a:custGeom>
              <a:avLst/>
              <a:gdLst/>
              <a:ahLst/>
              <a:cxnLst/>
              <a:rect l="l" t="t" r="r" b="b"/>
              <a:pathLst>
                <a:path w="884" h="805" extrusionOk="0">
                  <a:moveTo>
                    <a:pt x="381" y="1"/>
                  </a:moveTo>
                  <a:cubicBezTo>
                    <a:pt x="1" y="1"/>
                    <a:pt x="1" y="805"/>
                    <a:pt x="381" y="805"/>
                  </a:cubicBezTo>
                  <a:cubicBezTo>
                    <a:pt x="406" y="805"/>
                    <a:pt x="432" y="801"/>
                    <a:pt x="460" y="794"/>
                  </a:cubicBezTo>
                  <a:lnTo>
                    <a:pt x="482" y="794"/>
                  </a:lnTo>
                  <a:cubicBezTo>
                    <a:pt x="883" y="688"/>
                    <a:pt x="883" y="138"/>
                    <a:pt x="482" y="33"/>
                  </a:cubicBezTo>
                  <a:lnTo>
                    <a:pt x="482" y="11"/>
                  </a:lnTo>
                  <a:lnTo>
                    <a:pt x="460" y="11"/>
                  </a:lnTo>
                  <a:cubicBezTo>
                    <a:pt x="432" y="4"/>
                    <a:pt x="406" y="1"/>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310;p63">
              <a:extLst>
                <a:ext uri="{FF2B5EF4-FFF2-40B4-BE49-F238E27FC236}">
                  <a16:creationId xmlns:a16="http://schemas.microsoft.com/office/drawing/2014/main" id="{31740B13-0DAA-43A1-ACFE-049A3E1843B4}"/>
                </a:ext>
              </a:extLst>
            </p:cNvPr>
            <p:cNvSpPr/>
            <p:nvPr/>
          </p:nvSpPr>
          <p:spPr>
            <a:xfrm>
              <a:off x="1827988" y="1943113"/>
              <a:ext cx="16425" cy="14300"/>
            </a:xfrm>
            <a:custGeom>
              <a:avLst/>
              <a:gdLst/>
              <a:ahLst/>
              <a:cxnLst/>
              <a:rect l="l" t="t" r="r" b="b"/>
              <a:pathLst>
                <a:path w="657" h="572" extrusionOk="0">
                  <a:moveTo>
                    <a:pt x="306" y="0"/>
                  </a:moveTo>
                  <a:cubicBezTo>
                    <a:pt x="182" y="0"/>
                    <a:pt x="80" y="65"/>
                    <a:pt x="43" y="195"/>
                  </a:cubicBezTo>
                  <a:cubicBezTo>
                    <a:pt x="1" y="322"/>
                    <a:pt x="86" y="448"/>
                    <a:pt x="212" y="491"/>
                  </a:cubicBezTo>
                  <a:cubicBezTo>
                    <a:pt x="234" y="512"/>
                    <a:pt x="276" y="554"/>
                    <a:pt x="318" y="554"/>
                  </a:cubicBezTo>
                  <a:cubicBezTo>
                    <a:pt x="342" y="566"/>
                    <a:pt x="365" y="571"/>
                    <a:pt x="389" y="571"/>
                  </a:cubicBezTo>
                  <a:cubicBezTo>
                    <a:pt x="448" y="571"/>
                    <a:pt x="505" y="537"/>
                    <a:pt x="551" y="491"/>
                  </a:cubicBezTo>
                  <a:cubicBezTo>
                    <a:pt x="635" y="406"/>
                    <a:pt x="657" y="300"/>
                    <a:pt x="593" y="195"/>
                  </a:cubicBezTo>
                  <a:cubicBezTo>
                    <a:pt x="551" y="110"/>
                    <a:pt x="466" y="26"/>
                    <a:pt x="360" y="4"/>
                  </a:cubicBezTo>
                  <a:cubicBezTo>
                    <a:pt x="342" y="2"/>
                    <a:pt x="324" y="0"/>
                    <a:pt x="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311;p63">
              <a:extLst>
                <a:ext uri="{FF2B5EF4-FFF2-40B4-BE49-F238E27FC236}">
                  <a16:creationId xmlns:a16="http://schemas.microsoft.com/office/drawing/2014/main" id="{67E37F41-7ADE-4FFF-939D-1FC447B2B12E}"/>
                </a:ext>
              </a:extLst>
            </p:cNvPr>
            <p:cNvSpPr/>
            <p:nvPr/>
          </p:nvSpPr>
          <p:spPr>
            <a:xfrm>
              <a:off x="1714313" y="2030438"/>
              <a:ext cx="13775" cy="12725"/>
            </a:xfrm>
            <a:custGeom>
              <a:avLst/>
              <a:gdLst/>
              <a:ahLst/>
              <a:cxnLst/>
              <a:rect l="l" t="t" r="r" b="b"/>
              <a:pathLst>
                <a:path w="551" h="509" extrusionOk="0">
                  <a:moveTo>
                    <a:pt x="276" y="1"/>
                  </a:moveTo>
                  <a:cubicBezTo>
                    <a:pt x="1" y="64"/>
                    <a:pt x="1" y="445"/>
                    <a:pt x="276" y="509"/>
                  </a:cubicBezTo>
                  <a:cubicBezTo>
                    <a:pt x="551" y="445"/>
                    <a:pt x="551" y="64"/>
                    <a:pt x="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312;p63">
              <a:extLst>
                <a:ext uri="{FF2B5EF4-FFF2-40B4-BE49-F238E27FC236}">
                  <a16:creationId xmlns:a16="http://schemas.microsoft.com/office/drawing/2014/main" id="{095637EF-03CD-4BE6-9433-697D7EE6A6B9}"/>
                </a:ext>
              </a:extLst>
            </p:cNvPr>
            <p:cNvSpPr/>
            <p:nvPr/>
          </p:nvSpPr>
          <p:spPr>
            <a:xfrm>
              <a:off x="1875588" y="2051063"/>
              <a:ext cx="22225" cy="16950"/>
            </a:xfrm>
            <a:custGeom>
              <a:avLst/>
              <a:gdLst/>
              <a:ahLst/>
              <a:cxnLst/>
              <a:rect l="l" t="t" r="r" b="b"/>
              <a:pathLst>
                <a:path w="889" h="678" extrusionOk="0">
                  <a:moveTo>
                    <a:pt x="445" y="1"/>
                  </a:moveTo>
                  <a:cubicBezTo>
                    <a:pt x="0" y="1"/>
                    <a:pt x="0" y="678"/>
                    <a:pt x="445" y="678"/>
                  </a:cubicBezTo>
                  <a:cubicBezTo>
                    <a:pt x="889" y="678"/>
                    <a:pt x="889" y="1"/>
                    <a:pt x="4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313;p63">
              <a:extLst>
                <a:ext uri="{FF2B5EF4-FFF2-40B4-BE49-F238E27FC236}">
                  <a16:creationId xmlns:a16="http://schemas.microsoft.com/office/drawing/2014/main" id="{78794680-DDF8-4043-B9BB-1D9F314A5D3E}"/>
                </a:ext>
              </a:extLst>
            </p:cNvPr>
            <p:cNvSpPr/>
            <p:nvPr/>
          </p:nvSpPr>
          <p:spPr>
            <a:xfrm>
              <a:off x="2061688" y="2081738"/>
              <a:ext cx="17475" cy="13250"/>
            </a:xfrm>
            <a:custGeom>
              <a:avLst/>
              <a:gdLst/>
              <a:ahLst/>
              <a:cxnLst/>
              <a:rect l="l" t="t" r="r" b="b"/>
              <a:pathLst>
                <a:path w="699" h="530" extrusionOk="0">
                  <a:moveTo>
                    <a:pt x="361" y="0"/>
                  </a:moveTo>
                  <a:cubicBezTo>
                    <a:pt x="1" y="0"/>
                    <a:pt x="1" y="529"/>
                    <a:pt x="361" y="529"/>
                  </a:cubicBezTo>
                  <a:cubicBezTo>
                    <a:pt x="699" y="529"/>
                    <a:pt x="699" y="0"/>
                    <a:pt x="3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314;p63">
              <a:extLst>
                <a:ext uri="{FF2B5EF4-FFF2-40B4-BE49-F238E27FC236}">
                  <a16:creationId xmlns:a16="http://schemas.microsoft.com/office/drawing/2014/main" id="{599D66B9-E948-46EB-876C-BD6300EF006E}"/>
                </a:ext>
              </a:extLst>
            </p:cNvPr>
            <p:cNvSpPr/>
            <p:nvPr/>
          </p:nvSpPr>
          <p:spPr>
            <a:xfrm>
              <a:off x="2175713" y="2166388"/>
              <a:ext cx="8625" cy="6625"/>
            </a:xfrm>
            <a:custGeom>
              <a:avLst/>
              <a:gdLst/>
              <a:ahLst/>
              <a:cxnLst/>
              <a:rect l="l" t="t" r="r" b="b"/>
              <a:pathLst>
                <a:path w="345" h="265" extrusionOk="0">
                  <a:moveTo>
                    <a:pt x="122" y="0"/>
                  </a:moveTo>
                  <a:cubicBezTo>
                    <a:pt x="55" y="0"/>
                    <a:pt x="1" y="80"/>
                    <a:pt x="51" y="146"/>
                  </a:cubicBezTo>
                  <a:cubicBezTo>
                    <a:pt x="51" y="189"/>
                    <a:pt x="72" y="210"/>
                    <a:pt x="93" y="231"/>
                  </a:cubicBezTo>
                  <a:cubicBezTo>
                    <a:pt x="116" y="255"/>
                    <a:pt x="143" y="264"/>
                    <a:pt x="169" y="264"/>
                  </a:cubicBezTo>
                  <a:cubicBezTo>
                    <a:pt x="260" y="264"/>
                    <a:pt x="344" y="144"/>
                    <a:pt x="262" y="62"/>
                  </a:cubicBezTo>
                  <a:cubicBezTo>
                    <a:pt x="241" y="41"/>
                    <a:pt x="220" y="20"/>
                    <a:pt x="177" y="20"/>
                  </a:cubicBezTo>
                  <a:cubicBezTo>
                    <a:pt x="159" y="6"/>
                    <a:pt x="140" y="0"/>
                    <a:pt x="1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315;p63">
              <a:extLst>
                <a:ext uri="{FF2B5EF4-FFF2-40B4-BE49-F238E27FC236}">
                  <a16:creationId xmlns:a16="http://schemas.microsoft.com/office/drawing/2014/main" id="{AE679036-122A-4F6E-A3B4-1637D653722D}"/>
                </a:ext>
              </a:extLst>
            </p:cNvPr>
            <p:cNvSpPr/>
            <p:nvPr/>
          </p:nvSpPr>
          <p:spPr>
            <a:xfrm>
              <a:off x="2095013" y="2023038"/>
              <a:ext cx="17475" cy="13250"/>
            </a:xfrm>
            <a:custGeom>
              <a:avLst/>
              <a:gdLst/>
              <a:ahLst/>
              <a:cxnLst/>
              <a:rect l="l" t="t" r="r" b="b"/>
              <a:pathLst>
                <a:path w="699" h="530" extrusionOk="0">
                  <a:moveTo>
                    <a:pt x="360" y="1"/>
                  </a:moveTo>
                  <a:cubicBezTo>
                    <a:pt x="0" y="1"/>
                    <a:pt x="0" y="530"/>
                    <a:pt x="360" y="530"/>
                  </a:cubicBezTo>
                  <a:cubicBezTo>
                    <a:pt x="698" y="530"/>
                    <a:pt x="698"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316;p63">
              <a:extLst>
                <a:ext uri="{FF2B5EF4-FFF2-40B4-BE49-F238E27FC236}">
                  <a16:creationId xmlns:a16="http://schemas.microsoft.com/office/drawing/2014/main" id="{847BFFE5-CBD9-45E6-B00B-8CE002530A9F}"/>
                </a:ext>
              </a:extLst>
            </p:cNvPr>
            <p:cNvSpPr/>
            <p:nvPr/>
          </p:nvSpPr>
          <p:spPr>
            <a:xfrm>
              <a:off x="1603813" y="1998188"/>
              <a:ext cx="613350" cy="405575"/>
            </a:xfrm>
            <a:custGeom>
              <a:avLst/>
              <a:gdLst/>
              <a:ahLst/>
              <a:cxnLst/>
              <a:rect l="l" t="t" r="r" b="b"/>
              <a:pathLst>
                <a:path w="24534" h="16223" extrusionOk="0">
                  <a:moveTo>
                    <a:pt x="9391" y="1"/>
                  </a:moveTo>
                  <a:cubicBezTo>
                    <a:pt x="8968" y="1"/>
                    <a:pt x="5373" y="1968"/>
                    <a:pt x="4104" y="2666"/>
                  </a:cubicBezTo>
                  <a:cubicBezTo>
                    <a:pt x="3342" y="3364"/>
                    <a:pt x="2708" y="4231"/>
                    <a:pt x="2285" y="5182"/>
                  </a:cubicBezTo>
                  <a:cubicBezTo>
                    <a:pt x="1" y="10110"/>
                    <a:pt x="1629" y="16074"/>
                    <a:pt x="1629" y="16074"/>
                  </a:cubicBezTo>
                  <a:lnTo>
                    <a:pt x="14276" y="16159"/>
                  </a:lnTo>
                  <a:lnTo>
                    <a:pt x="21552" y="16222"/>
                  </a:lnTo>
                  <a:lnTo>
                    <a:pt x="24365" y="16074"/>
                  </a:lnTo>
                  <a:cubicBezTo>
                    <a:pt x="24534" y="14107"/>
                    <a:pt x="24344" y="12119"/>
                    <a:pt x="23794" y="10216"/>
                  </a:cubicBezTo>
                  <a:cubicBezTo>
                    <a:pt x="23667" y="9793"/>
                    <a:pt x="23223" y="8757"/>
                    <a:pt x="23053" y="8397"/>
                  </a:cubicBezTo>
                  <a:cubicBezTo>
                    <a:pt x="23053" y="8397"/>
                    <a:pt x="23052" y="8397"/>
                    <a:pt x="23051" y="8397"/>
                  </a:cubicBezTo>
                  <a:cubicBezTo>
                    <a:pt x="22788" y="8397"/>
                    <a:pt x="20706" y="4485"/>
                    <a:pt x="20706" y="4485"/>
                  </a:cubicBezTo>
                  <a:cubicBezTo>
                    <a:pt x="20706" y="4485"/>
                    <a:pt x="18676" y="6980"/>
                    <a:pt x="18083" y="6980"/>
                  </a:cubicBezTo>
                  <a:cubicBezTo>
                    <a:pt x="17491" y="6980"/>
                    <a:pt x="15672" y="2327"/>
                    <a:pt x="15672" y="2327"/>
                  </a:cubicBezTo>
                  <a:cubicBezTo>
                    <a:pt x="15672" y="2327"/>
                    <a:pt x="12373" y="5161"/>
                    <a:pt x="11696" y="5161"/>
                  </a:cubicBezTo>
                  <a:cubicBezTo>
                    <a:pt x="11019" y="5161"/>
                    <a:pt x="9920" y="1"/>
                    <a:pt x="9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317;p63">
              <a:extLst>
                <a:ext uri="{FF2B5EF4-FFF2-40B4-BE49-F238E27FC236}">
                  <a16:creationId xmlns:a16="http://schemas.microsoft.com/office/drawing/2014/main" id="{50408A36-22CE-475F-9AEC-0856D9A2134A}"/>
                </a:ext>
              </a:extLst>
            </p:cNvPr>
            <p:cNvSpPr/>
            <p:nvPr/>
          </p:nvSpPr>
          <p:spPr>
            <a:xfrm>
              <a:off x="1957013" y="2246713"/>
              <a:ext cx="75625" cy="157050"/>
            </a:xfrm>
            <a:custGeom>
              <a:avLst/>
              <a:gdLst/>
              <a:ahLst/>
              <a:cxnLst/>
              <a:rect l="l" t="t" r="r" b="b"/>
              <a:pathLst>
                <a:path w="3025" h="6282" extrusionOk="0">
                  <a:moveTo>
                    <a:pt x="2834" y="0"/>
                  </a:moveTo>
                  <a:cubicBezTo>
                    <a:pt x="2369" y="360"/>
                    <a:pt x="1946" y="783"/>
                    <a:pt x="1587" y="1269"/>
                  </a:cubicBezTo>
                  <a:cubicBezTo>
                    <a:pt x="1206" y="1734"/>
                    <a:pt x="889" y="2242"/>
                    <a:pt x="656" y="2792"/>
                  </a:cubicBezTo>
                  <a:cubicBezTo>
                    <a:pt x="402" y="3342"/>
                    <a:pt x="233" y="3913"/>
                    <a:pt x="127" y="4505"/>
                  </a:cubicBezTo>
                  <a:cubicBezTo>
                    <a:pt x="64" y="4801"/>
                    <a:pt x="22" y="5097"/>
                    <a:pt x="22" y="5393"/>
                  </a:cubicBezTo>
                  <a:cubicBezTo>
                    <a:pt x="0" y="5689"/>
                    <a:pt x="0" y="5985"/>
                    <a:pt x="22" y="6281"/>
                  </a:cubicBezTo>
                  <a:lnTo>
                    <a:pt x="296" y="6281"/>
                  </a:lnTo>
                  <a:cubicBezTo>
                    <a:pt x="339" y="5710"/>
                    <a:pt x="445" y="5160"/>
                    <a:pt x="571" y="4611"/>
                  </a:cubicBezTo>
                  <a:cubicBezTo>
                    <a:pt x="719" y="4061"/>
                    <a:pt x="910" y="3532"/>
                    <a:pt x="1142" y="3024"/>
                  </a:cubicBezTo>
                  <a:cubicBezTo>
                    <a:pt x="1375" y="2496"/>
                    <a:pt x="1650" y="2009"/>
                    <a:pt x="1967" y="1544"/>
                  </a:cubicBezTo>
                  <a:cubicBezTo>
                    <a:pt x="2115" y="1311"/>
                    <a:pt x="2306" y="1100"/>
                    <a:pt x="2475" y="867"/>
                  </a:cubicBezTo>
                  <a:cubicBezTo>
                    <a:pt x="2644" y="635"/>
                    <a:pt x="2834" y="423"/>
                    <a:pt x="3025" y="233"/>
                  </a:cubicBezTo>
                  <a:lnTo>
                    <a:pt x="2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318;p63">
              <a:extLst>
                <a:ext uri="{FF2B5EF4-FFF2-40B4-BE49-F238E27FC236}">
                  <a16:creationId xmlns:a16="http://schemas.microsoft.com/office/drawing/2014/main" id="{950BFD4D-C482-4AFC-B3D5-CFDA1E8BF214}"/>
                </a:ext>
              </a:extLst>
            </p:cNvPr>
            <p:cNvSpPr/>
            <p:nvPr/>
          </p:nvSpPr>
          <p:spPr>
            <a:xfrm>
              <a:off x="1711688" y="2144013"/>
              <a:ext cx="98875" cy="51025"/>
            </a:xfrm>
            <a:custGeom>
              <a:avLst/>
              <a:gdLst/>
              <a:ahLst/>
              <a:cxnLst/>
              <a:rect l="l" t="t" r="r" b="b"/>
              <a:pathLst>
                <a:path w="3955" h="2041" extrusionOk="0">
                  <a:moveTo>
                    <a:pt x="2318" y="1"/>
                  </a:moveTo>
                  <a:cubicBezTo>
                    <a:pt x="1456" y="1"/>
                    <a:pt x="0" y="1069"/>
                    <a:pt x="0" y="1253"/>
                  </a:cubicBezTo>
                  <a:cubicBezTo>
                    <a:pt x="486" y="1486"/>
                    <a:pt x="1523" y="1972"/>
                    <a:pt x="2221" y="2035"/>
                  </a:cubicBezTo>
                  <a:cubicBezTo>
                    <a:pt x="2283" y="2039"/>
                    <a:pt x="2344" y="2041"/>
                    <a:pt x="2403" y="2041"/>
                  </a:cubicBezTo>
                  <a:cubicBezTo>
                    <a:pt x="3006" y="2041"/>
                    <a:pt x="3454" y="1859"/>
                    <a:pt x="3955" y="1782"/>
                  </a:cubicBezTo>
                  <a:cubicBezTo>
                    <a:pt x="3849" y="1401"/>
                    <a:pt x="3088" y="69"/>
                    <a:pt x="2411" y="5"/>
                  </a:cubicBezTo>
                  <a:cubicBezTo>
                    <a:pt x="2381" y="2"/>
                    <a:pt x="2350" y="1"/>
                    <a:pt x="2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319;p63">
              <a:extLst>
                <a:ext uri="{FF2B5EF4-FFF2-40B4-BE49-F238E27FC236}">
                  <a16:creationId xmlns:a16="http://schemas.microsoft.com/office/drawing/2014/main" id="{7831A7EA-37A4-46CC-8372-745034C23321}"/>
                </a:ext>
              </a:extLst>
            </p:cNvPr>
            <p:cNvSpPr/>
            <p:nvPr/>
          </p:nvSpPr>
          <p:spPr>
            <a:xfrm>
              <a:off x="1713263" y="2176913"/>
              <a:ext cx="95725" cy="43450"/>
            </a:xfrm>
            <a:custGeom>
              <a:avLst/>
              <a:gdLst/>
              <a:ahLst/>
              <a:cxnLst/>
              <a:rect l="l" t="t" r="r" b="b"/>
              <a:pathLst>
                <a:path w="3829" h="1738" extrusionOk="0">
                  <a:moveTo>
                    <a:pt x="1" y="0"/>
                  </a:moveTo>
                  <a:lnTo>
                    <a:pt x="1" y="0"/>
                  </a:lnTo>
                  <a:cubicBezTo>
                    <a:pt x="1" y="0"/>
                    <a:pt x="360" y="1290"/>
                    <a:pt x="1967" y="1713"/>
                  </a:cubicBezTo>
                  <a:cubicBezTo>
                    <a:pt x="2026" y="1730"/>
                    <a:pt x="2086" y="1738"/>
                    <a:pt x="2148" y="1738"/>
                  </a:cubicBezTo>
                  <a:cubicBezTo>
                    <a:pt x="2874" y="1738"/>
                    <a:pt x="3809" y="680"/>
                    <a:pt x="3829" y="466"/>
                  </a:cubicBezTo>
                  <a:cubicBezTo>
                    <a:pt x="3829" y="444"/>
                    <a:pt x="3829" y="423"/>
                    <a:pt x="3829" y="402"/>
                  </a:cubicBezTo>
                  <a:cubicBezTo>
                    <a:pt x="3340" y="500"/>
                    <a:pt x="2905" y="724"/>
                    <a:pt x="2308" y="724"/>
                  </a:cubicBezTo>
                  <a:cubicBezTo>
                    <a:pt x="2259" y="724"/>
                    <a:pt x="2209" y="723"/>
                    <a:pt x="2158" y="719"/>
                  </a:cubicBezTo>
                  <a:cubicBezTo>
                    <a:pt x="1481" y="677"/>
                    <a:pt x="487" y="233"/>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320;p63">
              <a:extLst>
                <a:ext uri="{FF2B5EF4-FFF2-40B4-BE49-F238E27FC236}">
                  <a16:creationId xmlns:a16="http://schemas.microsoft.com/office/drawing/2014/main" id="{638EA8F1-7FB2-4C51-8DC7-6EE09254F87B}"/>
                </a:ext>
              </a:extLst>
            </p:cNvPr>
            <p:cNvSpPr/>
            <p:nvPr/>
          </p:nvSpPr>
          <p:spPr>
            <a:xfrm>
              <a:off x="1710088" y="2169463"/>
              <a:ext cx="125900" cy="32000"/>
            </a:xfrm>
            <a:custGeom>
              <a:avLst/>
              <a:gdLst/>
              <a:ahLst/>
              <a:cxnLst/>
              <a:rect l="l" t="t" r="r" b="b"/>
              <a:pathLst>
                <a:path w="5036" h="1280" extrusionOk="0">
                  <a:moveTo>
                    <a:pt x="4860" y="1"/>
                  </a:moveTo>
                  <a:cubicBezTo>
                    <a:pt x="4835" y="1"/>
                    <a:pt x="4808" y="8"/>
                    <a:pt x="4780" y="23"/>
                  </a:cubicBezTo>
                  <a:cubicBezTo>
                    <a:pt x="4421" y="235"/>
                    <a:pt x="4040" y="404"/>
                    <a:pt x="3659" y="531"/>
                  </a:cubicBezTo>
                  <a:cubicBezTo>
                    <a:pt x="3279" y="658"/>
                    <a:pt x="2877" y="742"/>
                    <a:pt x="2475" y="764"/>
                  </a:cubicBezTo>
                  <a:cubicBezTo>
                    <a:pt x="2408" y="767"/>
                    <a:pt x="2341" y="769"/>
                    <a:pt x="2274" y="769"/>
                  </a:cubicBezTo>
                  <a:cubicBezTo>
                    <a:pt x="1939" y="769"/>
                    <a:pt x="1604" y="725"/>
                    <a:pt x="1270" y="637"/>
                  </a:cubicBezTo>
                  <a:cubicBezTo>
                    <a:pt x="868" y="531"/>
                    <a:pt x="466" y="383"/>
                    <a:pt x="85" y="214"/>
                  </a:cubicBezTo>
                  <a:cubicBezTo>
                    <a:pt x="75" y="203"/>
                    <a:pt x="64" y="198"/>
                    <a:pt x="53" y="198"/>
                  </a:cubicBezTo>
                  <a:cubicBezTo>
                    <a:pt x="43" y="198"/>
                    <a:pt x="32" y="203"/>
                    <a:pt x="22" y="214"/>
                  </a:cubicBezTo>
                  <a:cubicBezTo>
                    <a:pt x="1" y="235"/>
                    <a:pt x="1" y="277"/>
                    <a:pt x="22" y="298"/>
                  </a:cubicBezTo>
                  <a:cubicBezTo>
                    <a:pt x="339" y="616"/>
                    <a:pt x="720" y="869"/>
                    <a:pt x="1143" y="1039"/>
                  </a:cubicBezTo>
                  <a:cubicBezTo>
                    <a:pt x="1354" y="1123"/>
                    <a:pt x="1587" y="1187"/>
                    <a:pt x="1798" y="1229"/>
                  </a:cubicBezTo>
                  <a:cubicBezTo>
                    <a:pt x="1969" y="1260"/>
                    <a:pt x="2139" y="1280"/>
                    <a:pt x="2309" y="1280"/>
                  </a:cubicBezTo>
                  <a:cubicBezTo>
                    <a:pt x="2372" y="1280"/>
                    <a:pt x="2434" y="1277"/>
                    <a:pt x="2496" y="1271"/>
                  </a:cubicBezTo>
                  <a:cubicBezTo>
                    <a:pt x="2962" y="1271"/>
                    <a:pt x="3406" y="1165"/>
                    <a:pt x="3829" y="975"/>
                  </a:cubicBezTo>
                  <a:cubicBezTo>
                    <a:pt x="4273" y="806"/>
                    <a:pt x="4653" y="552"/>
                    <a:pt x="4971" y="235"/>
                  </a:cubicBezTo>
                  <a:lnTo>
                    <a:pt x="4950" y="235"/>
                  </a:lnTo>
                  <a:cubicBezTo>
                    <a:pt x="5036" y="132"/>
                    <a:pt x="4968" y="1"/>
                    <a:pt x="4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321;p63">
              <a:extLst>
                <a:ext uri="{FF2B5EF4-FFF2-40B4-BE49-F238E27FC236}">
                  <a16:creationId xmlns:a16="http://schemas.microsoft.com/office/drawing/2014/main" id="{9576A907-7F5A-4975-8C08-10BD96E9ADB8}"/>
                </a:ext>
              </a:extLst>
            </p:cNvPr>
            <p:cNvSpPr/>
            <p:nvPr/>
          </p:nvSpPr>
          <p:spPr>
            <a:xfrm>
              <a:off x="1752913" y="2027288"/>
              <a:ext cx="116350" cy="78300"/>
            </a:xfrm>
            <a:custGeom>
              <a:avLst/>
              <a:gdLst/>
              <a:ahLst/>
              <a:cxnLst/>
              <a:rect l="l" t="t" r="r" b="b"/>
              <a:pathLst>
                <a:path w="4654" h="3132" extrusionOk="0">
                  <a:moveTo>
                    <a:pt x="3958" y="1592"/>
                  </a:moveTo>
                  <a:cubicBezTo>
                    <a:pt x="3961" y="1592"/>
                    <a:pt x="3956" y="1597"/>
                    <a:pt x="3935" y="1607"/>
                  </a:cubicBezTo>
                  <a:cubicBezTo>
                    <a:pt x="3945" y="1597"/>
                    <a:pt x="3956" y="1592"/>
                    <a:pt x="3958" y="1592"/>
                  </a:cubicBezTo>
                  <a:close/>
                  <a:moveTo>
                    <a:pt x="952" y="0"/>
                  </a:moveTo>
                  <a:cubicBezTo>
                    <a:pt x="741" y="127"/>
                    <a:pt x="529" y="296"/>
                    <a:pt x="360" y="508"/>
                  </a:cubicBezTo>
                  <a:cubicBezTo>
                    <a:pt x="170" y="719"/>
                    <a:pt x="64" y="973"/>
                    <a:pt x="22" y="1248"/>
                  </a:cubicBezTo>
                  <a:cubicBezTo>
                    <a:pt x="1" y="1396"/>
                    <a:pt x="22" y="1544"/>
                    <a:pt x="64" y="1692"/>
                  </a:cubicBezTo>
                  <a:cubicBezTo>
                    <a:pt x="106" y="1861"/>
                    <a:pt x="212" y="2009"/>
                    <a:pt x="360" y="2115"/>
                  </a:cubicBezTo>
                  <a:cubicBezTo>
                    <a:pt x="482" y="2167"/>
                    <a:pt x="618" y="2205"/>
                    <a:pt x="745" y="2205"/>
                  </a:cubicBezTo>
                  <a:cubicBezTo>
                    <a:pt x="772" y="2205"/>
                    <a:pt x="799" y="2203"/>
                    <a:pt x="826" y="2200"/>
                  </a:cubicBezTo>
                  <a:cubicBezTo>
                    <a:pt x="974" y="2200"/>
                    <a:pt x="1122" y="2178"/>
                    <a:pt x="1249" y="2136"/>
                  </a:cubicBezTo>
                  <a:cubicBezTo>
                    <a:pt x="1321" y="2112"/>
                    <a:pt x="1392" y="2086"/>
                    <a:pt x="1461" y="2058"/>
                  </a:cubicBezTo>
                  <a:lnTo>
                    <a:pt x="1461" y="2058"/>
                  </a:lnTo>
                  <a:cubicBezTo>
                    <a:pt x="1490" y="2253"/>
                    <a:pt x="1569" y="2436"/>
                    <a:pt x="1693" y="2601"/>
                  </a:cubicBezTo>
                  <a:cubicBezTo>
                    <a:pt x="1862" y="2834"/>
                    <a:pt x="2137" y="3024"/>
                    <a:pt x="2433" y="3088"/>
                  </a:cubicBezTo>
                  <a:cubicBezTo>
                    <a:pt x="2527" y="3117"/>
                    <a:pt x="2627" y="3131"/>
                    <a:pt x="2727" y="3131"/>
                  </a:cubicBezTo>
                  <a:cubicBezTo>
                    <a:pt x="2921" y="3131"/>
                    <a:pt x="3119" y="3079"/>
                    <a:pt x="3300" y="2982"/>
                  </a:cubicBezTo>
                  <a:cubicBezTo>
                    <a:pt x="3541" y="2862"/>
                    <a:pt x="3744" y="2703"/>
                    <a:pt x="3909" y="2488"/>
                  </a:cubicBezTo>
                  <a:lnTo>
                    <a:pt x="3909" y="2488"/>
                  </a:lnTo>
                  <a:cubicBezTo>
                    <a:pt x="4101" y="2595"/>
                    <a:pt x="4329" y="2648"/>
                    <a:pt x="4550" y="2648"/>
                  </a:cubicBezTo>
                  <a:cubicBezTo>
                    <a:pt x="4585" y="2648"/>
                    <a:pt x="4619" y="2646"/>
                    <a:pt x="4654" y="2644"/>
                  </a:cubicBezTo>
                  <a:lnTo>
                    <a:pt x="4654" y="2369"/>
                  </a:lnTo>
                  <a:cubicBezTo>
                    <a:pt x="4458" y="2349"/>
                    <a:pt x="4262" y="2293"/>
                    <a:pt x="4100" y="2201"/>
                  </a:cubicBezTo>
                  <a:lnTo>
                    <a:pt x="4100" y="2201"/>
                  </a:lnTo>
                  <a:cubicBezTo>
                    <a:pt x="4185" y="2043"/>
                    <a:pt x="4246" y="1867"/>
                    <a:pt x="4273" y="1692"/>
                  </a:cubicBezTo>
                  <a:cubicBezTo>
                    <a:pt x="4273" y="1586"/>
                    <a:pt x="4273" y="1481"/>
                    <a:pt x="4231" y="1396"/>
                  </a:cubicBezTo>
                  <a:cubicBezTo>
                    <a:pt x="4188" y="1333"/>
                    <a:pt x="4146" y="1290"/>
                    <a:pt x="4104" y="1248"/>
                  </a:cubicBezTo>
                  <a:cubicBezTo>
                    <a:pt x="4019" y="1206"/>
                    <a:pt x="3935" y="1184"/>
                    <a:pt x="3871" y="1184"/>
                  </a:cubicBezTo>
                  <a:cubicBezTo>
                    <a:pt x="3744" y="1206"/>
                    <a:pt x="3638" y="1290"/>
                    <a:pt x="3575" y="1396"/>
                  </a:cubicBezTo>
                  <a:cubicBezTo>
                    <a:pt x="3533" y="1481"/>
                    <a:pt x="3512" y="1565"/>
                    <a:pt x="3512" y="1650"/>
                  </a:cubicBezTo>
                  <a:cubicBezTo>
                    <a:pt x="3473" y="1843"/>
                    <a:pt x="3505" y="2037"/>
                    <a:pt x="3598" y="2197"/>
                  </a:cubicBezTo>
                  <a:lnTo>
                    <a:pt x="3598" y="2197"/>
                  </a:lnTo>
                  <a:cubicBezTo>
                    <a:pt x="3598" y="2198"/>
                    <a:pt x="3597" y="2199"/>
                    <a:pt x="3596" y="2200"/>
                  </a:cubicBezTo>
                  <a:cubicBezTo>
                    <a:pt x="3370" y="2478"/>
                    <a:pt x="3071" y="2671"/>
                    <a:pt x="2772" y="2671"/>
                  </a:cubicBezTo>
                  <a:cubicBezTo>
                    <a:pt x="2708" y="2671"/>
                    <a:pt x="2644" y="2662"/>
                    <a:pt x="2581" y="2644"/>
                  </a:cubicBezTo>
                  <a:cubicBezTo>
                    <a:pt x="2412" y="2601"/>
                    <a:pt x="2243" y="2496"/>
                    <a:pt x="2137" y="2348"/>
                  </a:cubicBezTo>
                  <a:cubicBezTo>
                    <a:pt x="2031" y="2178"/>
                    <a:pt x="1989" y="2009"/>
                    <a:pt x="2010" y="1819"/>
                  </a:cubicBezTo>
                  <a:cubicBezTo>
                    <a:pt x="2012" y="1802"/>
                    <a:pt x="2014" y="1784"/>
                    <a:pt x="2016" y="1767"/>
                  </a:cubicBezTo>
                  <a:lnTo>
                    <a:pt x="2016" y="1767"/>
                  </a:lnTo>
                  <a:cubicBezTo>
                    <a:pt x="2106" y="1709"/>
                    <a:pt x="2195" y="1637"/>
                    <a:pt x="2285" y="1565"/>
                  </a:cubicBezTo>
                  <a:cubicBezTo>
                    <a:pt x="2391" y="1459"/>
                    <a:pt x="2496" y="1354"/>
                    <a:pt x="2581" y="1206"/>
                  </a:cubicBezTo>
                  <a:cubicBezTo>
                    <a:pt x="2602" y="1163"/>
                    <a:pt x="2623" y="1121"/>
                    <a:pt x="2644" y="1058"/>
                  </a:cubicBezTo>
                  <a:cubicBezTo>
                    <a:pt x="2644" y="1015"/>
                    <a:pt x="2644" y="973"/>
                    <a:pt x="2644" y="931"/>
                  </a:cubicBezTo>
                  <a:cubicBezTo>
                    <a:pt x="2623" y="888"/>
                    <a:pt x="2623" y="846"/>
                    <a:pt x="2602" y="804"/>
                  </a:cubicBezTo>
                  <a:cubicBezTo>
                    <a:pt x="2560" y="719"/>
                    <a:pt x="2475" y="656"/>
                    <a:pt x="2412" y="635"/>
                  </a:cubicBezTo>
                  <a:cubicBezTo>
                    <a:pt x="2362" y="610"/>
                    <a:pt x="2313" y="600"/>
                    <a:pt x="2263" y="600"/>
                  </a:cubicBezTo>
                  <a:cubicBezTo>
                    <a:pt x="2228" y="600"/>
                    <a:pt x="2193" y="605"/>
                    <a:pt x="2158" y="613"/>
                  </a:cubicBezTo>
                  <a:cubicBezTo>
                    <a:pt x="2052" y="635"/>
                    <a:pt x="1968" y="698"/>
                    <a:pt x="1904" y="761"/>
                  </a:cubicBezTo>
                  <a:cubicBezTo>
                    <a:pt x="1841" y="825"/>
                    <a:pt x="1777" y="888"/>
                    <a:pt x="1735" y="952"/>
                  </a:cubicBezTo>
                  <a:cubicBezTo>
                    <a:pt x="1619" y="1134"/>
                    <a:pt x="1529" y="1342"/>
                    <a:pt x="1485" y="1555"/>
                  </a:cubicBezTo>
                  <a:lnTo>
                    <a:pt x="1485" y="1555"/>
                  </a:lnTo>
                  <a:cubicBezTo>
                    <a:pt x="1379" y="1614"/>
                    <a:pt x="1268" y="1667"/>
                    <a:pt x="1164" y="1713"/>
                  </a:cubicBezTo>
                  <a:cubicBezTo>
                    <a:pt x="1065" y="1763"/>
                    <a:pt x="958" y="1783"/>
                    <a:pt x="853" y="1783"/>
                  </a:cubicBezTo>
                  <a:cubicBezTo>
                    <a:pt x="779" y="1783"/>
                    <a:pt x="705" y="1773"/>
                    <a:pt x="635" y="1755"/>
                  </a:cubicBezTo>
                  <a:cubicBezTo>
                    <a:pt x="572" y="1713"/>
                    <a:pt x="529" y="1671"/>
                    <a:pt x="529" y="1607"/>
                  </a:cubicBezTo>
                  <a:cubicBezTo>
                    <a:pt x="487" y="1502"/>
                    <a:pt x="466" y="1417"/>
                    <a:pt x="487" y="1311"/>
                  </a:cubicBezTo>
                  <a:cubicBezTo>
                    <a:pt x="487" y="910"/>
                    <a:pt x="826" y="529"/>
                    <a:pt x="1164" y="254"/>
                  </a:cubicBezTo>
                  <a:lnTo>
                    <a:pt x="9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322;p63">
              <a:extLst>
                <a:ext uri="{FF2B5EF4-FFF2-40B4-BE49-F238E27FC236}">
                  <a16:creationId xmlns:a16="http://schemas.microsoft.com/office/drawing/2014/main" id="{C2D09069-11BE-45DC-B284-F5361C87831C}"/>
                </a:ext>
              </a:extLst>
            </p:cNvPr>
            <p:cNvSpPr/>
            <p:nvPr/>
          </p:nvSpPr>
          <p:spPr>
            <a:xfrm>
              <a:off x="1673613" y="2098663"/>
              <a:ext cx="53950" cy="54475"/>
            </a:xfrm>
            <a:custGeom>
              <a:avLst/>
              <a:gdLst/>
              <a:ahLst/>
              <a:cxnLst/>
              <a:rect l="l" t="t" r="r" b="b"/>
              <a:pathLst>
                <a:path w="2158" h="2179" extrusionOk="0">
                  <a:moveTo>
                    <a:pt x="1079" y="0"/>
                  </a:moveTo>
                  <a:cubicBezTo>
                    <a:pt x="487" y="0"/>
                    <a:pt x="0" y="487"/>
                    <a:pt x="0" y="1079"/>
                  </a:cubicBezTo>
                  <a:cubicBezTo>
                    <a:pt x="0" y="1692"/>
                    <a:pt x="487" y="2179"/>
                    <a:pt x="1079" y="2179"/>
                  </a:cubicBezTo>
                  <a:cubicBezTo>
                    <a:pt x="1671" y="2179"/>
                    <a:pt x="2158" y="1692"/>
                    <a:pt x="2158" y="1079"/>
                  </a:cubicBezTo>
                  <a:cubicBezTo>
                    <a:pt x="2158" y="487"/>
                    <a:pt x="1671" y="0"/>
                    <a:pt x="10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323;p63">
              <a:extLst>
                <a:ext uri="{FF2B5EF4-FFF2-40B4-BE49-F238E27FC236}">
                  <a16:creationId xmlns:a16="http://schemas.microsoft.com/office/drawing/2014/main" id="{0D9FD075-0842-4603-8128-4F1C09EDD162}"/>
                </a:ext>
              </a:extLst>
            </p:cNvPr>
            <p:cNvSpPr/>
            <p:nvPr/>
          </p:nvSpPr>
          <p:spPr>
            <a:xfrm>
              <a:off x="1700563" y="2109763"/>
              <a:ext cx="16425" cy="16425"/>
            </a:xfrm>
            <a:custGeom>
              <a:avLst/>
              <a:gdLst/>
              <a:ahLst/>
              <a:cxnLst/>
              <a:rect l="l" t="t" r="r" b="b"/>
              <a:pathLst>
                <a:path w="657" h="657" extrusionOk="0">
                  <a:moveTo>
                    <a:pt x="318" y="0"/>
                  </a:moveTo>
                  <a:cubicBezTo>
                    <a:pt x="149" y="0"/>
                    <a:pt x="1" y="148"/>
                    <a:pt x="1" y="318"/>
                  </a:cubicBezTo>
                  <a:cubicBezTo>
                    <a:pt x="1" y="508"/>
                    <a:pt x="149" y="656"/>
                    <a:pt x="318" y="656"/>
                  </a:cubicBezTo>
                  <a:cubicBezTo>
                    <a:pt x="509" y="656"/>
                    <a:pt x="657" y="508"/>
                    <a:pt x="657" y="318"/>
                  </a:cubicBezTo>
                  <a:cubicBezTo>
                    <a:pt x="657" y="148"/>
                    <a:pt x="509"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324;p63">
              <a:extLst>
                <a:ext uri="{FF2B5EF4-FFF2-40B4-BE49-F238E27FC236}">
                  <a16:creationId xmlns:a16="http://schemas.microsoft.com/office/drawing/2014/main" id="{FBE0671B-2378-4EDB-A8FB-D553B70A95F9}"/>
                </a:ext>
              </a:extLst>
            </p:cNvPr>
            <p:cNvSpPr/>
            <p:nvPr/>
          </p:nvSpPr>
          <p:spPr>
            <a:xfrm>
              <a:off x="1844388" y="2129313"/>
              <a:ext cx="54475" cy="54500"/>
            </a:xfrm>
            <a:custGeom>
              <a:avLst/>
              <a:gdLst/>
              <a:ahLst/>
              <a:cxnLst/>
              <a:rect l="l" t="t" r="r" b="b"/>
              <a:pathLst>
                <a:path w="2179" h="2180" extrusionOk="0">
                  <a:moveTo>
                    <a:pt x="1100" y="1"/>
                  </a:moveTo>
                  <a:cubicBezTo>
                    <a:pt x="487" y="1"/>
                    <a:pt x="1" y="508"/>
                    <a:pt x="1" y="1101"/>
                  </a:cubicBezTo>
                  <a:cubicBezTo>
                    <a:pt x="1" y="1693"/>
                    <a:pt x="487" y="2179"/>
                    <a:pt x="1100" y="2179"/>
                  </a:cubicBezTo>
                  <a:cubicBezTo>
                    <a:pt x="1693" y="2179"/>
                    <a:pt x="2179" y="1693"/>
                    <a:pt x="2179" y="1101"/>
                  </a:cubicBezTo>
                  <a:cubicBezTo>
                    <a:pt x="2179" y="508"/>
                    <a:pt x="1693" y="1"/>
                    <a:pt x="1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325;p63">
              <a:extLst>
                <a:ext uri="{FF2B5EF4-FFF2-40B4-BE49-F238E27FC236}">
                  <a16:creationId xmlns:a16="http://schemas.microsoft.com/office/drawing/2014/main" id="{14A0AA21-6EF9-4AC5-8BEE-B9871E76856B}"/>
                </a:ext>
              </a:extLst>
            </p:cNvPr>
            <p:cNvSpPr/>
            <p:nvPr/>
          </p:nvSpPr>
          <p:spPr>
            <a:xfrm>
              <a:off x="1875588" y="2140438"/>
              <a:ext cx="16425" cy="16400"/>
            </a:xfrm>
            <a:custGeom>
              <a:avLst/>
              <a:gdLst/>
              <a:ahLst/>
              <a:cxnLst/>
              <a:rect l="l" t="t" r="r" b="b"/>
              <a:pathLst>
                <a:path w="657" h="656" extrusionOk="0">
                  <a:moveTo>
                    <a:pt x="339" y="0"/>
                  </a:moveTo>
                  <a:cubicBezTo>
                    <a:pt x="148" y="0"/>
                    <a:pt x="0" y="148"/>
                    <a:pt x="0" y="317"/>
                  </a:cubicBezTo>
                  <a:cubicBezTo>
                    <a:pt x="0" y="508"/>
                    <a:pt x="148" y="656"/>
                    <a:pt x="339" y="656"/>
                  </a:cubicBezTo>
                  <a:cubicBezTo>
                    <a:pt x="508" y="656"/>
                    <a:pt x="656" y="508"/>
                    <a:pt x="656" y="317"/>
                  </a:cubicBezTo>
                  <a:cubicBezTo>
                    <a:pt x="656" y="148"/>
                    <a:pt x="508"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Rectangle: Rounded Corners 33">
            <a:extLst>
              <a:ext uri="{FF2B5EF4-FFF2-40B4-BE49-F238E27FC236}">
                <a16:creationId xmlns:a16="http://schemas.microsoft.com/office/drawing/2014/main" id="{E82ED4B0-0637-405B-B3B3-C59D496F98B2}"/>
              </a:ext>
            </a:extLst>
          </p:cNvPr>
          <p:cNvSpPr/>
          <p:nvPr/>
        </p:nvSpPr>
        <p:spPr>
          <a:xfrm>
            <a:off x="2461839" y="3351241"/>
            <a:ext cx="7089231" cy="763454"/>
          </a:xfrm>
          <a:custGeom>
            <a:avLst/>
            <a:gdLst>
              <a:gd name="connsiteX0" fmla="*/ 0 w 7089231"/>
              <a:gd name="connsiteY0" fmla="*/ 99272 h 763454"/>
              <a:gd name="connsiteX1" fmla="*/ 99272 w 7089231"/>
              <a:gd name="connsiteY1" fmla="*/ 0 h 763454"/>
              <a:gd name="connsiteX2" fmla="*/ 466775 w 7089231"/>
              <a:gd name="connsiteY2" fmla="*/ 0 h 763454"/>
              <a:gd name="connsiteX3" fmla="*/ 1040999 w 7089231"/>
              <a:gd name="connsiteY3" fmla="*/ 0 h 763454"/>
              <a:gd name="connsiteX4" fmla="*/ 1684130 w 7089231"/>
              <a:gd name="connsiteY4" fmla="*/ 0 h 763454"/>
              <a:gd name="connsiteX5" fmla="*/ 2120540 w 7089231"/>
              <a:gd name="connsiteY5" fmla="*/ 0 h 763454"/>
              <a:gd name="connsiteX6" fmla="*/ 2625857 w 7089231"/>
              <a:gd name="connsiteY6" fmla="*/ 0 h 763454"/>
              <a:gd name="connsiteX7" fmla="*/ 3131174 w 7089231"/>
              <a:gd name="connsiteY7" fmla="*/ 0 h 763454"/>
              <a:gd name="connsiteX8" fmla="*/ 3567584 w 7089231"/>
              <a:gd name="connsiteY8" fmla="*/ 0 h 763454"/>
              <a:gd name="connsiteX9" fmla="*/ 4003995 w 7089231"/>
              <a:gd name="connsiteY9" fmla="*/ 0 h 763454"/>
              <a:gd name="connsiteX10" fmla="*/ 4647125 w 7089231"/>
              <a:gd name="connsiteY10" fmla="*/ 0 h 763454"/>
              <a:gd name="connsiteX11" fmla="*/ 5290256 w 7089231"/>
              <a:gd name="connsiteY11" fmla="*/ 0 h 763454"/>
              <a:gd name="connsiteX12" fmla="*/ 5726666 w 7089231"/>
              <a:gd name="connsiteY12" fmla="*/ 0 h 763454"/>
              <a:gd name="connsiteX13" fmla="*/ 6163077 w 7089231"/>
              <a:gd name="connsiteY13" fmla="*/ 0 h 763454"/>
              <a:gd name="connsiteX14" fmla="*/ 6989959 w 7089231"/>
              <a:gd name="connsiteY14" fmla="*/ 0 h 763454"/>
              <a:gd name="connsiteX15" fmla="*/ 7089231 w 7089231"/>
              <a:gd name="connsiteY15" fmla="*/ 99272 h 763454"/>
              <a:gd name="connsiteX16" fmla="*/ 7089231 w 7089231"/>
              <a:gd name="connsiteY16" fmla="*/ 664182 h 763454"/>
              <a:gd name="connsiteX17" fmla="*/ 6989959 w 7089231"/>
              <a:gd name="connsiteY17" fmla="*/ 763454 h 763454"/>
              <a:gd name="connsiteX18" fmla="*/ 6277921 w 7089231"/>
              <a:gd name="connsiteY18" fmla="*/ 763454 h 763454"/>
              <a:gd name="connsiteX19" fmla="*/ 5841511 w 7089231"/>
              <a:gd name="connsiteY19" fmla="*/ 763454 h 763454"/>
              <a:gd name="connsiteX20" fmla="*/ 5267287 w 7089231"/>
              <a:gd name="connsiteY20" fmla="*/ 763454 h 763454"/>
              <a:gd name="connsiteX21" fmla="*/ 4693063 w 7089231"/>
              <a:gd name="connsiteY21" fmla="*/ 763454 h 763454"/>
              <a:gd name="connsiteX22" fmla="*/ 4256653 w 7089231"/>
              <a:gd name="connsiteY22" fmla="*/ 763454 h 763454"/>
              <a:gd name="connsiteX23" fmla="*/ 3682429 w 7089231"/>
              <a:gd name="connsiteY23" fmla="*/ 763454 h 763454"/>
              <a:gd name="connsiteX24" fmla="*/ 3108205 w 7089231"/>
              <a:gd name="connsiteY24" fmla="*/ 763454 h 763454"/>
              <a:gd name="connsiteX25" fmla="*/ 2533981 w 7089231"/>
              <a:gd name="connsiteY25" fmla="*/ 763454 h 763454"/>
              <a:gd name="connsiteX26" fmla="*/ 2097571 w 7089231"/>
              <a:gd name="connsiteY26" fmla="*/ 763454 h 763454"/>
              <a:gd name="connsiteX27" fmla="*/ 1592254 w 7089231"/>
              <a:gd name="connsiteY27" fmla="*/ 763454 h 763454"/>
              <a:gd name="connsiteX28" fmla="*/ 1155844 w 7089231"/>
              <a:gd name="connsiteY28" fmla="*/ 763454 h 763454"/>
              <a:gd name="connsiteX29" fmla="*/ 99272 w 7089231"/>
              <a:gd name="connsiteY29" fmla="*/ 763454 h 763454"/>
              <a:gd name="connsiteX30" fmla="*/ 0 w 7089231"/>
              <a:gd name="connsiteY30" fmla="*/ 664182 h 763454"/>
              <a:gd name="connsiteX31" fmla="*/ 0 w 7089231"/>
              <a:gd name="connsiteY31" fmla="*/ 99272 h 76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089231" h="763454" fill="none" extrusionOk="0">
                <a:moveTo>
                  <a:pt x="0" y="99272"/>
                </a:moveTo>
                <a:cubicBezTo>
                  <a:pt x="1518" y="52908"/>
                  <a:pt x="53890" y="11402"/>
                  <a:pt x="99272" y="0"/>
                </a:cubicBezTo>
                <a:cubicBezTo>
                  <a:pt x="251400" y="-25644"/>
                  <a:pt x="307735" y="5870"/>
                  <a:pt x="466775" y="0"/>
                </a:cubicBezTo>
                <a:cubicBezTo>
                  <a:pt x="625815" y="-5870"/>
                  <a:pt x="871612" y="50326"/>
                  <a:pt x="1040999" y="0"/>
                </a:cubicBezTo>
                <a:cubicBezTo>
                  <a:pt x="1210386" y="-50326"/>
                  <a:pt x="1533106" y="39363"/>
                  <a:pt x="1684130" y="0"/>
                </a:cubicBezTo>
                <a:cubicBezTo>
                  <a:pt x="1835154" y="-39363"/>
                  <a:pt x="1962173" y="46251"/>
                  <a:pt x="2120540" y="0"/>
                </a:cubicBezTo>
                <a:cubicBezTo>
                  <a:pt x="2278907" y="-46251"/>
                  <a:pt x="2428096" y="44000"/>
                  <a:pt x="2625857" y="0"/>
                </a:cubicBezTo>
                <a:cubicBezTo>
                  <a:pt x="2823618" y="-44000"/>
                  <a:pt x="2992876" y="29614"/>
                  <a:pt x="3131174" y="0"/>
                </a:cubicBezTo>
                <a:cubicBezTo>
                  <a:pt x="3269472" y="-29614"/>
                  <a:pt x="3447979" y="25832"/>
                  <a:pt x="3567584" y="0"/>
                </a:cubicBezTo>
                <a:cubicBezTo>
                  <a:pt x="3687189" y="-25832"/>
                  <a:pt x="3789272" y="33320"/>
                  <a:pt x="4003995" y="0"/>
                </a:cubicBezTo>
                <a:cubicBezTo>
                  <a:pt x="4218718" y="-33320"/>
                  <a:pt x="4390161" y="65403"/>
                  <a:pt x="4647125" y="0"/>
                </a:cubicBezTo>
                <a:cubicBezTo>
                  <a:pt x="4904089" y="-65403"/>
                  <a:pt x="5038011" y="27809"/>
                  <a:pt x="5290256" y="0"/>
                </a:cubicBezTo>
                <a:cubicBezTo>
                  <a:pt x="5542501" y="-27809"/>
                  <a:pt x="5524197" y="13179"/>
                  <a:pt x="5726666" y="0"/>
                </a:cubicBezTo>
                <a:cubicBezTo>
                  <a:pt x="5929135" y="-13179"/>
                  <a:pt x="6025761" y="11983"/>
                  <a:pt x="6163077" y="0"/>
                </a:cubicBezTo>
                <a:cubicBezTo>
                  <a:pt x="6300393" y="-11983"/>
                  <a:pt x="6645856" y="98050"/>
                  <a:pt x="6989959" y="0"/>
                </a:cubicBezTo>
                <a:cubicBezTo>
                  <a:pt x="7039883" y="285"/>
                  <a:pt x="7088044" y="44563"/>
                  <a:pt x="7089231" y="99272"/>
                </a:cubicBezTo>
                <a:cubicBezTo>
                  <a:pt x="7108896" y="272775"/>
                  <a:pt x="7043515" y="524044"/>
                  <a:pt x="7089231" y="664182"/>
                </a:cubicBezTo>
                <a:cubicBezTo>
                  <a:pt x="7084549" y="724022"/>
                  <a:pt x="7038735" y="759742"/>
                  <a:pt x="6989959" y="763454"/>
                </a:cubicBezTo>
                <a:cubicBezTo>
                  <a:pt x="6808999" y="848662"/>
                  <a:pt x="6613022" y="725716"/>
                  <a:pt x="6277921" y="763454"/>
                </a:cubicBezTo>
                <a:cubicBezTo>
                  <a:pt x="5942820" y="801192"/>
                  <a:pt x="5980742" y="732368"/>
                  <a:pt x="5841511" y="763454"/>
                </a:cubicBezTo>
                <a:cubicBezTo>
                  <a:pt x="5702280" y="794540"/>
                  <a:pt x="5431982" y="733412"/>
                  <a:pt x="5267287" y="763454"/>
                </a:cubicBezTo>
                <a:cubicBezTo>
                  <a:pt x="5102592" y="793496"/>
                  <a:pt x="4875757" y="747758"/>
                  <a:pt x="4693063" y="763454"/>
                </a:cubicBezTo>
                <a:cubicBezTo>
                  <a:pt x="4510369" y="779150"/>
                  <a:pt x="4466996" y="722631"/>
                  <a:pt x="4256653" y="763454"/>
                </a:cubicBezTo>
                <a:cubicBezTo>
                  <a:pt x="4046310" y="804277"/>
                  <a:pt x="3875037" y="756106"/>
                  <a:pt x="3682429" y="763454"/>
                </a:cubicBezTo>
                <a:cubicBezTo>
                  <a:pt x="3489821" y="770802"/>
                  <a:pt x="3235819" y="727045"/>
                  <a:pt x="3108205" y="763454"/>
                </a:cubicBezTo>
                <a:cubicBezTo>
                  <a:pt x="2980591" y="799863"/>
                  <a:pt x="2693995" y="720949"/>
                  <a:pt x="2533981" y="763454"/>
                </a:cubicBezTo>
                <a:cubicBezTo>
                  <a:pt x="2373967" y="805959"/>
                  <a:pt x="2281752" y="716988"/>
                  <a:pt x="2097571" y="763454"/>
                </a:cubicBezTo>
                <a:cubicBezTo>
                  <a:pt x="1913390" y="809920"/>
                  <a:pt x="1817768" y="703633"/>
                  <a:pt x="1592254" y="763454"/>
                </a:cubicBezTo>
                <a:cubicBezTo>
                  <a:pt x="1366740" y="823275"/>
                  <a:pt x="1322540" y="718233"/>
                  <a:pt x="1155844" y="763454"/>
                </a:cubicBezTo>
                <a:cubicBezTo>
                  <a:pt x="989148" y="808675"/>
                  <a:pt x="503479" y="761469"/>
                  <a:pt x="99272" y="763454"/>
                </a:cubicBezTo>
                <a:cubicBezTo>
                  <a:pt x="36859" y="749502"/>
                  <a:pt x="3008" y="734643"/>
                  <a:pt x="0" y="664182"/>
                </a:cubicBezTo>
                <a:cubicBezTo>
                  <a:pt x="-19285" y="467314"/>
                  <a:pt x="17766" y="320702"/>
                  <a:pt x="0" y="99272"/>
                </a:cubicBezTo>
                <a:close/>
              </a:path>
              <a:path w="7089231" h="763454" stroke="0" extrusionOk="0">
                <a:moveTo>
                  <a:pt x="0" y="99272"/>
                </a:moveTo>
                <a:cubicBezTo>
                  <a:pt x="-1462" y="45763"/>
                  <a:pt x="42826" y="8417"/>
                  <a:pt x="99272" y="0"/>
                </a:cubicBezTo>
                <a:cubicBezTo>
                  <a:pt x="330061" y="-24435"/>
                  <a:pt x="551199" y="83106"/>
                  <a:pt x="811310" y="0"/>
                </a:cubicBezTo>
                <a:cubicBezTo>
                  <a:pt x="1071421" y="-83106"/>
                  <a:pt x="1234363" y="61711"/>
                  <a:pt x="1385534" y="0"/>
                </a:cubicBezTo>
                <a:cubicBezTo>
                  <a:pt x="1536705" y="-61711"/>
                  <a:pt x="1674450" y="52059"/>
                  <a:pt x="1821944" y="0"/>
                </a:cubicBezTo>
                <a:cubicBezTo>
                  <a:pt x="1969438" y="-52059"/>
                  <a:pt x="2160090" y="47308"/>
                  <a:pt x="2396168" y="0"/>
                </a:cubicBezTo>
                <a:cubicBezTo>
                  <a:pt x="2632246" y="-47308"/>
                  <a:pt x="2628374" y="33200"/>
                  <a:pt x="2763671" y="0"/>
                </a:cubicBezTo>
                <a:cubicBezTo>
                  <a:pt x="2898968" y="-33200"/>
                  <a:pt x="3044679" y="26439"/>
                  <a:pt x="3268988" y="0"/>
                </a:cubicBezTo>
                <a:cubicBezTo>
                  <a:pt x="3493297" y="-26439"/>
                  <a:pt x="3578612" y="39154"/>
                  <a:pt x="3843212" y="0"/>
                </a:cubicBezTo>
                <a:cubicBezTo>
                  <a:pt x="4107812" y="-39154"/>
                  <a:pt x="4261783" y="46193"/>
                  <a:pt x="4417436" y="0"/>
                </a:cubicBezTo>
                <a:cubicBezTo>
                  <a:pt x="4573089" y="-46193"/>
                  <a:pt x="4850967" y="47754"/>
                  <a:pt x="5060567" y="0"/>
                </a:cubicBezTo>
                <a:cubicBezTo>
                  <a:pt x="5270167" y="-47754"/>
                  <a:pt x="5394967" y="45170"/>
                  <a:pt x="5496977" y="0"/>
                </a:cubicBezTo>
                <a:cubicBezTo>
                  <a:pt x="5598987" y="-45170"/>
                  <a:pt x="5892985" y="41379"/>
                  <a:pt x="6002294" y="0"/>
                </a:cubicBezTo>
                <a:cubicBezTo>
                  <a:pt x="6111603" y="-41379"/>
                  <a:pt x="6746875" y="92396"/>
                  <a:pt x="6989959" y="0"/>
                </a:cubicBezTo>
                <a:cubicBezTo>
                  <a:pt x="7045086" y="-13640"/>
                  <a:pt x="7101728" y="49533"/>
                  <a:pt x="7089231" y="99272"/>
                </a:cubicBezTo>
                <a:cubicBezTo>
                  <a:pt x="7121102" y="381597"/>
                  <a:pt x="7076697" y="444283"/>
                  <a:pt x="7089231" y="664182"/>
                </a:cubicBezTo>
                <a:cubicBezTo>
                  <a:pt x="7078168" y="723390"/>
                  <a:pt x="7052497" y="753139"/>
                  <a:pt x="6989959" y="763454"/>
                </a:cubicBezTo>
                <a:cubicBezTo>
                  <a:pt x="6760404" y="803256"/>
                  <a:pt x="6571350" y="719658"/>
                  <a:pt x="6346828" y="763454"/>
                </a:cubicBezTo>
                <a:cubicBezTo>
                  <a:pt x="6122306" y="807250"/>
                  <a:pt x="5982028" y="738877"/>
                  <a:pt x="5634791" y="763454"/>
                </a:cubicBezTo>
                <a:cubicBezTo>
                  <a:pt x="5287554" y="788031"/>
                  <a:pt x="5390084" y="733242"/>
                  <a:pt x="5198380" y="763454"/>
                </a:cubicBezTo>
                <a:cubicBezTo>
                  <a:pt x="5006676" y="793666"/>
                  <a:pt x="4733136" y="690326"/>
                  <a:pt x="4555250" y="763454"/>
                </a:cubicBezTo>
                <a:cubicBezTo>
                  <a:pt x="4377364" y="836582"/>
                  <a:pt x="4209051" y="750675"/>
                  <a:pt x="3981026" y="763454"/>
                </a:cubicBezTo>
                <a:cubicBezTo>
                  <a:pt x="3753001" y="776233"/>
                  <a:pt x="3626389" y="749521"/>
                  <a:pt x="3337895" y="763454"/>
                </a:cubicBezTo>
                <a:cubicBezTo>
                  <a:pt x="3049401" y="777387"/>
                  <a:pt x="2880579" y="731797"/>
                  <a:pt x="2694764" y="763454"/>
                </a:cubicBezTo>
                <a:cubicBezTo>
                  <a:pt x="2508949" y="795111"/>
                  <a:pt x="2311572" y="715515"/>
                  <a:pt x="2189447" y="763454"/>
                </a:cubicBezTo>
                <a:cubicBezTo>
                  <a:pt x="2067322" y="811393"/>
                  <a:pt x="1953832" y="728031"/>
                  <a:pt x="1821944" y="763454"/>
                </a:cubicBezTo>
                <a:cubicBezTo>
                  <a:pt x="1690056" y="798877"/>
                  <a:pt x="1631307" y="752474"/>
                  <a:pt x="1454440" y="763454"/>
                </a:cubicBezTo>
                <a:cubicBezTo>
                  <a:pt x="1277573" y="774434"/>
                  <a:pt x="1155815" y="737336"/>
                  <a:pt x="1018030" y="763454"/>
                </a:cubicBezTo>
                <a:cubicBezTo>
                  <a:pt x="880245" y="789572"/>
                  <a:pt x="750685" y="749175"/>
                  <a:pt x="650527" y="763454"/>
                </a:cubicBezTo>
                <a:cubicBezTo>
                  <a:pt x="550369" y="777733"/>
                  <a:pt x="279245" y="754790"/>
                  <a:pt x="99272" y="763454"/>
                </a:cubicBezTo>
                <a:cubicBezTo>
                  <a:pt x="41242" y="769746"/>
                  <a:pt x="-7285" y="730337"/>
                  <a:pt x="0" y="664182"/>
                </a:cubicBezTo>
                <a:cubicBezTo>
                  <a:pt x="-66806" y="437124"/>
                  <a:pt x="5902" y="379514"/>
                  <a:pt x="0" y="99272"/>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lvl="0" algn="ctr" defTabSz="457200"/>
            <a:r>
              <a:rPr lang="en-US" sz="3600" dirty="0">
                <a:solidFill>
                  <a:srgbClr val="0064D2">
                    <a:lumMod val="75000"/>
                  </a:srgbClr>
                </a:solidFill>
                <a:latin typeface="Calibri" panose="020F0502020204030204" pitchFamily="34" charset="0"/>
                <a:ea typeface="微软雅黑"/>
                <a:cs typeface="Calibri" panose="020F0502020204030204" pitchFamily="34" charset="0"/>
              </a:rPr>
              <a:t>2. </a:t>
            </a:r>
            <a:r>
              <a:rPr lang="en-US" sz="3600" dirty="0" err="1">
                <a:solidFill>
                  <a:srgbClr val="0064D2">
                    <a:lumMod val="75000"/>
                  </a:srgbClr>
                </a:solidFill>
                <a:latin typeface="Calibri" panose="020F0502020204030204" pitchFamily="34" charset="0"/>
                <a:ea typeface="微软雅黑"/>
                <a:cs typeface="Calibri" panose="020F0502020204030204" pitchFamily="34" charset="0"/>
              </a:rPr>
              <a:t>Chữ</a:t>
            </a:r>
            <a:r>
              <a:rPr lang="en-US" sz="3600" dirty="0">
                <a:solidFill>
                  <a:srgbClr val="0064D2">
                    <a:lumMod val="75000"/>
                  </a:srgbClr>
                </a:solidFill>
                <a:latin typeface="Calibri" panose="020F0502020204030204" pitchFamily="34" charset="0"/>
                <a:ea typeface="微软雅黑"/>
                <a:cs typeface="Calibri" panose="020F0502020204030204" pitchFamily="34" charset="0"/>
              </a:rPr>
              <a:t> </a:t>
            </a:r>
            <a:r>
              <a:rPr lang="en-US" sz="3600" dirty="0" err="1">
                <a:solidFill>
                  <a:srgbClr val="0064D2">
                    <a:lumMod val="75000"/>
                  </a:srgbClr>
                </a:solidFill>
                <a:latin typeface="Calibri" panose="020F0502020204030204" pitchFamily="34" charset="0"/>
                <a:ea typeface="微软雅黑"/>
                <a:cs typeface="Calibri" panose="020F0502020204030204" pitchFamily="34" charset="0"/>
              </a:rPr>
              <a:t>viết</a:t>
            </a:r>
            <a:r>
              <a:rPr lang="en-US" sz="3600" dirty="0">
                <a:solidFill>
                  <a:srgbClr val="0064D2">
                    <a:lumMod val="75000"/>
                  </a:srgbClr>
                </a:solidFill>
                <a:latin typeface="Calibri" panose="020F0502020204030204" pitchFamily="34" charset="0"/>
                <a:ea typeface="微软雅黑"/>
                <a:cs typeface="Calibri" panose="020F0502020204030204" pitchFamily="34" charset="0"/>
              </a:rPr>
              <a:t> </a:t>
            </a:r>
            <a:r>
              <a:rPr lang="en-US" sz="3600" dirty="0" err="1">
                <a:solidFill>
                  <a:srgbClr val="0064D2">
                    <a:lumMod val="75000"/>
                  </a:srgbClr>
                </a:solidFill>
                <a:latin typeface="Calibri" panose="020F0502020204030204" pitchFamily="34" charset="0"/>
                <a:ea typeface="微软雅黑"/>
                <a:cs typeface="Calibri" panose="020F0502020204030204" pitchFamily="34" charset="0"/>
              </a:rPr>
              <a:t>rõ</a:t>
            </a:r>
            <a:r>
              <a:rPr lang="en-US" sz="3600" dirty="0">
                <a:solidFill>
                  <a:srgbClr val="0064D2">
                    <a:lumMod val="75000"/>
                  </a:srgbClr>
                </a:solidFill>
                <a:latin typeface="Calibri" panose="020F0502020204030204" pitchFamily="34" charset="0"/>
                <a:ea typeface="微软雅黑"/>
                <a:cs typeface="Calibri" panose="020F0502020204030204" pitchFamily="34" charset="0"/>
              </a:rPr>
              <a:t> </a:t>
            </a:r>
            <a:r>
              <a:rPr lang="en-US" sz="3600" dirty="0" err="1">
                <a:solidFill>
                  <a:srgbClr val="0064D2">
                    <a:lumMod val="75000"/>
                  </a:srgbClr>
                </a:solidFill>
                <a:latin typeface="Calibri" panose="020F0502020204030204" pitchFamily="34" charset="0"/>
                <a:ea typeface="微软雅黑"/>
                <a:cs typeface="Calibri" panose="020F0502020204030204" pitchFamily="34" charset="0"/>
              </a:rPr>
              <a:t>ràng</a:t>
            </a:r>
            <a:r>
              <a:rPr lang="en-US" sz="3600" dirty="0">
                <a:solidFill>
                  <a:srgbClr val="0064D2">
                    <a:lumMod val="75000"/>
                  </a:srgbClr>
                </a:solidFill>
                <a:latin typeface="Calibri" panose="020F0502020204030204" pitchFamily="34" charset="0"/>
                <a:ea typeface="微软雅黑"/>
                <a:cs typeface="Calibri" panose="020F0502020204030204" pitchFamily="34" charset="0"/>
              </a:rPr>
              <a:t>, </a:t>
            </a:r>
            <a:r>
              <a:rPr lang="en-US" sz="3600" dirty="0" err="1">
                <a:solidFill>
                  <a:srgbClr val="0064D2">
                    <a:lumMod val="75000"/>
                  </a:srgbClr>
                </a:solidFill>
                <a:latin typeface="Calibri" panose="020F0502020204030204" pitchFamily="34" charset="0"/>
                <a:ea typeface="微软雅黑"/>
                <a:cs typeface="Calibri" panose="020F0502020204030204" pitchFamily="34" charset="0"/>
              </a:rPr>
              <a:t>sạch</a:t>
            </a:r>
            <a:r>
              <a:rPr lang="en-US" sz="3600" dirty="0">
                <a:solidFill>
                  <a:srgbClr val="0064D2">
                    <a:lumMod val="75000"/>
                  </a:srgbClr>
                </a:solidFill>
                <a:latin typeface="Calibri" panose="020F0502020204030204" pitchFamily="34" charset="0"/>
                <a:ea typeface="微软雅黑"/>
                <a:cs typeface="Calibri" panose="020F0502020204030204" pitchFamily="34" charset="0"/>
              </a:rPr>
              <a:t> </a:t>
            </a:r>
            <a:r>
              <a:rPr lang="en-US" sz="3600" dirty="0" err="1">
                <a:solidFill>
                  <a:srgbClr val="0064D2">
                    <a:lumMod val="75000"/>
                  </a:srgbClr>
                </a:solidFill>
                <a:latin typeface="Calibri" panose="020F0502020204030204" pitchFamily="34" charset="0"/>
                <a:ea typeface="微软雅黑"/>
                <a:cs typeface="Calibri" panose="020F0502020204030204" pitchFamily="34" charset="0"/>
              </a:rPr>
              <a:t>đẹp</a:t>
            </a:r>
            <a:endParaRPr lang="en-US" sz="3600" dirty="0">
              <a:solidFill>
                <a:srgbClr val="0064D2">
                  <a:lumMod val="75000"/>
                </a:srgbClr>
              </a:solidFill>
              <a:latin typeface="Calibri" panose="020F0502020204030204" pitchFamily="34" charset="0"/>
              <a:ea typeface="微软雅黑"/>
              <a:cs typeface="Calibri" panose="020F0502020204030204" pitchFamily="34" charset="0"/>
            </a:endParaRPr>
          </a:p>
        </p:txBody>
      </p:sp>
      <p:grpSp>
        <p:nvGrpSpPr>
          <p:cNvPr id="195" name="Google Shape;3231;p63">
            <a:extLst>
              <a:ext uri="{FF2B5EF4-FFF2-40B4-BE49-F238E27FC236}">
                <a16:creationId xmlns:a16="http://schemas.microsoft.com/office/drawing/2014/main" id="{B63ECCA9-0C92-4335-9B80-1AF3E31B61D6}"/>
              </a:ext>
            </a:extLst>
          </p:cNvPr>
          <p:cNvGrpSpPr/>
          <p:nvPr/>
        </p:nvGrpSpPr>
        <p:grpSpPr>
          <a:xfrm>
            <a:off x="8304399" y="3869976"/>
            <a:ext cx="1028678" cy="867374"/>
            <a:chOff x="1584788" y="1851988"/>
            <a:chExt cx="653538" cy="571338"/>
          </a:xfrm>
        </p:grpSpPr>
        <p:sp>
          <p:nvSpPr>
            <p:cNvPr id="196" name="Google Shape;3232;p63">
              <a:extLst>
                <a:ext uri="{FF2B5EF4-FFF2-40B4-BE49-F238E27FC236}">
                  <a16:creationId xmlns:a16="http://schemas.microsoft.com/office/drawing/2014/main" id="{43118FD7-4068-4244-AA29-A199C5AC3C8F}"/>
                </a:ext>
              </a:extLst>
            </p:cNvPr>
            <p:cNvSpPr/>
            <p:nvPr/>
          </p:nvSpPr>
          <p:spPr>
            <a:xfrm>
              <a:off x="1604875" y="1871650"/>
              <a:ext cx="623425" cy="532125"/>
            </a:xfrm>
            <a:custGeom>
              <a:avLst/>
              <a:gdLst/>
              <a:ahLst/>
              <a:cxnLst/>
              <a:rect l="l" t="t" r="r" b="b"/>
              <a:pathLst>
                <a:path w="24937" h="21285" extrusionOk="0">
                  <a:moveTo>
                    <a:pt x="12851" y="0"/>
                  </a:moveTo>
                  <a:cubicBezTo>
                    <a:pt x="10645" y="0"/>
                    <a:pt x="8418" y="671"/>
                    <a:pt x="6621" y="2483"/>
                  </a:cubicBezTo>
                  <a:cubicBezTo>
                    <a:pt x="3829" y="5274"/>
                    <a:pt x="3681" y="7960"/>
                    <a:pt x="3681" y="7960"/>
                  </a:cubicBezTo>
                  <a:lnTo>
                    <a:pt x="4104" y="7728"/>
                  </a:lnTo>
                  <a:lnTo>
                    <a:pt x="4104" y="7728"/>
                  </a:lnTo>
                  <a:cubicBezTo>
                    <a:pt x="3342" y="8426"/>
                    <a:pt x="2708" y="9293"/>
                    <a:pt x="2285" y="10244"/>
                  </a:cubicBezTo>
                  <a:cubicBezTo>
                    <a:pt x="1" y="15193"/>
                    <a:pt x="1629" y="21136"/>
                    <a:pt x="1629" y="21136"/>
                  </a:cubicBezTo>
                  <a:cubicBezTo>
                    <a:pt x="1629" y="21136"/>
                    <a:pt x="14277" y="21263"/>
                    <a:pt x="14277" y="21284"/>
                  </a:cubicBezTo>
                  <a:lnTo>
                    <a:pt x="21531" y="21284"/>
                  </a:lnTo>
                  <a:lnTo>
                    <a:pt x="24344" y="21136"/>
                  </a:lnTo>
                  <a:cubicBezTo>
                    <a:pt x="24534" y="19169"/>
                    <a:pt x="24323" y="17181"/>
                    <a:pt x="23773" y="15278"/>
                  </a:cubicBezTo>
                  <a:cubicBezTo>
                    <a:pt x="23646" y="14855"/>
                    <a:pt x="23202" y="13819"/>
                    <a:pt x="23054" y="13459"/>
                  </a:cubicBezTo>
                  <a:cubicBezTo>
                    <a:pt x="23879" y="13417"/>
                    <a:pt x="24936" y="3033"/>
                    <a:pt x="16413" y="537"/>
                  </a:cubicBezTo>
                  <a:cubicBezTo>
                    <a:pt x="15283" y="206"/>
                    <a:pt x="14070" y="0"/>
                    <a:pt x="12851"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233;p63">
              <a:extLst>
                <a:ext uri="{FF2B5EF4-FFF2-40B4-BE49-F238E27FC236}">
                  <a16:creationId xmlns:a16="http://schemas.microsoft.com/office/drawing/2014/main" id="{71E654AF-2FB7-473E-B540-E5CED5CA1771}"/>
                </a:ext>
              </a:extLst>
            </p:cNvPr>
            <p:cNvSpPr/>
            <p:nvPr/>
          </p:nvSpPr>
          <p:spPr>
            <a:xfrm>
              <a:off x="1584800" y="1852000"/>
              <a:ext cx="653525" cy="571325"/>
            </a:xfrm>
            <a:custGeom>
              <a:avLst/>
              <a:gdLst/>
              <a:ahLst/>
              <a:cxnLst/>
              <a:rect l="l" t="t" r="r" b="b"/>
              <a:pathLst>
                <a:path w="26141" h="22853" extrusionOk="0">
                  <a:moveTo>
                    <a:pt x="13641" y="1583"/>
                  </a:moveTo>
                  <a:cubicBezTo>
                    <a:pt x="14938" y="1583"/>
                    <a:pt x="16121" y="1832"/>
                    <a:pt x="16983" y="2084"/>
                  </a:cubicBezTo>
                  <a:cubicBezTo>
                    <a:pt x="19648" y="2803"/>
                    <a:pt x="21805" y="4749"/>
                    <a:pt x="22757" y="7350"/>
                  </a:cubicBezTo>
                  <a:cubicBezTo>
                    <a:pt x="23836" y="10015"/>
                    <a:pt x="23624" y="12659"/>
                    <a:pt x="23413" y="13484"/>
                  </a:cubicBezTo>
                  <a:lnTo>
                    <a:pt x="22672" y="13526"/>
                  </a:lnTo>
                  <a:lnTo>
                    <a:pt x="23117" y="14562"/>
                  </a:lnTo>
                  <a:cubicBezTo>
                    <a:pt x="23391" y="15197"/>
                    <a:pt x="23709" y="16001"/>
                    <a:pt x="23814" y="16297"/>
                  </a:cubicBezTo>
                  <a:cubicBezTo>
                    <a:pt x="24259" y="17883"/>
                    <a:pt x="24470" y="19532"/>
                    <a:pt x="24385" y="21182"/>
                  </a:cubicBezTo>
                  <a:lnTo>
                    <a:pt x="22292" y="21267"/>
                  </a:lnTo>
                  <a:lnTo>
                    <a:pt x="15059" y="21267"/>
                  </a:lnTo>
                  <a:lnTo>
                    <a:pt x="15059" y="21288"/>
                  </a:lnTo>
                  <a:cubicBezTo>
                    <a:pt x="14889" y="21267"/>
                    <a:pt x="14699" y="21267"/>
                    <a:pt x="14530" y="21267"/>
                  </a:cubicBezTo>
                  <a:lnTo>
                    <a:pt x="13092" y="21246"/>
                  </a:lnTo>
                  <a:cubicBezTo>
                    <a:pt x="11928" y="21224"/>
                    <a:pt x="10342" y="21224"/>
                    <a:pt x="8756" y="21203"/>
                  </a:cubicBezTo>
                  <a:lnTo>
                    <a:pt x="3046" y="21140"/>
                  </a:lnTo>
                  <a:cubicBezTo>
                    <a:pt x="2728" y="19575"/>
                    <a:pt x="2073" y="15112"/>
                    <a:pt x="3786" y="11369"/>
                  </a:cubicBezTo>
                  <a:cubicBezTo>
                    <a:pt x="4188" y="10502"/>
                    <a:pt x="4738" y="9719"/>
                    <a:pt x="5436" y="9085"/>
                  </a:cubicBezTo>
                  <a:lnTo>
                    <a:pt x="10279" y="4643"/>
                  </a:lnTo>
                  <a:lnTo>
                    <a:pt x="5711" y="7160"/>
                  </a:lnTo>
                  <a:cubicBezTo>
                    <a:pt x="6239" y="5912"/>
                    <a:pt x="7001" y="4770"/>
                    <a:pt x="7974" y="3819"/>
                  </a:cubicBezTo>
                  <a:cubicBezTo>
                    <a:pt x="9702" y="2090"/>
                    <a:pt x="11789" y="1583"/>
                    <a:pt x="13641" y="1583"/>
                  </a:cubicBezTo>
                  <a:close/>
                  <a:moveTo>
                    <a:pt x="13646" y="1"/>
                  </a:moveTo>
                  <a:cubicBezTo>
                    <a:pt x="11465" y="1"/>
                    <a:pt x="8978" y="606"/>
                    <a:pt x="6874" y="2698"/>
                  </a:cubicBezTo>
                  <a:cubicBezTo>
                    <a:pt x="4124" y="5447"/>
                    <a:pt x="3744" y="8112"/>
                    <a:pt x="3701" y="8619"/>
                  </a:cubicBezTo>
                  <a:cubicBezTo>
                    <a:pt x="3151" y="9254"/>
                    <a:pt x="2707" y="9952"/>
                    <a:pt x="2369" y="10713"/>
                  </a:cubicBezTo>
                  <a:cubicBezTo>
                    <a:pt x="0" y="15853"/>
                    <a:pt x="1586" y="21880"/>
                    <a:pt x="1650" y="22134"/>
                  </a:cubicBezTo>
                  <a:lnTo>
                    <a:pt x="1819" y="22726"/>
                  </a:lnTo>
                  <a:lnTo>
                    <a:pt x="2411" y="22726"/>
                  </a:lnTo>
                  <a:cubicBezTo>
                    <a:pt x="6451" y="22768"/>
                    <a:pt x="12225" y="22811"/>
                    <a:pt x="14276" y="22853"/>
                  </a:cubicBezTo>
                  <a:lnTo>
                    <a:pt x="22355" y="22853"/>
                  </a:lnTo>
                  <a:lnTo>
                    <a:pt x="25845" y="22684"/>
                  </a:lnTo>
                  <a:lnTo>
                    <a:pt x="25929" y="22028"/>
                  </a:lnTo>
                  <a:cubicBezTo>
                    <a:pt x="26141" y="19934"/>
                    <a:pt x="25929" y="17841"/>
                    <a:pt x="25337" y="15831"/>
                  </a:cubicBezTo>
                  <a:cubicBezTo>
                    <a:pt x="25231" y="15514"/>
                    <a:pt x="24978" y="14901"/>
                    <a:pt x="24766" y="14393"/>
                  </a:cubicBezTo>
                  <a:cubicBezTo>
                    <a:pt x="24978" y="13928"/>
                    <a:pt x="25083" y="13441"/>
                    <a:pt x="25126" y="12934"/>
                  </a:cubicBezTo>
                  <a:cubicBezTo>
                    <a:pt x="25506" y="9550"/>
                    <a:pt x="24407" y="2613"/>
                    <a:pt x="17448" y="562"/>
                  </a:cubicBezTo>
                  <a:cubicBezTo>
                    <a:pt x="16465" y="279"/>
                    <a:pt x="15126" y="1"/>
                    <a:pt x="13646"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234;p63">
              <a:extLst>
                <a:ext uri="{FF2B5EF4-FFF2-40B4-BE49-F238E27FC236}">
                  <a16:creationId xmlns:a16="http://schemas.microsoft.com/office/drawing/2014/main" id="{C777B9C0-9559-4F6E-A1B2-AFD22A79F145}"/>
                </a:ext>
              </a:extLst>
            </p:cNvPr>
            <p:cNvSpPr/>
            <p:nvPr/>
          </p:nvSpPr>
          <p:spPr>
            <a:xfrm>
              <a:off x="1696350" y="1871650"/>
              <a:ext cx="531400" cy="336500"/>
            </a:xfrm>
            <a:custGeom>
              <a:avLst/>
              <a:gdLst/>
              <a:ahLst/>
              <a:cxnLst/>
              <a:rect l="l" t="t" r="r" b="b"/>
              <a:pathLst>
                <a:path w="21256" h="13460" extrusionOk="0">
                  <a:moveTo>
                    <a:pt x="9155" y="0"/>
                  </a:moveTo>
                  <a:cubicBezTo>
                    <a:pt x="6957" y="0"/>
                    <a:pt x="4738" y="671"/>
                    <a:pt x="2940" y="2483"/>
                  </a:cubicBezTo>
                  <a:cubicBezTo>
                    <a:pt x="128" y="5274"/>
                    <a:pt x="1" y="7960"/>
                    <a:pt x="1" y="7960"/>
                  </a:cubicBezTo>
                  <a:lnTo>
                    <a:pt x="424" y="7728"/>
                  </a:lnTo>
                  <a:cubicBezTo>
                    <a:pt x="1672" y="7030"/>
                    <a:pt x="5288" y="5063"/>
                    <a:pt x="5711" y="5063"/>
                  </a:cubicBezTo>
                  <a:cubicBezTo>
                    <a:pt x="6219" y="5063"/>
                    <a:pt x="7340" y="10223"/>
                    <a:pt x="8016" y="10223"/>
                  </a:cubicBezTo>
                  <a:cubicBezTo>
                    <a:pt x="8693" y="10223"/>
                    <a:pt x="11971" y="7410"/>
                    <a:pt x="11971" y="7410"/>
                  </a:cubicBezTo>
                  <a:cubicBezTo>
                    <a:pt x="11971" y="7410"/>
                    <a:pt x="13811" y="12042"/>
                    <a:pt x="14403" y="12042"/>
                  </a:cubicBezTo>
                  <a:cubicBezTo>
                    <a:pt x="14996" y="12042"/>
                    <a:pt x="17005" y="9547"/>
                    <a:pt x="17005" y="9547"/>
                  </a:cubicBezTo>
                  <a:cubicBezTo>
                    <a:pt x="17005" y="9547"/>
                    <a:pt x="19099" y="13459"/>
                    <a:pt x="19374" y="13459"/>
                  </a:cubicBezTo>
                  <a:cubicBezTo>
                    <a:pt x="20198" y="13417"/>
                    <a:pt x="21256" y="3033"/>
                    <a:pt x="12712" y="537"/>
                  </a:cubicBezTo>
                  <a:cubicBezTo>
                    <a:pt x="11582" y="206"/>
                    <a:pt x="10372" y="0"/>
                    <a:pt x="9155"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235;p63">
              <a:extLst>
                <a:ext uri="{FF2B5EF4-FFF2-40B4-BE49-F238E27FC236}">
                  <a16:creationId xmlns:a16="http://schemas.microsoft.com/office/drawing/2014/main" id="{0E685227-AB79-440F-A71D-CDCBDDF10A3D}"/>
                </a:ext>
              </a:extLst>
            </p:cNvPr>
            <p:cNvSpPr/>
            <p:nvPr/>
          </p:nvSpPr>
          <p:spPr>
            <a:xfrm>
              <a:off x="1877825" y="2014350"/>
              <a:ext cx="21050" cy="21150"/>
            </a:xfrm>
            <a:custGeom>
              <a:avLst/>
              <a:gdLst/>
              <a:ahLst/>
              <a:cxnLst/>
              <a:rect l="l" t="t" r="r" b="b"/>
              <a:pathLst>
                <a:path w="842" h="846" extrusionOk="0">
                  <a:moveTo>
                    <a:pt x="384" y="0"/>
                  </a:moveTo>
                  <a:cubicBezTo>
                    <a:pt x="0" y="0"/>
                    <a:pt x="0" y="846"/>
                    <a:pt x="384" y="846"/>
                  </a:cubicBezTo>
                  <a:cubicBezTo>
                    <a:pt x="409" y="846"/>
                    <a:pt x="434" y="842"/>
                    <a:pt x="461" y="835"/>
                  </a:cubicBezTo>
                  <a:cubicBezTo>
                    <a:pt x="588" y="793"/>
                    <a:pt x="694" y="730"/>
                    <a:pt x="757" y="624"/>
                  </a:cubicBezTo>
                  <a:cubicBezTo>
                    <a:pt x="842" y="497"/>
                    <a:pt x="842" y="349"/>
                    <a:pt x="757" y="222"/>
                  </a:cubicBezTo>
                  <a:cubicBezTo>
                    <a:pt x="694" y="116"/>
                    <a:pt x="588" y="53"/>
                    <a:pt x="461" y="11"/>
                  </a:cubicBezTo>
                  <a:cubicBezTo>
                    <a:pt x="434" y="3"/>
                    <a:pt x="409" y="0"/>
                    <a:pt x="38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236;p63">
              <a:extLst>
                <a:ext uri="{FF2B5EF4-FFF2-40B4-BE49-F238E27FC236}">
                  <a16:creationId xmlns:a16="http://schemas.microsoft.com/office/drawing/2014/main" id="{9BE90A98-BBF3-4C37-BE9F-095BB674EEB3}"/>
                </a:ext>
              </a:extLst>
            </p:cNvPr>
            <p:cNvSpPr/>
            <p:nvPr/>
          </p:nvSpPr>
          <p:spPr>
            <a:xfrm>
              <a:off x="1899400" y="2064300"/>
              <a:ext cx="38075" cy="29625"/>
            </a:xfrm>
            <a:custGeom>
              <a:avLst/>
              <a:gdLst/>
              <a:ahLst/>
              <a:cxnLst/>
              <a:rect l="l" t="t" r="r" b="b"/>
              <a:pathLst>
                <a:path w="1523" h="1185" extrusionOk="0">
                  <a:moveTo>
                    <a:pt x="761" y="1"/>
                  </a:moveTo>
                  <a:cubicBezTo>
                    <a:pt x="0" y="1"/>
                    <a:pt x="0" y="1185"/>
                    <a:pt x="761" y="1185"/>
                  </a:cubicBezTo>
                  <a:cubicBezTo>
                    <a:pt x="1523" y="1185"/>
                    <a:pt x="1523" y="1"/>
                    <a:pt x="761" y="1"/>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237;p63">
              <a:extLst>
                <a:ext uri="{FF2B5EF4-FFF2-40B4-BE49-F238E27FC236}">
                  <a16:creationId xmlns:a16="http://schemas.microsoft.com/office/drawing/2014/main" id="{E645ED97-B315-4828-B452-55D0B0A6DD50}"/>
                </a:ext>
              </a:extLst>
            </p:cNvPr>
            <p:cNvSpPr/>
            <p:nvPr/>
          </p:nvSpPr>
          <p:spPr>
            <a:xfrm>
              <a:off x="1982400" y="2023600"/>
              <a:ext cx="20125" cy="15875"/>
            </a:xfrm>
            <a:custGeom>
              <a:avLst/>
              <a:gdLst/>
              <a:ahLst/>
              <a:cxnLst/>
              <a:rect l="l" t="t" r="r" b="b"/>
              <a:pathLst>
                <a:path w="805" h="635" extrusionOk="0">
                  <a:moveTo>
                    <a:pt x="402" y="0"/>
                  </a:moveTo>
                  <a:cubicBezTo>
                    <a:pt x="1" y="21"/>
                    <a:pt x="1" y="613"/>
                    <a:pt x="402" y="635"/>
                  </a:cubicBezTo>
                  <a:cubicBezTo>
                    <a:pt x="804" y="613"/>
                    <a:pt x="804" y="21"/>
                    <a:pt x="402"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238;p63">
              <a:extLst>
                <a:ext uri="{FF2B5EF4-FFF2-40B4-BE49-F238E27FC236}">
                  <a16:creationId xmlns:a16="http://schemas.microsoft.com/office/drawing/2014/main" id="{265F16DB-0F7D-410C-AEC1-FDFFC551A765}"/>
                </a:ext>
              </a:extLst>
            </p:cNvPr>
            <p:cNvSpPr/>
            <p:nvPr/>
          </p:nvSpPr>
          <p:spPr>
            <a:xfrm>
              <a:off x="1771425" y="1967025"/>
              <a:ext cx="21725" cy="18250"/>
            </a:xfrm>
            <a:custGeom>
              <a:avLst/>
              <a:gdLst/>
              <a:ahLst/>
              <a:cxnLst/>
              <a:rect l="l" t="t" r="r" b="b"/>
              <a:pathLst>
                <a:path w="869" h="730" extrusionOk="0">
                  <a:moveTo>
                    <a:pt x="424" y="0"/>
                  </a:moveTo>
                  <a:cubicBezTo>
                    <a:pt x="170" y="0"/>
                    <a:pt x="1" y="296"/>
                    <a:pt x="128" y="529"/>
                  </a:cubicBezTo>
                  <a:lnTo>
                    <a:pt x="149" y="571"/>
                  </a:lnTo>
                  <a:cubicBezTo>
                    <a:pt x="212" y="677"/>
                    <a:pt x="323" y="730"/>
                    <a:pt x="435" y="730"/>
                  </a:cubicBezTo>
                  <a:cubicBezTo>
                    <a:pt x="546" y="730"/>
                    <a:pt x="657" y="677"/>
                    <a:pt x="720" y="571"/>
                  </a:cubicBezTo>
                  <a:lnTo>
                    <a:pt x="741" y="529"/>
                  </a:lnTo>
                  <a:cubicBezTo>
                    <a:pt x="868" y="296"/>
                    <a:pt x="699" y="0"/>
                    <a:pt x="42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239;p63">
              <a:extLst>
                <a:ext uri="{FF2B5EF4-FFF2-40B4-BE49-F238E27FC236}">
                  <a16:creationId xmlns:a16="http://schemas.microsoft.com/office/drawing/2014/main" id="{135884C4-61C9-4112-BD1D-11FD370F7D7E}"/>
                </a:ext>
              </a:extLst>
            </p:cNvPr>
            <p:cNvSpPr/>
            <p:nvPr/>
          </p:nvSpPr>
          <p:spPr>
            <a:xfrm>
              <a:off x="1725425" y="2013550"/>
              <a:ext cx="26475" cy="20100"/>
            </a:xfrm>
            <a:custGeom>
              <a:avLst/>
              <a:gdLst/>
              <a:ahLst/>
              <a:cxnLst/>
              <a:rect l="l" t="t" r="r" b="b"/>
              <a:pathLst>
                <a:path w="1059" h="804" extrusionOk="0">
                  <a:moveTo>
                    <a:pt x="530" y="0"/>
                  </a:moveTo>
                  <a:cubicBezTo>
                    <a:pt x="1" y="0"/>
                    <a:pt x="1" y="804"/>
                    <a:pt x="530" y="804"/>
                  </a:cubicBezTo>
                  <a:cubicBezTo>
                    <a:pt x="1058" y="804"/>
                    <a:pt x="1058" y="0"/>
                    <a:pt x="530"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240;p63">
              <a:extLst>
                <a:ext uri="{FF2B5EF4-FFF2-40B4-BE49-F238E27FC236}">
                  <a16:creationId xmlns:a16="http://schemas.microsoft.com/office/drawing/2014/main" id="{E0FF56A5-AD46-4137-8DA7-9D149D9F1825}"/>
                </a:ext>
              </a:extLst>
            </p:cNvPr>
            <p:cNvSpPr/>
            <p:nvPr/>
          </p:nvSpPr>
          <p:spPr>
            <a:xfrm>
              <a:off x="2041625" y="2106600"/>
              <a:ext cx="28575" cy="21900"/>
            </a:xfrm>
            <a:custGeom>
              <a:avLst/>
              <a:gdLst/>
              <a:ahLst/>
              <a:cxnLst/>
              <a:rect l="l" t="t" r="r" b="b"/>
              <a:pathLst>
                <a:path w="1143" h="876" extrusionOk="0">
                  <a:moveTo>
                    <a:pt x="571" y="0"/>
                  </a:moveTo>
                  <a:cubicBezTo>
                    <a:pt x="191" y="0"/>
                    <a:pt x="0" y="466"/>
                    <a:pt x="275" y="741"/>
                  </a:cubicBezTo>
                  <a:cubicBezTo>
                    <a:pt x="339" y="804"/>
                    <a:pt x="423" y="846"/>
                    <a:pt x="508" y="868"/>
                  </a:cubicBezTo>
                  <a:cubicBezTo>
                    <a:pt x="542" y="873"/>
                    <a:pt x="574" y="876"/>
                    <a:pt x="606" y="876"/>
                  </a:cubicBezTo>
                  <a:cubicBezTo>
                    <a:pt x="691" y="876"/>
                    <a:pt x="769" y="856"/>
                    <a:pt x="846" y="825"/>
                  </a:cubicBezTo>
                  <a:cubicBezTo>
                    <a:pt x="1100" y="677"/>
                    <a:pt x="1142" y="339"/>
                    <a:pt x="931" y="127"/>
                  </a:cubicBezTo>
                  <a:cubicBezTo>
                    <a:pt x="867" y="43"/>
                    <a:pt x="741" y="0"/>
                    <a:pt x="635"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241;p63">
              <a:extLst>
                <a:ext uri="{FF2B5EF4-FFF2-40B4-BE49-F238E27FC236}">
                  <a16:creationId xmlns:a16="http://schemas.microsoft.com/office/drawing/2014/main" id="{85B56A9E-BEF1-4BED-9A5D-25E05AD654A0}"/>
                </a:ext>
              </a:extLst>
            </p:cNvPr>
            <p:cNvSpPr/>
            <p:nvPr/>
          </p:nvSpPr>
          <p:spPr>
            <a:xfrm>
              <a:off x="2042150" y="1985000"/>
              <a:ext cx="20650" cy="16400"/>
            </a:xfrm>
            <a:custGeom>
              <a:avLst/>
              <a:gdLst/>
              <a:ahLst/>
              <a:cxnLst/>
              <a:rect l="l" t="t" r="r" b="b"/>
              <a:pathLst>
                <a:path w="826" h="656" extrusionOk="0">
                  <a:moveTo>
                    <a:pt x="445" y="0"/>
                  </a:moveTo>
                  <a:cubicBezTo>
                    <a:pt x="0" y="0"/>
                    <a:pt x="0" y="656"/>
                    <a:pt x="445" y="656"/>
                  </a:cubicBezTo>
                  <a:lnTo>
                    <a:pt x="508" y="656"/>
                  </a:lnTo>
                  <a:cubicBezTo>
                    <a:pt x="677" y="656"/>
                    <a:pt x="825" y="508"/>
                    <a:pt x="825" y="339"/>
                  </a:cubicBezTo>
                  <a:lnTo>
                    <a:pt x="825" y="317"/>
                  </a:lnTo>
                  <a:cubicBezTo>
                    <a:pt x="825" y="254"/>
                    <a:pt x="804" y="190"/>
                    <a:pt x="762" y="127"/>
                  </a:cubicBezTo>
                  <a:cubicBezTo>
                    <a:pt x="698" y="42"/>
                    <a:pt x="614" y="0"/>
                    <a:pt x="508"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242;p63">
              <a:extLst>
                <a:ext uri="{FF2B5EF4-FFF2-40B4-BE49-F238E27FC236}">
                  <a16:creationId xmlns:a16="http://schemas.microsoft.com/office/drawing/2014/main" id="{4933B393-9888-4C34-B54D-724EFF8AD9AF}"/>
                </a:ext>
              </a:extLst>
            </p:cNvPr>
            <p:cNvSpPr/>
            <p:nvPr/>
          </p:nvSpPr>
          <p:spPr>
            <a:xfrm>
              <a:off x="2156350" y="2097600"/>
              <a:ext cx="37575" cy="29125"/>
            </a:xfrm>
            <a:custGeom>
              <a:avLst/>
              <a:gdLst/>
              <a:ahLst/>
              <a:cxnLst/>
              <a:rect l="l" t="t" r="r" b="b"/>
              <a:pathLst>
                <a:path w="1503" h="1165" extrusionOk="0">
                  <a:moveTo>
                    <a:pt x="741" y="1"/>
                  </a:moveTo>
                  <a:cubicBezTo>
                    <a:pt x="1" y="1"/>
                    <a:pt x="1" y="1164"/>
                    <a:pt x="741" y="1164"/>
                  </a:cubicBezTo>
                  <a:cubicBezTo>
                    <a:pt x="1502" y="1164"/>
                    <a:pt x="1502" y="1"/>
                    <a:pt x="741" y="1"/>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243;p63">
              <a:extLst>
                <a:ext uri="{FF2B5EF4-FFF2-40B4-BE49-F238E27FC236}">
                  <a16:creationId xmlns:a16="http://schemas.microsoft.com/office/drawing/2014/main" id="{167FA5C1-2AD6-40AE-BBD6-1E8EEE2CC04D}"/>
                </a:ext>
              </a:extLst>
            </p:cNvPr>
            <p:cNvSpPr/>
            <p:nvPr/>
          </p:nvSpPr>
          <p:spPr>
            <a:xfrm>
              <a:off x="2127900" y="2066125"/>
              <a:ext cx="20550" cy="18050"/>
            </a:xfrm>
            <a:custGeom>
              <a:avLst/>
              <a:gdLst/>
              <a:ahLst/>
              <a:cxnLst/>
              <a:rect l="l" t="t" r="r" b="b"/>
              <a:pathLst>
                <a:path w="822" h="722" extrusionOk="0">
                  <a:moveTo>
                    <a:pt x="324" y="0"/>
                  </a:moveTo>
                  <a:cubicBezTo>
                    <a:pt x="0" y="0"/>
                    <a:pt x="0" y="722"/>
                    <a:pt x="324" y="722"/>
                  </a:cubicBezTo>
                  <a:cubicBezTo>
                    <a:pt x="347" y="722"/>
                    <a:pt x="372" y="718"/>
                    <a:pt x="399" y="710"/>
                  </a:cubicBezTo>
                  <a:lnTo>
                    <a:pt x="483" y="689"/>
                  </a:lnTo>
                  <a:cubicBezTo>
                    <a:pt x="821" y="583"/>
                    <a:pt x="821" y="118"/>
                    <a:pt x="483" y="33"/>
                  </a:cubicBezTo>
                  <a:lnTo>
                    <a:pt x="399" y="12"/>
                  </a:lnTo>
                  <a:cubicBezTo>
                    <a:pt x="372" y="4"/>
                    <a:pt x="347" y="0"/>
                    <a:pt x="32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244;p63">
              <a:extLst>
                <a:ext uri="{FF2B5EF4-FFF2-40B4-BE49-F238E27FC236}">
                  <a16:creationId xmlns:a16="http://schemas.microsoft.com/office/drawing/2014/main" id="{9FB64AE7-2302-4826-A87D-F20B71C5F25E}"/>
                </a:ext>
              </a:extLst>
            </p:cNvPr>
            <p:cNvSpPr/>
            <p:nvPr/>
          </p:nvSpPr>
          <p:spPr>
            <a:xfrm>
              <a:off x="1762450" y="1996625"/>
              <a:ext cx="23825" cy="19575"/>
            </a:xfrm>
            <a:custGeom>
              <a:avLst/>
              <a:gdLst/>
              <a:ahLst/>
              <a:cxnLst/>
              <a:rect l="l" t="t" r="r" b="b"/>
              <a:pathLst>
                <a:path w="953" h="783" extrusionOk="0">
                  <a:moveTo>
                    <a:pt x="466" y="0"/>
                  </a:moveTo>
                  <a:cubicBezTo>
                    <a:pt x="0" y="43"/>
                    <a:pt x="0" y="741"/>
                    <a:pt x="466" y="783"/>
                  </a:cubicBezTo>
                  <a:cubicBezTo>
                    <a:pt x="952" y="741"/>
                    <a:pt x="952" y="43"/>
                    <a:pt x="466" y="0"/>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245;p63">
              <a:extLst>
                <a:ext uri="{FF2B5EF4-FFF2-40B4-BE49-F238E27FC236}">
                  <a16:creationId xmlns:a16="http://schemas.microsoft.com/office/drawing/2014/main" id="{DD01FDA6-EA44-4B78-8104-C483ADAF55A4}"/>
                </a:ext>
              </a:extLst>
            </p:cNvPr>
            <p:cNvSpPr/>
            <p:nvPr/>
          </p:nvSpPr>
          <p:spPr>
            <a:xfrm>
              <a:off x="1801575" y="1980225"/>
              <a:ext cx="19575" cy="15375"/>
            </a:xfrm>
            <a:custGeom>
              <a:avLst/>
              <a:gdLst/>
              <a:ahLst/>
              <a:cxnLst/>
              <a:rect l="l" t="t" r="r" b="b"/>
              <a:pathLst>
                <a:path w="783" h="615" extrusionOk="0">
                  <a:moveTo>
                    <a:pt x="402" y="1"/>
                  </a:moveTo>
                  <a:cubicBezTo>
                    <a:pt x="0" y="22"/>
                    <a:pt x="0" y="593"/>
                    <a:pt x="402" y="614"/>
                  </a:cubicBezTo>
                  <a:cubicBezTo>
                    <a:pt x="783" y="593"/>
                    <a:pt x="783" y="22"/>
                    <a:pt x="402"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246;p63">
              <a:extLst>
                <a:ext uri="{FF2B5EF4-FFF2-40B4-BE49-F238E27FC236}">
                  <a16:creationId xmlns:a16="http://schemas.microsoft.com/office/drawing/2014/main" id="{33FAC506-12BA-4503-88EC-2357D1E35A18}"/>
                </a:ext>
              </a:extLst>
            </p:cNvPr>
            <p:cNvSpPr/>
            <p:nvPr/>
          </p:nvSpPr>
          <p:spPr>
            <a:xfrm>
              <a:off x="1911025" y="2025700"/>
              <a:ext cx="31750" cy="29950"/>
            </a:xfrm>
            <a:custGeom>
              <a:avLst/>
              <a:gdLst/>
              <a:ahLst/>
              <a:cxnLst/>
              <a:rect l="l" t="t" r="r" b="b"/>
              <a:pathLst>
                <a:path w="1270" h="1198" extrusionOk="0">
                  <a:moveTo>
                    <a:pt x="656" y="1"/>
                  </a:moveTo>
                  <a:cubicBezTo>
                    <a:pt x="508" y="1"/>
                    <a:pt x="339" y="64"/>
                    <a:pt x="233" y="170"/>
                  </a:cubicBezTo>
                  <a:lnTo>
                    <a:pt x="212" y="191"/>
                  </a:lnTo>
                  <a:cubicBezTo>
                    <a:pt x="0" y="424"/>
                    <a:pt x="0" y="783"/>
                    <a:pt x="212" y="995"/>
                  </a:cubicBezTo>
                  <a:lnTo>
                    <a:pt x="233" y="1016"/>
                  </a:lnTo>
                  <a:cubicBezTo>
                    <a:pt x="351" y="1134"/>
                    <a:pt x="522" y="1198"/>
                    <a:pt x="694" y="1198"/>
                  </a:cubicBezTo>
                  <a:cubicBezTo>
                    <a:pt x="738" y="1198"/>
                    <a:pt x="782" y="1194"/>
                    <a:pt x="825" y="1185"/>
                  </a:cubicBezTo>
                  <a:cubicBezTo>
                    <a:pt x="1079" y="1100"/>
                    <a:pt x="1269" y="868"/>
                    <a:pt x="1269" y="593"/>
                  </a:cubicBezTo>
                  <a:cubicBezTo>
                    <a:pt x="1248" y="381"/>
                    <a:pt x="1142" y="191"/>
                    <a:pt x="973" y="85"/>
                  </a:cubicBezTo>
                  <a:cubicBezTo>
                    <a:pt x="868" y="22"/>
                    <a:pt x="762" y="1"/>
                    <a:pt x="656"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247;p63">
              <a:extLst>
                <a:ext uri="{FF2B5EF4-FFF2-40B4-BE49-F238E27FC236}">
                  <a16:creationId xmlns:a16="http://schemas.microsoft.com/office/drawing/2014/main" id="{16152A7A-3DD0-4805-973D-DD387389089C}"/>
                </a:ext>
              </a:extLst>
            </p:cNvPr>
            <p:cNvSpPr/>
            <p:nvPr/>
          </p:nvSpPr>
          <p:spPr>
            <a:xfrm>
              <a:off x="2024700" y="2076450"/>
              <a:ext cx="20650" cy="15900"/>
            </a:xfrm>
            <a:custGeom>
              <a:avLst/>
              <a:gdLst/>
              <a:ahLst/>
              <a:cxnLst/>
              <a:rect l="l" t="t" r="r" b="b"/>
              <a:pathLst>
                <a:path w="826" h="636" extrusionOk="0">
                  <a:moveTo>
                    <a:pt x="402" y="1"/>
                  </a:moveTo>
                  <a:cubicBezTo>
                    <a:pt x="1" y="1"/>
                    <a:pt x="1" y="635"/>
                    <a:pt x="402" y="635"/>
                  </a:cubicBezTo>
                  <a:cubicBezTo>
                    <a:pt x="825" y="635"/>
                    <a:pt x="825" y="1"/>
                    <a:pt x="402"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248;p63">
              <a:extLst>
                <a:ext uri="{FF2B5EF4-FFF2-40B4-BE49-F238E27FC236}">
                  <a16:creationId xmlns:a16="http://schemas.microsoft.com/office/drawing/2014/main" id="{5573C188-354E-486E-B6A8-49990FF4C6AA}"/>
                </a:ext>
              </a:extLst>
            </p:cNvPr>
            <p:cNvSpPr/>
            <p:nvPr/>
          </p:nvSpPr>
          <p:spPr>
            <a:xfrm>
              <a:off x="2028225" y="2032450"/>
              <a:ext cx="11825" cy="11375"/>
            </a:xfrm>
            <a:custGeom>
              <a:avLst/>
              <a:gdLst/>
              <a:ahLst/>
              <a:cxnLst/>
              <a:rect l="l" t="t" r="r" b="b"/>
              <a:pathLst>
                <a:path w="473" h="455" extrusionOk="0">
                  <a:moveTo>
                    <a:pt x="220" y="1"/>
                  </a:moveTo>
                  <a:cubicBezTo>
                    <a:pt x="0" y="1"/>
                    <a:pt x="0" y="455"/>
                    <a:pt x="220" y="455"/>
                  </a:cubicBezTo>
                  <a:cubicBezTo>
                    <a:pt x="233" y="455"/>
                    <a:pt x="247" y="453"/>
                    <a:pt x="261" y="450"/>
                  </a:cubicBezTo>
                  <a:cubicBezTo>
                    <a:pt x="283" y="450"/>
                    <a:pt x="304" y="450"/>
                    <a:pt x="325" y="429"/>
                  </a:cubicBezTo>
                  <a:cubicBezTo>
                    <a:pt x="409" y="407"/>
                    <a:pt x="473" y="323"/>
                    <a:pt x="473" y="217"/>
                  </a:cubicBezTo>
                  <a:cubicBezTo>
                    <a:pt x="473" y="111"/>
                    <a:pt x="388" y="6"/>
                    <a:pt x="261" y="6"/>
                  </a:cubicBezTo>
                  <a:cubicBezTo>
                    <a:pt x="247" y="2"/>
                    <a:pt x="233" y="1"/>
                    <a:pt x="220"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249;p63">
              <a:extLst>
                <a:ext uri="{FF2B5EF4-FFF2-40B4-BE49-F238E27FC236}">
                  <a16:creationId xmlns:a16="http://schemas.microsoft.com/office/drawing/2014/main" id="{092559D3-6741-4C43-B340-78368523FCEC}"/>
                </a:ext>
              </a:extLst>
            </p:cNvPr>
            <p:cNvSpPr/>
            <p:nvPr/>
          </p:nvSpPr>
          <p:spPr>
            <a:xfrm>
              <a:off x="2088150" y="2067475"/>
              <a:ext cx="36500" cy="28575"/>
            </a:xfrm>
            <a:custGeom>
              <a:avLst/>
              <a:gdLst/>
              <a:ahLst/>
              <a:cxnLst/>
              <a:rect l="l" t="t" r="r" b="b"/>
              <a:pathLst>
                <a:path w="1460" h="1143" extrusionOk="0">
                  <a:moveTo>
                    <a:pt x="720" y="0"/>
                  </a:moveTo>
                  <a:cubicBezTo>
                    <a:pt x="0" y="0"/>
                    <a:pt x="0" y="1143"/>
                    <a:pt x="720" y="1143"/>
                  </a:cubicBezTo>
                  <a:cubicBezTo>
                    <a:pt x="1460" y="1143"/>
                    <a:pt x="1460" y="0"/>
                    <a:pt x="720" y="0"/>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250;p63">
              <a:extLst>
                <a:ext uri="{FF2B5EF4-FFF2-40B4-BE49-F238E27FC236}">
                  <a16:creationId xmlns:a16="http://schemas.microsoft.com/office/drawing/2014/main" id="{4151DA63-63BF-4DE6-BE4D-55DFA2EA24E2}"/>
                </a:ext>
              </a:extLst>
            </p:cNvPr>
            <p:cNvSpPr/>
            <p:nvPr/>
          </p:nvSpPr>
          <p:spPr>
            <a:xfrm>
              <a:off x="2142075" y="2100000"/>
              <a:ext cx="10775" cy="7950"/>
            </a:xfrm>
            <a:custGeom>
              <a:avLst/>
              <a:gdLst/>
              <a:ahLst/>
              <a:cxnLst/>
              <a:rect l="l" t="t" r="r" b="b"/>
              <a:pathLst>
                <a:path w="431" h="318" extrusionOk="0">
                  <a:moveTo>
                    <a:pt x="258" y="1"/>
                  </a:moveTo>
                  <a:cubicBezTo>
                    <a:pt x="244" y="1"/>
                    <a:pt x="228" y="4"/>
                    <a:pt x="212" y="11"/>
                  </a:cubicBezTo>
                  <a:cubicBezTo>
                    <a:pt x="170" y="32"/>
                    <a:pt x="128" y="32"/>
                    <a:pt x="85" y="53"/>
                  </a:cubicBezTo>
                  <a:cubicBezTo>
                    <a:pt x="1" y="116"/>
                    <a:pt x="1" y="222"/>
                    <a:pt x="85" y="286"/>
                  </a:cubicBezTo>
                  <a:cubicBezTo>
                    <a:pt x="117" y="307"/>
                    <a:pt x="159" y="317"/>
                    <a:pt x="202" y="317"/>
                  </a:cubicBezTo>
                  <a:cubicBezTo>
                    <a:pt x="244" y="317"/>
                    <a:pt x="286" y="307"/>
                    <a:pt x="318" y="286"/>
                  </a:cubicBezTo>
                  <a:cubicBezTo>
                    <a:pt x="431" y="210"/>
                    <a:pt x="376" y="1"/>
                    <a:pt x="258"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251;p63">
              <a:extLst>
                <a:ext uri="{FF2B5EF4-FFF2-40B4-BE49-F238E27FC236}">
                  <a16:creationId xmlns:a16="http://schemas.microsoft.com/office/drawing/2014/main" id="{8F1DF136-CE11-4AF1-AD86-97E8DACD6307}"/>
                </a:ext>
              </a:extLst>
            </p:cNvPr>
            <p:cNvSpPr/>
            <p:nvPr/>
          </p:nvSpPr>
          <p:spPr>
            <a:xfrm>
              <a:off x="1841750" y="1978125"/>
              <a:ext cx="20650" cy="17025"/>
            </a:xfrm>
            <a:custGeom>
              <a:avLst/>
              <a:gdLst/>
              <a:ahLst/>
              <a:cxnLst/>
              <a:rect l="l" t="t" r="r" b="b"/>
              <a:pathLst>
                <a:path w="826" h="681" extrusionOk="0">
                  <a:moveTo>
                    <a:pt x="466" y="0"/>
                  </a:moveTo>
                  <a:cubicBezTo>
                    <a:pt x="170" y="0"/>
                    <a:pt x="1" y="360"/>
                    <a:pt x="233" y="571"/>
                  </a:cubicBezTo>
                  <a:cubicBezTo>
                    <a:pt x="302" y="647"/>
                    <a:pt x="389" y="680"/>
                    <a:pt x="475" y="680"/>
                  </a:cubicBezTo>
                  <a:cubicBezTo>
                    <a:pt x="653" y="680"/>
                    <a:pt x="826" y="538"/>
                    <a:pt x="826" y="339"/>
                  </a:cubicBezTo>
                  <a:cubicBezTo>
                    <a:pt x="804" y="148"/>
                    <a:pt x="656" y="0"/>
                    <a:pt x="466"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252;p63">
              <a:extLst>
                <a:ext uri="{FF2B5EF4-FFF2-40B4-BE49-F238E27FC236}">
                  <a16:creationId xmlns:a16="http://schemas.microsoft.com/office/drawing/2014/main" id="{3C10C2B3-FE46-48CF-A588-092415DAD153}"/>
                </a:ext>
              </a:extLst>
            </p:cNvPr>
            <p:cNvSpPr/>
            <p:nvPr/>
          </p:nvSpPr>
          <p:spPr>
            <a:xfrm>
              <a:off x="1732300" y="1986700"/>
              <a:ext cx="31225" cy="28550"/>
            </a:xfrm>
            <a:custGeom>
              <a:avLst/>
              <a:gdLst/>
              <a:ahLst/>
              <a:cxnLst/>
              <a:rect l="l" t="t" r="r" b="b"/>
              <a:pathLst>
                <a:path w="1249" h="1142" extrusionOk="0">
                  <a:moveTo>
                    <a:pt x="625" y="1"/>
                  </a:moveTo>
                  <a:cubicBezTo>
                    <a:pt x="519" y="1"/>
                    <a:pt x="413" y="27"/>
                    <a:pt x="318" y="80"/>
                  </a:cubicBezTo>
                  <a:cubicBezTo>
                    <a:pt x="191" y="165"/>
                    <a:pt x="85" y="271"/>
                    <a:pt x="43" y="419"/>
                  </a:cubicBezTo>
                  <a:cubicBezTo>
                    <a:pt x="1" y="609"/>
                    <a:pt x="43" y="820"/>
                    <a:pt x="191" y="968"/>
                  </a:cubicBezTo>
                  <a:cubicBezTo>
                    <a:pt x="301" y="1078"/>
                    <a:pt x="445" y="1141"/>
                    <a:pt x="598" y="1141"/>
                  </a:cubicBezTo>
                  <a:cubicBezTo>
                    <a:pt x="652" y="1141"/>
                    <a:pt x="707" y="1133"/>
                    <a:pt x="762" y="1117"/>
                  </a:cubicBezTo>
                  <a:lnTo>
                    <a:pt x="783" y="1117"/>
                  </a:lnTo>
                  <a:cubicBezTo>
                    <a:pt x="974" y="1053"/>
                    <a:pt x="1122" y="905"/>
                    <a:pt x="1185" y="715"/>
                  </a:cubicBezTo>
                  <a:cubicBezTo>
                    <a:pt x="1249" y="482"/>
                    <a:pt x="1143" y="207"/>
                    <a:pt x="931" y="80"/>
                  </a:cubicBezTo>
                  <a:cubicBezTo>
                    <a:pt x="836" y="27"/>
                    <a:pt x="731" y="1"/>
                    <a:pt x="625"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253;p63">
              <a:extLst>
                <a:ext uri="{FF2B5EF4-FFF2-40B4-BE49-F238E27FC236}">
                  <a16:creationId xmlns:a16="http://schemas.microsoft.com/office/drawing/2014/main" id="{1E2684C6-5E8F-4201-831E-4C43D6A591D1}"/>
                </a:ext>
              </a:extLst>
            </p:cNvPr>
            <p:cNvSpPr/>
            <p:nvPr/>
          </p:nvSpPr>
          <p:spPr>
            <a:xfrm>
              <a:off x="1952275" y="2047400"/>
              <a:ext cx="19575" cy="16800"/>
            </a:xfrm>
            <a:custGeom>
              <a:avLst/>
              <a:gdLst/>
              <a:ahLst/>
              <a:cxnLst/>
              <a:rect l="l" t="t" r="r" b="b"/>
              <a:pathLst>
                <a:path w="783" h="672" extrusionOk="0">
                  <a:moveTo>
                    <a:pt x="339" y="0"/>
                  </a:moveTo>
                  <a:cubicBezTo>
                    <a:pt x="262" y="0"/>
                    <a:pt x="185" y="33"/>
                    <a:pt x="127" y="106"/>
                  </a:cubicBezTo>
                  <a:cubicBezTo>
                    <a:pt x="0" y="211"/>
                    <a:pt x="0" y="423"/>
                    <a:pt x="127" y="529"/>
                  </a:cubicBezTo>
                  <a:cubicBezTo>
                    <a:pt x="198" y="626"/>
                    <a:pt x="302" y="671"/>
                    <a:pt x="405" y="671"/>
                  </a:cubicBezTo>
                  <a:cubicBezTo>
                    <a:pt x="549" y="671"/>
                    <a:pt x="691" y="583"/>
                    <a:pt x="740" y="423"/>
                  </a:cubicBezTo>
                  <a:cubicBezTo>
                    <a:pt x="783" y="275"/>
                    <a:pt x="719" y="127"/>
                    <a:pt x="613" y="63"/>
                  </a:cubicBezTo>
                  <a:cubicBezTo>
                    <a:pt x="550" y="42"/>
                    <a:pt x="508" y="21"/>
                    <a:pt x="444" y="21"/>
                  </a:cubicBezTo>
                  <a:cubicBezTo>
                    <a:pt x="411" y="8"/>
                    <a:pt x="375" y="0"/>
                    <a:pt x="33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254;p63">
              <a:extLst>
                <a:ext uri="{FF2B5EF4-FFF2-40B4-BE49-F238E27FC236}">
                  <a16:creationId xmlns:a16="http://schemas.microsoft.com/office/drawing/2014/main" id="{D2239006-F773-495A-B62C-98E6562E3975}"/>
                </a:ext>
              </a:extLst>
            </p:cNvPr>
            <p:cNvSpPr/>
            <p:nvPr/>
          </p:nvSpPr>
          <p:spPr>
            <a:xfrm>
              <a:off x="1945925" y="1986050"/>
              <a:ext cx="25" cy="25"/>
            </a:xfrm>
            <a:custGeom>
              <a:avLst/>
              <a:gdLst/>
              <a:ahLst/>
              <a:cxnLst/>
              <a:rect l="l" t="t" r="r" b="b"/>
              <a:pathLst>
                <a:path w="1" h="1" extrusionOk="0">
                  <a:moveTo>
                    <a:pt x="0" y="0"/>
                  </a:move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255;p63">
              <a:extLst>
                <a:ext uri="{FF2B5EF4-FFF2-40B4-BE49-F238E27FC236}">
                  <a16:creationId xmlns:a16="http://schemas.microsoft.com/office/drawing/2014/main" id="{84AB3336-26C3-4CC9-B9C4-F192FB454F4E}"/>
                </a:ext>
              </a:extLst>
            </p:cNvPr>
            <p:cNvSpPr/>
            <p:nvPr/>
          </p:nvSpPr>
          <p:spPr>
            <a:xfrm>
              <a:off x="1940100" y="1985325"/>
              <a:ext cx="16425" cy="13100"/>
            </a:xfrm>
            <a:custGeom>
              <a:avLst/>
              <a:gdLst/>
              <a:ahLst/>
              <a:cxnLst/>
              <a:rect l="l" t="t" r="r" b="b"/>
              <a:pathLst>
                <a:path w="657" h="524" extrusionOk="0">
                  <a:moveTo>
                    <a:pt x="343" y="0"/>
                  </a:moveTo>
                  <a:cubicBezTo>
                    <a:pt x="321" y="0"/>
                    <a:pt x="298" y="3"/>
                    <a:pt x="276" y="8"/>
                  </a:cubicBezTo>
                  <a:lnTo>
                    <a:pt x="212" y="51"/>
                  </a:lnTo>
                  <a:cubicBezTo>
                    <a:pt x="64" y="93"/>
                    <a:pt x="1" y="283"/>
                    <a:pt x="128" y="410"/>
                  </a:cubicBezTo>
                  <a:cubicBezTo>
                    <a:pt x="177" y="492"/>
                    <a:pt x="264" y="523"/>
                    <a:pt x="360" y="523"/>
                  </a:cubicBezTo>
                  <a:cubicBezTo>
                    <a:pt x="388" y="523"/>
                    <a:pt x="416" y="521"/>
                    <a:pt x="445" y="516"/>
                  </a:cubicBezTo>
                  <a:cubicBezTo>
                    <a:pt x="529" y="474"/>
                    <a:pt x="593" y="410"/>
                    <a:pt x="614" y="326"/>
                  </a:cubicBezTo>
                  <a:cubicBezTo>
                    <a:pt x="656" y="220"/>
                    <a:pt x="593" y="114"/>
                    <a:pt x="508" y="51"/>
                  </a:cubicBezTo>
                  <a:cubicBezTo>
                    <a:pt x="462" y="20"/>
                    <a:pt x="404" y="0"/>
                    <a:pt x="343"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256;p63">
              <a:extLst>
                <a:ext uri="{FF2B5EF4-FFF2-40B4-BE49-F238E27FC236}">
                  <a16:creationId xmlns:a16="http://schemas.microsoft.com/office/drawing/2014/main" id="{C25A76C0-F53F-4AD8-AC22-2EDBC7CF5FBA}"/>
                </a:ext>
              </a:extLst>
            </p:cNvPr>
            <p:cNvSpPr/>
            <p:nvPr/>
          </p:nvSpPr>
          <p:spPr>
            <a:xfrm>
              <a:off x="1791100" y="1947050"/>
              <a:ext cx="21075" cy="15375"/>
            </a:xfrm>
            <a:custGeom>
              <a:avLst/>
              <a:gdLst/>
              <a:ahLst/>
              <a:cxnLst/>
              <a:rect l="l" t="t" r="r" b="b"/>
              <a:pathLst>
                <a:path w="843" h="615" extrusionOk="0">
                  <a:moveTo>
                    <a:pt x="438" y="1"/>
                  </a:moveTo>
                  <a:cubicBezTo>
                    <a:pt x="398" y="1"/>
                    <a:pt x="356" y="6"/>
                    <a:pt x="314" y="17"/>
                  </a:cubicBezTo>
                  <a:cubicBezTo>
                    <a:pt x="305" y="15"/>
                    <a:pt x="297" y="15"/>
                    <a:pt x="288" y="15"/>
                  </a:cubicBezTo>
                  <a:cubicBezTo>
                    <a:pt x="147" y="15"/>
                    <a:pt x="0" y="173"/>
                    <a:pt x="60" y="313"/>
                  </a:cubicBezTo>
                  <a:cubicBezTo>
                    <a:pt x="81" y="397"/>
                    <a:pt x="123" y="461"/>
                    <a:pt x="166" y="503"/>
                  </a:cubicBezTo>
                  <a:cubicBezTo>
                    <a:pt x="253" y="573"/>
                    <a:pt x="370" y="614"/>
                    <a:pt x="492" y="614"/>
                  </a:cubicBezTo>
                  <a:cubicBezTo>
                    <a:pt x="517" y="614"/>
                    <a:pt x="542" y="612"/>
                    <a:pt x="568" y="609"/>
                  </a:cubicBezTo>
                  <a:cubicBezTo>
                    <a:pt x="842" y="503"/>
                    <a:pt x="842" y="101"/>
                    <a:pt x="546" y="17"/>
                  </a:cubicBezTo>
                  <a:cubicBezTo>
                    <a:pt x="515" y="6"/>
                    <a:pt x="478" y="1"/>
                    <a:pt x="438"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257;p63">
              <a:extLst>
                <a:ext uri="{FF2B5EF4-FFF2-40B4-BE49-F238E27FC236}">
                  <a16:creationId xmlns:a16="http://schemas.microsoft.com/office/drawing/2014/main" id="{91805A07-A51A-4537-BEA9-5AAF6DB0D63C}"/>
                </a:ext>
              </a:extLst>
            </p:cNvPr>
            <p:cNvSpPr/>
            <p:nvPr/>
          </p:nvSpPr>
          <p:spPr>
            <a:xfrm>
              <a:off x="2087100" y="2111350"/>
              <a:ext cx="14300" cy="14300"/>
            </a:xfrm>
            <a:custGeom>
              <a:avLst/>
              <a:gdLst/>
              <a:ahLst/>
              <a:cxnLst/>
              <a:rect l="l" t="t" r="r" b="b"/>
              <a:pathLst>
                <a:path w="572" h="572" extrusionOk="0">
                  <a:moveTo>
                    <a:pt x="296" y="1"/>
                  </a:moveTo>
                  <a:cubicBezTo>
                    <a:pt x="127" y="1"/>
                    <a:pt x="0" y="149"/>
                    <a:pt x="0" y="297"/>
                  </a:cubicBezTo>
                  <a:cubicBezTo>
                    <a:pt x="0" y="445"/>
                    <a:pt x="127" y="572"/>
                    <a:pt x="296" y="572"/>
                  </a:cubicBezTo>
                  <a:cubicBezTo>
                    <a:pt x="444" y="572"/>
                    <a:pt x="571" y="445"/>
                    <a:pt x="571" y="297"/>
                  </a:cubicBezTo>
                  <a:cubicBezTo>
                    <a:pt x="571" y="149"/>
                    <a:pt x="444" y="1"/>
                    <a:pt x="296"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258;p63">
              <a:extLst>
                <a:ext uri="{FF2B5EF4-FFF2-40B4-BE49-F238E27FC236}">
                  <a16:creationId xmlns:a16="http://schemas.microsoft.com/office/drawing/2014/main" id="{264E6561-E6D0-4921-8581-5A7ABE2CC4FD}"/>
                </a:ext>
              </a:extLst>
            </p:cNvPr>
            <p:cNvSpPr/>
            <p:nvPr/>
          </p:nvSpPr>
          <p:spPr>
            <a:xfrm>
              <a:off x="2060125" y="2061125"/>
              <a:ext cx="19600" cy="18525"/>
            </a:xfrm>
            <a:custGeom>
              <a:avLst/>
              <a:gdLst/>
              <a:ahLst/>
              <a:cxnLst/>
              <a:rect l="l" t="t" r="r" b="b"/>
              <a:pathLst>
                <a:path w="784" h="741" extrusionOk="0">
                  <a:moveTo>
                    <a:pt x="424" y="1"/>
                  </a:moveTo>
                  <a:cubicBezTo>
                    <a:pt x="170" y="1"/>
                    <a:pt x="1" y="233"/>
                    <a:pt x="64" y="466"/>
                  </a:cubicBezTo>
                  <a:cubicBezTo>
                    <a:pt x="106" y="635"/>
                    <a:pt x="275" y="741"/>
                    <a:pt x="445" y="741"/>
                  </a:cubicBezTo>
                  <a:cubicBezTo>
                    <a:pt x="635" y="741"/>
                    <a:pt x="783" y="593"/>
                    <a:pt x="783" y="402"/>
                  </a:cubicBezTo>
                  <a:cubicBezTo>
                    <a:pt x="783" y="360"/>
                    <a:pt x="783" y="339"/>
                    <a:pt x="783" y="318"/>
                  </a:cubicBezTo>
                  <a:cubicBezTo>
                    <a:pt x="741" y="128"/>
                    <a:pt x="593" y="1"/>
                    <a:pt x="424"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259;p63">
              <a:extLst>
                <a:ext uri="{FF2B5EF4-FFF2-40B4-BE49-F238E27FC236}">
                  <a16:creationId xmlns:a16="http://schemas.microsoft.com/office/drawing/2014/main" id="{916112CE-191B-489B-907A-B49C6B4E0813}"/>
                </a:ext>
              </a:extLst>
            </p:cNvPr>
            <p:cNvSpPr/>
            <p:nvPr/>
          </p:nvSpPr>
          <p:spPr>
            <a:xfrm>
              <a:off x="2156875" y="2129750"/>
              <a:ext cx="23200" cy="20975"/>
            </a:xfrm>
            <a:custGeom>
              <a:avLst/>
              <a:gdLst/>
              <a:ahLst/>
              <a:cxnLst/>
              <a:rect l="l" t="t" r="r" b="b"/>
              <a:pathLst>
                <a:path w="928" h="839" extrusionOk="0">
                  <a:moveTo>
                    <a:pt x="499" y="0"/>
                  </a:moveTo>
                  <a:cubicBezTo>
                    <a:pt x="453" y="0"/>
                    <a:pt x="407" y="8"/>
                    <a:pt x="360" y="26"/>
                  </a:cubicBezTo>
                  <a:cubicBezTo>
                    <a:pt x="64" y="132"/>
                    <a:pt x="1" y="513"/>
                    <a:pt x="212" y="724"/>
                  </a:cubicBezTo>
                  <a:cubicBezTo>
                    <a:pt x="289" y="800"/>
                    <a:pt x="395" y="838"/>
                    <a:pt x="505" y="838"/>
                  </a:cubicBezTo>
                  <a:cubicBezTo>
                    <a:pt x="578" y="838"/>
                    <a:pt x="652" y="821"/>
                    <a:pt x="720" y="788"/>
                  </a:cubicBezTo>
                  <a:cubicBezTo>
                    <a:pt x="826" y="724"/>
                    <a:pt x="889" y="640"/>
                    <a:pt x="910" y="534"/>
                  </a:cubicBezTo>
                  <a:cubicBezTo>
                    <a:pt x="910" y="491"/>
                    <a:pt x="910" y="470"/>
                    <a:pt x="910" y="449"/>
                  </a:cubicBezTo>
                  <a:cubicBezTo>
                    <a:pt x="928" y="203"/>
                    <a:pt x="726" y="0"/>
                    <a:pt x="49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260;p63">
              <a:extLst>
                <a:ext uri="{FF2B5EF4-FFF2-40B4-BE49-F238E27FC236}">
                  <a16:creationId xmlns:a16="http://schemas.microsoft.com/office/drawing/2014/main" id="{454A2CA0-9D65-400F-B86D-5D7B7863D3C2}"/>
                </a:ext>
              </a:extLst>
            </p:cNvPr>
            <p:cNvSpPr/>
            <p:nvPr/>
          </p:nvSpPr>
          <p:spPr>
            <a:xfrm>
              <a:off x="2154775" y="2054250"/>
              <a:ext cx="21700" cy="18075"/>
            </a:xfrm>
            <a:custGeom>
              <a:avLst/>
              <a:gdLst/>
              <a:ahLst/>
              <a:cxnLst/>
              <a:rect l="l" t="t" r="r" b="b"/>
              <a:pathLst>
                <a:path w="868" h="723" extrusionOk="0">
                  <a:moveTo>
                    <a:pt x="487" y="1"/>
                  </a:moveTo>
                  <a:cubicBezTo>
                    <a:pt x="169" y="1"/>
                    <a:pt x="0" y="381"/>
                    <a:pt x="233" y="614"/>
                  </a:cubicBezTo>
                  <a:cubicBezTo>
                    <a:pt x="308" y="689"/>
                    <a:pt x="400" y="722"/>
                    <a:pt x="491" y="722"/>
                  </a:cubicBezTo>
                  <a:cubicBezTo>
                    <a:pt x="683" y="722"/>
                    <a:pt x="867" y="575"/>
                    <a:pt x="867" y="360"/>
                  </a:cubicBezTo>
                  <a:cubicBezTo>
                    <a:pt x="846" y="170"/>
                    <a:pt x="698" y="1"/>
                    <a:pt x="487"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261;p63">
              <a:extLst>
                <a:ext uri="{FF2B5EF4-FFF2-40B4-BE49-F238E27FC236}">
                  <a16:creationId xmlns:a16="http://schemas.microsoft.com/office/drawing/2014/main" id="{8FCFE89D-BF36-4C41-A7CB-22AD6FFD43AE}"/>
                </a:ext>
              </a:extLst>
            </p:cNvPr>
            <p:cNvSpPr/>
            <p:nvPr/>
          </p:nvSpPr>
          <p:spPr>
            <a:xfrm>
              <a:off x="2129400" y="2009325"/>
              <a:ext cx="17475" cy="13225"/>
            </a:xfrm>
            <a:custGeom>
              <a:avLst/>
              <a:gdLst/>
              <a:ahLst/>
              <a:cxnLst/>
              <a:rect l="l" t="t" r="r" b="b"/>
              <a:pathLst>
                <a:path w="699" h="529" extrusionOk="0">
                  <a:moveTo>
                    <a:pt x="339" y="0"/>
                  </a:moveTo>
                  <a:cubicBezTo>
                    <a:pt x="0" y="0"/>
                    <a:pt x="0" y="529"/>
                    <a:pt x="339" y="529"/>
                  </a:cubicBezTo>
                  <a:cubicBezTo>
                    <a:pt x="698" y="529"/>
                    <a:pt x="698" y="0"/>
                    <a:pt x="33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262;p63">
              <a:extLst>
                <a:ext uri="{FF2B5EF4-FFF2-40B4-BE49-F238E27FC236}">
                  <a16:creationId xmlns:a16="http://schemas.microsoft.com/office/drawing/2014/main" id="{E93AE5DC-2957-405D-8754-4CF7873963C5}"/>
                </a:ext>
              </a:extLst>
            </p:cNvPr>
            <p:cNvSpPr/>
            <p:nvPr/>
          </p:nvSpPr>
          <p:spPr>
            <a:xfrm>
              <a:off x="1892650" y="1982075"/>
              <a:ext cx="22100" cy="20125"/>
            </a:xfrm>
            <a:custGeom>
              <a:avLst/>
              <a:gdLst/>
              <a:ahLst/>
              <a:cxnLst/>
              <a:rect l="l" t="t" r="r" b="b"/>
              <a:pathLst>
                <a:path w="884" h="805" extrusionOk="0">
                  <a:moveTo>
                    <a:pt x="381" y="1"/>
                  </a:moveTo>
                  <a:cubicBezTo>
                    <a:pt x="1" y="1"/>
                    <a:pt x="1" y="805"/>
                    <a:pt x="381" y="805"/>
                  </a:cubicBezTo>
                  <a:cubicBezTo>
                    <a:pt x="406" y="805"/>
                    <a:pt x="432" y="801"/>
                    <a:pt x="460" y="794"/>
                  </a:cubicBezTo>
                  <a:lnTo>
                    <a:pt x="482" y="794"/>
                  </a:lnTo>
                  <a:cubicBezTo>
                    <a:pt x="883" y="688"/>
                    <a:pt x="883" y="138"/>
                    <a:pt x="482" y="33"/>
                  </a:cubicBezTo>
                  <a:lnTo>
                    <a:pt x="482" y="11"/>
                  </a:lnTo>
                  <a:lnTo>
                    <a:pt x="460" y="11"/>
                  </a:lnTo>
                  <a:cubicBezTo>
                    <a:pt x="432" y="4"/>
                    <a:pt x="406" y="1"/>
                    <a:pt x="381"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263;p63">
              <a:extLst>
                <a:ext uri="{FF2B5EF4-FFF2-40B4-BE49-F238E27FC236}">
                  <a16:creationId xmlns:a16="http://schemas.microsoft.com/office/drawing/2014/main" id="{89AAD135-E3CB-4AE9-87E7-7E88BF30869D}"/>
                </a:ext>
              </a:extLst>
            </p:cNvPr>
            <p:cNvSpPr/>
            <p:nvPr/>
          </p:nvSpPr>
          <p:spPr>
            <a:xfrm>
              <a:off x="1828000" y="1943125"/>
              <a:ext cx="16425" cy="14300"/>
            </a:xfrm>
            <a:custGeom>
              <a:avLst/>
              <a:gdLst/>
              <a:ahLst/>
              <a:cxnLst/>
              <a:rect l="l" t="t" r="r" b="b"/>
              <a:pathLst>
                <a:path w="657" h="572" extrusionOk="0">
                  <a:moveTo>
                    <a:pt x="306" y="0"/>
                  </a:moveTo>
                  <a:cubicBezTo>
                    <a:pt x="182" y="0"/>
                    <a:pt x="80" y="65"/>
                    <a:pt x="43" y="195"/>
                  </a:cubicBezTo>
                  <a:cubicBezTo>
                    <a:pt x="1" y="322"/>
                    <a:pt x="86" y="448"/>
                    <a:pt x="212" y="491"/>
                  </a:cubicBezTo>
                  <a:cubicBezTo>
                    <a:pt x="234" y="512"/>
                    <a:pt x="276" y="554"/>
                    <a:pt x="318" y="554"/>
                  </a:cubicBezTo>
                  <a:cubicBezTo>
                    <a:pt x="342" y="566"/>
                    <a:pt x="365" y="571"/>
                    <a:pt x="389" y="571"/>
                  </a:cubicBezTo>
                  <a:cubicBezTo>
                    <a:pt x="448" y="571"/>
                    <a:pt x="505" y="537"/>
                    <a:pt x="551" y="491"/>
                  </a:cubicBezTo>
                  <a:cubicBezTo>
                    <a:pt x="635" y="406"/>
                    <a:pt x="657" y="300"/>
                    <a:pt x="593" y="195"/>
                  </a:cubicBezTo>
                  <a:cubicBezTo>
                    <a:pt x="551" y="110"/>
                    <a:pt x="466" y="26"/>
                    <a:pt x="360" y="4"/>
                  </a:cubicBezTo>
                  <a:cubicBezTo>
                    <a:pt x="342" y="2"/>
                    <a:pt x="324" y="0"/>
                    <a:pt x="306"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264;p63">
              <a:extLst>
                <a:ext uri="{FF2B5EF4-FFF2-40B4-BE49-F238E27FC236}">
                  <a16:creationId xmlns:a16="http://schemas.microsoft.com/office/drawing/2014/main" id="{CEA888B9-262A-420A-A873-D258DD4C2AE4}"/>
                </a:ext>
              </a:extLst>
            </p:cNvPr>
            <p:cNvSpPr/>
            <p:nvPr/>
          </p:nvSpPr>
          <p:spPr>
            <a:xfrm>
              <a:off x="1714325" y="2030450"/>
              <a:ext cx="13775" cy="12725"/>
            </a:xfrm>
            <a:custGeom>
              <a:avLst/>
              <a:gdLst/>
              <a:ahLst/>
              <a:cxnLst/>
              <a:rect l="l" t="t" r="r" b="b"/>
              <a:pathLst>
                <a:path w="551" h="509" extrusionOk="0">
                  <a:moveTo>
                    <a:pt x="276" y="1"/>
                  </a:moveTo>
                  <a:cubicBezTo>
                    <a:pt x="1" y="64"/>
                    <a:pt x="1" y="445"/>
                    <a:pt x="276" y="509"/>
                  </a:cubicBezTo>
                  <a:cubicBezTo>
                    <a:pt x="551" y="445"/>
                    <a:pt x="551" y="64"/>
                    <a:pt x="276"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265;p63">
              <a:extLst>
                <a:ext uri="{FF2B5EF4-FFF2-40B4-BE49-F238E27FC236}">
                  <a16:creationId xmlns:a16="http://schemas.microsoft.com/office/drawing/2014/main" id="{1C6927CC-43B4-46DA-8C72-88776E7487DC}"/>
                </a:ext>
              </a:extLst>
            </p:cNvPr>
            <p:cNvSpPr/>
            <p:nvPr/>
          </p:nvSpPr>
          <p:spPr>
            <a:xfrm>
              <a:off x="1875600" y="2051075"/>
              <a:ext cx="22225" cy="16950"/>
            </a:xfrm>
            <a:custGeom>
              <a:avLst/>
              <a:gdLst/>
              <a:ahLst/>
              <a:cxnLst/>
              <a:rect l="l" t="t" r="r" b="b"/>
              <a:pathLst>
                <a:path w="889" h="678" extrusionOk="0">
                  <a:moveTo>
                    <a:pt x="445" y="1"/>
                  </a:moveTo>
                  <a:cubicBezTo>
                    <a:pt x="0" y="1"/>
                    <a:pt x="0" y="678"/>
                    <a:pt x="445" y="678"/>
                  </a:cubicBezTo>
                  <a:cubicBezTo>
                    <a:pt x="889" y="678"/>
                    <a:pt x="889" y="1"/>
                    <a:pt x="445"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266;p63">
              <a:extLst>
                <a:ext uri="{FF2B5EF4-FFF2-40B4-BE49-F238E27FC236}">
                  <a16:creationId xmlns:a16="http://schemas.microsoft.com/office/drawing/2014/main" id="{B448A3D8-1346-45F8-B32F-3004CD1143D4}"/>
                </a:ext>
              </a:extLst>
            </p:cNvPr>
            <p:cNvSpPr/>
            <p:nvPr/>
          </p:nvSpPr>
          <p:spPr>
            <a:xfrm>
              <a:off x="2061700" y="2081750"/>
              <a:ext cx="17475" cy="13250"/>
            </a:xfrm>
            <a:custGeom>
              <a:avLst/>
              <a:gdLst/>
              <a:ahLst/>
              <a:cxnLst/>
              <a:rect l="l" t="t" r="r" b="b"/>
              <a:pathLst>
                <a:path w="699" h="530" extrusionOk="0">
                  <a:moveTo>
                    <a:pt x="361" y="0"/>
                  </a:moveTo>
                  <a:cubicBezTo>
                    <a:pt x="1" y="0"/>
                    <a:pt x="1" y="529"/>
                    <a:pt x="361" y="529"/>
                  </a:cubicBezTo>
                  <a:cubicBezTo>
                    <a:pt x="699" y="529"/>
                    <a:pt x="699" y="0"/>
                    <a:pt x="361"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267;p63">
              <a:extLst>
                <a:ext uri="{FF2B5EF4-FFF2-40B4-BE49-F238E27FC236}">
                  <a16:creationId xmlns:a16="http://schemas.microsoft.com/office/drawing/2014/main" id="{DC1C36A2-B55D-4968-8109-8143DB318C38}"/>
                </a:ext>
              </a:extLst>
            </p:cNvPr>
            <p:cNvSpPr/>
            <p:nvPr/>
          </p:nvSpPr>
          <p:spPr>
            <a:xfrm>
              <a:off x="2175725" y="2166400"/>
              <a:ext cx="8625" cy="6625"/>
            </a:xfrm>
            <a:custGeom>
              <a:avLst/>
              <a:gdLst/>
              <a:ahLst/>
              <a:cxnLst/>
              <a:rect l="l" t="t" r="r" b="b"/>
              <a:pathLst>
                <a:path w="345" h="265" extrusionOk="0">
                  <a:moveTo>
                    <a:pt x="122" y="0"/>
                  </a:moveTo>
                  <a:cubicBezTo>
                    <a:pt x="55" y="0"/>
                    <a:pt x="1" y="80"/>
                    <a:pt x="51" y="146"/>
                  </a:cubicBezTo>
                  <a:cubicBezTo>
                    <a:pt x="51" y="189"/>
                    <a:pt x="72" y="210"/>
                    <a:pt x="93" y="231"/>
                  </a:cubicBezTo>
                  <a:cubicBezTo>
                    <a:pt x="116" y="255"/>
                    <a:pt x="143" y="264"/>
                    <a:pt x="169" y="264"/>
                  </a:cubicBezTo>
                  <a:cubicBezTo>
                    <a:pt x="260" y="264"/>
                    <a:pt x="344" y="144"/>
                    <a:pt x="262" y="62"/>
                  </a:cubicBezTo>
                  <a:cubicBezTo>
                    <a:pt x="241" y="41"/>
                    <a:pt x="220" y="20"/>
                    <a:pt x="177" y="20"/>
                  </a:cubicBezTo>
                  <a:cubicBezTo>
                    <a:pt x="159" y="6"/>
                    <a:pt x="140" y="0"/>
                    <a:pt x="122"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268;p63">
              <a:extLst>
                <a:ext uri="{FF2B5EF4-FFF2-40B4-BE49-F238E27FC236}">
                  <a16:creationId xmlns:a16="http://schemas.microsoft.com/office/drawing/2014/main" id="{66C6A257-B1F7-4761-B9C8-CBE83229E1BE}"/>
                </a:ext>
              </a:extLst>
            </p:cNvPr>
            <p:cNvSpPr/>
            <p:nvPr/>
          </p:nvSpPr>
          <p:spPr>
            <a:xfrm>
              <a:off x="2095025" y="2023050"/>
              <a:ext cx="17475" cy="13250"/>
            </a:xfrm>
            <a:custGeom>
              <a:avLst/>
              <a:gdLst/>
              <a:ahLst/>
              <a:cxnLst/>
              <a:rect l="l" t="t" r="r" b="b"/>
              <a:pathLst>
                <a:path w="699" h="530" extrusionOk="0">
                  <a:moveTo>
                    <a:pt x="360" y="1"/>
                  </a:moveTo>
                  <a:cubicBezTo>
                    <a:pt x="0" y="1"/>
                    <a:pt x="0" y="530"/>
                    <a:pt x="360" y="530"/>
                  </a:cubicBezTo>
                  <a:cubicBezTo>
                    <a:pt x="698" y="530"/>
                    <a:pt x="698" y="1"/>
                    <a:pt x="360"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269;p63">
              <a:extLst>
                <a:ext uri="{FF2B5EF4-FFF2-40B4-BE49-F238E27FC236}">
                  <a16:creationId xmlns:a16="http://schemas.microsoft.com/office/drawing/2014/main" id="{37B35D67-07B0-42F2-874A-9F9BC6D2DA8D}"/>
                </a:ext>
              </a:extLst>
            </p:cNvPr>
            <p:cNvSpPr/>
            <p:nvPr/>
          </p:nvSpPr>
          <p:spPr>
            <a:xfrm>
              <a:off x="1603825" y="1998200"/>
              <a:ext cx="613350" cy="405575"/>
            </a:xfrm>
            <a:custGeom>
              <a:avLst/>
              <a:gdLst/>
              <a:ahLst/>
              <a:cxnLst/>
              <a:rect l="l" t="t" r="r" b="b"/>
              <a:pathLst>
                <a:path w="24534" h="16223" extrusionOk="0">
                  <a:moveTo>
                    <a:pt x="9391" y="1"/>
                  </a:moveTo>
                  <a:cubicBezTo>
                    <a:pt x="8968" y="1"/>
                    <a:pt x="5373" y="1968"/>
                    <a:pt x="4104" y="2666"/>
                  </a:cubicBezTo>
                  <a:cubicBezTo>
                    <a:pt x="3342" y="3364"/>
                    <a:pt x="2708" y="4231"/>
                    <a:pt x="2285" y="5182"/>
                  </a:cubicBezTo>
                  <a:cubicBezTo>
                    <a:pt x="1" y="10110"/>
                    <a:pt x="1629" y="16074"/>
                    <a:pt x="1629" y="16074"/>
                  </a:cubicBezTo>
                  <a:lnTo>
                    <a:pt x="14276" y="16159"/>
                  </a:lnTo>
                  <a:lnTo>
                    <a:pt x="21552" y="16222"/>
                  </a:lnTo>
                  <a:lnTo>
                    <a:pt x="24365" y="16074"/>
                  </a:lnTo>
                  <a:cubicBezTo>
                    <a:pt x="24534" y="14107"/>
                    <a:pt x="24344" y="12119"/>
                    <a:pt x="23794" y="10216"/>
                  </a:cubicBezTo>
                  <a:cubicBezTo>
                    <a:pt x="23667" y="9793"/>
                    <a:pt x="23223" y="8757"/>
                    <a:pt x="23053" y="8397"/>
                  </a:cubicBezTo>
                  <a:cubicBezTo>
                    <a:pt x="23053" y="8397"/>
                    <a:pt x="23052" y="8397"/>
                    <a:pt x="23051" y="8397"/>
                  </a:cubicBezTo>
                  <a:cubicBezTo>
                    <a:pt x="22788" y="8397"/>
                    <a:pt x="20706" y="4485"/>
                    <a:pt x="20706" y="4485"/>
                  </a:cubicBezTo>
                  <a:cubicBezTo>
                    <a:pt x="20706" y="4485"/>
                    <a:pt x="18676" y="6980"/>
                    <a:pt x="18083" y="6980"/>
                  </a:cubicBezTo>
                  <a:cubicBezTo>
                    <a:pt x="17491" y="6980"/>
                    <a:pt x="15672" y="2327"/>
                    <a:pt x="15672" y="2327"/>
                  </a:cubicBezTo>
                  <a:cubicBezTo>
                    <a:pt x="15672" y="2327"/>
                    <a:pt x="12373" y="5161"/>
                    <a:pt x="11696" y="5161"/>
                  </a:cubicBezTo>
                  <a:cubicBezTo>
                    <a:pt x="11019" y="5161"/>
                    <a:pt x="9920" y="1"/>
                    <a:pt x="9391" y="1"/>
                  </a:cubicBezTo>
                  <a:close/>
                </a:path>
              </a:pathLst>
            </a:custGeom>
            <a:solidFill>
              <a:srgbClr val="FAF08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270;p63">
              <a:extLst>
                <a:ext uri="{FF2B5EF4-FFF2-40B4-BE49-F238E27FC236}">
                  <a16:creationId xmlns:a16="http://schemas.microsoft.com/office/drawing/2014/main" id="{8B639730-A632-4911-A0F3-0A0ADF3771E8}"/>
                </a:ext>
              </a:extLst>
            </p:cNvPr>
            <p:cNvSpPr/>
            <p:nvPr/>
          </p:nvSpPr>
          <p:spPr>
            <a:xfrm>
              <a:off x="1957025" y="2246725"/>
              <a:ext cx="75625" cy="157050"/>
            </a:xfrm>
            <a:custGeom>
              <a:avLst/>
              <a:gdLst/>
              <a:ahLst/>
              <a:cxnLst/>
              <a:rect l="l" t="t" r="r" b="b"/>
              <a:pathLst>
                <a:path w="3025" h="6282" extrusionOk="0">
                  <a:moveTo>
                    <a:pt x="2834" y="0"/>
                  </a:moveTo>
                  <a:cubicBezTo>
                    <a:pt x="2369" y="360"/>
                    <a:pt x="1946" y="783"/>
                    <a:pt x="1587" y="1269"/>
                  </a:cubicBezTo>
                  <a:cubicBezTo>
                    <a:pt x="1206" y="1734"/>
                    <a:pt x="889" y="2242"/>
                    <a:pt x="656" y="2792"/>
                  </a:cubicBezTo>
                  <a:cubicBezTo>
                    <a:pt x="402" y="3342"/>
                    <a:pt x="233" y="3913"/>
                    <a:pt x="127" y="4505"/>
                  </a:cubicBezTo>
                  <a:cubicBezTo>
                    <a:pt x="64" y="4801"/>
                    <a:pt x="22" y="5097"/>
                    <a:pt x="22" y="5393"/>
                  </a:cubicBezTo>
                  <a:cubicBezTo>
                    <a:pt x="0" y="5689"/>
                    <a:pt x="0" y="5985"/>
                    <a:pt x="22" y="6281"/>
                  </a:cubicBezTo>
                  <a:lnTo>
                    <a:pt x="296" y="6281"/>
                  </a:lnTo>
                  <a:cubicBezTo>
                    <a:pt x="339" y="5710"/>
                    <a:pt x="445" y="5160"/>
                    <a:pt x="571" y="4611"/>
                  </a:cubicBezTo>
                  <a:cubicBezTo>
                    <a:pt x="719" y="4061"/>
                    <a:pt x="910" y="3532"/>
                    <a:pt x="1142" y="3024"/>
                  </a:cubicBezTo>
                  <a:cubicBezTo>
                    <a:pt x="1375" y="2496"/>
                    <a:pt x="1650" y="2009"/>
                    <a:pt x="1967" y="1544"/>
                  </a:cubicBezTo>
                  <a:cubicBezTo>
                    <a:pt x="2115" y="1311"/>
                    <a:pt x="2306" y="1100"/>
                    <a:pt x="2475" y="867"/>
                  </a:cubicBezTo>
                  <a:cubicBezTo>
                    <a:pt x="2644" y="635"/>
                    <a:pt x="2834" y="423"/>
                    <a:pt x="3025" y="233"/>
                  </a:cubicBezTo>
                  <a:lnTo>
                    <a:pt x="2834"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271;p63">
              <a:extLst>
                <a:ext uri="{FF2B5EF4-FFF2-40B4-BE49-F238E27FC236}">
                  <a16:creationId xmlns:a16="http://schemas.microsoft.com/office/drawing/2014/main" id="{227222DE-A174-4667-A810-673B0EB9A01C}"/>
                </a:ext>
              </a:extLst>
            </p:cNvPr>
            <p:cNvSpPr/>
            <p:nvPr/>
          </p:nvSpPr>
          <p:spPr>
            <a:xfrm>
              <a:off x="1711700" y="2144025"/>
              <a:ext cx="98875" cy="51025"/>
            </a:xfrm>
            <a:custGeom>
              <a:avLst/>
              <a:gdLst/>
              <a:ahLst/>
              <a:cxnLst/>
              <a:rect l="l" t="t" r="r" b="b"/>
              <a:pathLst>
                <a:path w="3955" h="2041" extrusionOk="0">
                  <a:moveTo>
                    <a:pt x="2318" y="1"/>
                  </a:moveTo>
                  <a:cubicBezTo>
                    <a:pt x="1456" y="1"/>
                    <a:pt x="0" y="1069"/>
                    <a:pt x="0" y="1253"/>
                  </a:cubicBezTo>
                  <a:cubicBezTo>
                    <a:pt x="486" y="1486"/>
                    <a:pt x="1523" y="1972"/>
                    <a:pt x="2221" y="2035"/>
                  </a:cubicBezTo>
                  <a:cubicBezTo>
                    <a:pt x="2283" y="2039"/>
                    <a:pt x="2344" y="2041"/>
                    <a:pt x="2403" y="2041"/>
                  </a:cubicBezTo>
                  <a:cubicBezTo>
                    <a:pt x="3006" y="2041"/>
                    <a:pt x="3454" y="1859"/>
                    <a:pt x="3955" y="1782"/>
                  </a:cubicBezTo>
                  <a:cubicBezTo>
                    <a:pt x="3849" y="1401"/>
                    <a:pt x="3088" y="69"/>
                    <a:pt x="2411" y="5"/>
                  </a:cubicBezTo>
                  <a:cubicBezTo>
                    <a:pt x="2381" y="2"/>
                    <a:pt x="2350" y="1"/>
                    <a:pt x="2318" y="1"/>
                  </a:cubicBezTo>
                  <a:close/>
                </a:path>
              </a:pathLst>
            </a:custGeom>
            <a:solidFill>
              <a:srgbClr val="D171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272;p63">
              <a:extLst>
                <a:ext uri="{FF2B5EF4-FFF2-40B4-BE49-F238E27FC236}">
                  <a16:creationId xmlns:a16="http://schemas.microsoft.com/office/drawing/2014/main" id="{51C32F87-2945-441F-A3BD-B916937B02CE}"/>
                </a:ext>
              </a:extLst>
            </p:cNvPr>
            <p:cNvSpPr/>
            <p:nvPr/>
          </p:nvSpPr>
          <p:spPr>
            <a:xfrm>
              <a:off x="1713275" y="2176925"/>
              <a:ext cx="95725" cy="43450"/>
            </a:xfrm>
            <a:custGeom>
              <a:avLst/>
              <a:gdLst/>
              <a:ahLst/>
              <a:cxnLst/>
              <a:rect l="l" t="t" r="r" b="b"/>
              <a:pathLst>
                <a:path w="3829" h="1738" extrusionOk="0">
                  <a:moveTo>
                    <a:pt x="1" y="0"/>
                  </a:moveTo>
                  <a:lnTo>
                    <a:pt x="1" y="0"/>
                  </a:lnTo>
                  <a:cubicBezTo>
                    <a:pt x="1" y="0"/>
                    <a:pt x="360" y="1290"/>
                    <a:pt x="1967" y="1713"/>
                  </a:cubicBezTo>
                  <a:cubicBezTo>
                    <a:pt x="2026" y="1730"/>
                    <a:pt x="2086" y="1738"/>
                    <a:pt x="2148" y="1738"/>
                  </a:cubicBezTo>
                  <a:cubicBezTo>
                    <a:pt x="2874" y="1738"/>
                    <a:pt x="3809" y="680"/>
                    <a:pt x="3829" y="466"/>
                  </a:cubicBezTo>
                  <a:cubicBezTo>
                    <a:pt x="3829" y="444"/>
                    <a:pt x="3829" y="423"/>
                    <a:pt x="3829" y="402"/>
                  </a:cubicBezTo>
                  <a:cubicBezTo>
                    <a:pt x="3340" y="500"/>
                    <a:pt x="2905" y="724"/>
                    <a:pt x="2308" y="724"/>
                  </a:cubicBezTo>
                  <a:cubicBezTo>
                    <a:pt x="2259" y="724"/>
                    <a:pt x="2209" y="723"/>
                    <a:pt x="2158" y="719"/>
                  </a:cubicBezTo>
                  <a:cubicBezTo>
                    <a:pt x="1481" y="677"/>
                    <a:pt x="487" y="233"/>
                    <a:pt x="1" y="0"/>
                  </a:cubicBezTo>
                  <a:close/>
                </a:path>
              </a:pathLst>
            </a:custGeom>
            <a:solidFill>
              <a:srgbClr val="C462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273;p63">
              <a:extLst>
                <a:ext uri="{FF2B5EF4-FFF2-40B4-BE49-F238E27FC236}">
                  <a16:creationId xmlns:a16="http://schemas.microsoft.com/office/drawing/2014/main" id="{5725247E-6986-4542-B258-61D8BA2D6F8C}"/>
                </a:ext>
              </a:extLst>
            </p:cNvPr>
            <p:cNvSpPr/>
            <p:nvPr/>
          </p:nvSpPr>
          <p:spPr>
            <a:xfrm>
              <a:off x="1710100" y="2169475"/>
              <a:ext cx="125900" cy="32000"/>
            </a:xfrm>
            <a:custGeom>
              <a:avLst/>
              <a:gdLst/>
              <a:ahLst/>
              <a:cxnLst/>
              <a:rect l="l" t="t" r="r" b="b"/>
              <a:pathLst>
                <a:path w="5036" h="1280" extrusionOk="0">
                  <a:moveTo>
                    <a:pt x="4860" y="1"/>
                  </a:moveTo>
                  <a:cubicBezTo>
                    <a:pt x="4835" y="1"/>
                    <a:pt x="4808" y="8"/>
                    <a:pt x="4780" y="23"/>
                  </a:cubicBezTo>
                  <a:cubicBezTo>
                    <a:pt x="4421" y="235"/>
                    <a:pt x="4040" y="404"/>
                    <a:pt x="3659" y="531"/>
                  </a:cubicBezTo>
                  <a:cubicBezTo>
                    <a:pt x="3279" y="658"/>
                    <a:pt x="2877" y="742"/>
                    <a:pt x="2475" y="764"/>
                  </a:cubicBezTo>
                  <a:cubicBezTo>
                    <a:pt x="2408" y="767"/>
                    <a:pt x="2341" y="769"/>
                    <a:pt x="2274" y="769"/>
                  </a:cubicBezTo>
                  <a:cubicBezTo>
                    <a:pt x="1939" y="769"/>
                    <a:pt x="1604" y="725"/>
                    <a:pt x="1270" y="637"/>
                  </a:cubicBezTo>
                  <a:cubicBezTo>
                    <a:pt x="868" y="531"/>
                    <a:pt x="466" y="383"/>
                    <a:pt x="85" y="214"/>
                  </a:cubicBezTo>
                  <a:cubicBezTo>
                    <a:pt x="75" y="203"/>
                    <a:pt x="64" y="198"/>
                    <a:pt x="53" y="198"/>
                  </a:cubicBezTo>
                  <a:cubicBezTo>
                    <a:pt x="43" y="198"/>
                    <a:pt x="32" y="203"/>
                    <a:pt x="22" y="214"/>
                  </a:cubicBezTo>
                  <a:cubicBezTo>
                    <a:pt x="1" y="235"/>
                    <a:pt x="1" y="277"/>
                    <a:pt x="22" y="298"/>
                  </a:cubicBezTo>
                  <a:cubicBezTo>
                    <a:pt x="339" y="616"/>
                    <a:pt x="720" y="869"/>
                    <a:pt x="1143" y="1039"/>
                  </a:cubicBezTo>
                  <a:cubicBezTo>
                    <a:pt x="1354" y="1123"/>
                    <a:pt x="1587" y="1187"/>
                    <a:pt x="1798" y="1229"/>
                  </a:cubicBezTo>
                  <a:cubicBezTo>
                    <a:pt x="1969" y="1260"/>
                    <a:pt x="2139" y="1280"/>
                    <a:pt x="2309" y="1280"/>
                  </a:cubicBezTo>
                  <a:cubicBezTo>
                    <a:pt x="2372" y="1280"/>
                    <a:pt x="2434" y="1277"/>
                    <a:pt x="2496" y="1271"/>
                  </a:cubicBezTo>
                  <a:cubicBezTo>
                    <a:pt x="2962" y="1271"/>
                    <a:pt x="3406" y="1165"/>
                    <a:pt x="3829" y="975"/>
                  </a:cubicBezTo>
                  <a:cubicBezTo>
                    <a:pt x="4273" y="806"/>
                    <a:pt x="4653" y="552"/>
                    <a:pt x="4971" y="235"/>
                  </a:cubicBezTo>
                  <a:lnTo>
                    <a:pt x="4950" y="235"/>
                  </a:lnTo>
                  <a:cubicBezTo>
                    <a:pt x="5036" y="132"/>
                    <a:pt x="4968" y="1"/>
                    <a:pt x="4860" y="1"/>
                  </a:cubicBezTo>
                  <a:close/>
                </a:path>
              </a:pathLst>
            </a:custGeom>
            <a:solidFill>
              <a:srgbClr val="311B0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274;p63">
              <a:extLst>
                <a:ext uri="{FF2B5EF4-FFF2-40B4-BE49-F238E27FC236}">
                  <a16:creationId xmlns:a16="http://schemas.microsoft.com/office/drawing/2014/main" id="{30AD092F-2E2B-40EF-8B55-ECBED38F0831}"/>
                </a:ext>
              </a:extLst>
            </p:cNvPr>
            <p:cNvSpPr/>
            <p:nvPr/>
          </p:nvSpPr>
          <p:spPr>
            <a:xfrm>
              <a:off x="1752925" y="2027300"/>
              <a:ext cx="116350" cy="78300"/>
            </a:xfrm>
            <a:custGeom>
              <a:avLst/>
              <a:gdLst/>
              <a:ahLst/>
              <a:cxnLst/>
              <a:rect l="l" t="t" r="r" b="b"/>
              <a:pathLst>
                <a:path w="4654" h="3132" extrusionOk="0">
                  <a:moveTo>
                    <a:pt x="3958" y="1592"/>
                  </a:moveTo>
                  <a:cubicBezTo>
                    <a:pt x="3961" y="1592"/>
                    <a:pt x="3956" y="1597"/>
                    <a:pt x="3935" y="1607"/>
                  </a:cubicBezTo>
                  <a:cubicBezTo>
                    <a:pt x="3945" y="1597"/>
                    <a:pt x="3956" y="1592"/>
                    <a:pt x="3958" y="1592"/>
                  </a:cubicBezTo>
                  <a:close/>
                  <a:moveTo>
                    <a:pt x="952" y="0"/>
                  </a:moveTo>
                  <a:cubicBezTo>
                    <a:pt x="741" y="127"/>
                    <a:pt x="529" y="296"/>
                    <a:pt x="360" y="508"/>
                  </a:cubicBezTo>
                  <a:cubicBezTo>
                    <a:pt x="170" y="719"/>
                    <a:pt x="64" y="973"/>
                    <a:pt x="22" y="1248"/>
                  </a:cubicBezTo>
                  <a:cubicBezTo>
                    <a:pt x="1" y="1396"/>
                    <a:pt x="22" y="1544"/>
                    <a:pt x="64" y="1692"/>
                  </a:cubicBezTo>
                  <a:cubicBezTo>
                    <a:pt x="106" y="1861"/>
                    <a:pt x="212" y="2009"/>
                    <a:pt x="360" y="2115"/>
                  </a:cubicBezTo>
                  <a:cubicBezTo>
                    <a:pt x="482" y="2167"/>
                    <a:pt x="618" y="2205"/>
                    <a:pt x="745" y="2205"/>
                  </a:cubicBezTo>
                  <a:cubicBezTo>
                    <a:pt x="772" y="2205"/>
                    <a:pt x="799" y="2203"/>
                    <a:pt x="826" y="2200"/>
                  </a:cubicBezTo>
                  <a:cubicBezTo>
                    <a:pt x="974" y="2200"/>
                    <a:pt x="1122" y="2178"/>
                    <a:pt x="1249" y="2136"/>
                  </a:cubicBezTo>
                  <a:cubicBezTo>
                    <a:pt x="1321" y="2112"/>
                    <a:pt x="1392" y="2086"/>
                    <a:pt x="1461" y="2058"/>
                  </a:cubicBezTo>
                  <a:lnTo>
                    <a:pt x="1461" y="2058"/>
                  </a:lnTo>
                  <a:cubicBezTo>
                    <a:pt x="1490" y="2253"/>
                    <a:pt x="1569" y="2436"/>
                    <a:pt x="1693" y="2601"/>
                  </a:cubicBezTo>
                  <a:cubicBezTo>
                    <a:pt x="1862" y="2834"/>
                    <a:pt x="2137" y="3024"/>
                    <a:pt x="2433" y="3088"/>
                  </a:cubicBezTo>
                  <a:cubicBezTo>
                    <a:pt x="2527" y="3117"/>
                    <a:pt x="2627" y="3131"/>
                    <a:pt x="2727" y="3131"/>
                  </a:cubicBezTo>
                  <a:cubicBezTo>
                    <a:pt x="2921" y="3131"/>
                    <a:pt x="3119" y="3079"/>
                    <a:pt x="3300" y="2982"/>
                  </a:cubicBezTo>
                  <a:cubicBezTo>
                    <a:pt x="3541" y="2862"/>
                    <a:pt x="3744" y="2703"/>
                    <a:pt x="3909" y="2488"/>
                  </a:cubicBezTo>
                  <a:lnTo>
                    <a:pt x="3909" y="2488"/>
                  </a:lnTo>
                  <a:cubicBezTo>
                    <a:pt x="4101" y="2595"/>
                    <a:pt x="4329" y="2648"/>
                    <a:pt x="4550" y="2648"/>
                  </a:cubicBezTo>
                  <a:cubicBezTo>
                    <a:pt x="4585" y="2648"/>
                    <a:pt x="4619" y="2646"/>
                    <a:pt x="4654" y="2644"/>
                  </a:cubicBezTo>
                  <a:lnTo>
                    <a:pt x="4654" y="2369"/>
                  </a:lnTo>
                  <a:cubicBezTo>
                    <a:pt x="4458" y="2349"/>
                    <a:pt x="4262" y="2293"/>
                    <a:pt x="4100" y="2201"/>
                  </a:cubicBezTo>
                  <a:lnTo>
                    <a:pt x="4100" y="2201"/>
                  </a:lnTo>
                  <a:cubicBezTo>
                    <a:pt x="4185" y="2043"/>
                    <a:pt x="4246" y="1867"/>
                    <a:pt x="4273" y="1692"/>
                  </a:cubicBezTo>
                  <a:cubicBezTo>
                    <a:pt x="4273" y="1586"/>
                    <a:pt x="4273" y="1481"/>
                    <a:pt x="4231" y="1396"/>
                  </a:cubicBezTo>
                  <a:cubicBezTo>
                    <a:pt x="4188" y="1333"/>
                    <a:pt x="4146" y="1290"/>
                    <a:pt x="4104" y="1248"/>
                  </a:cubicBezTo>
                  <a:cubicBezTo>
                    <a:pt x="4019" y="1206"/>
                    <a:pt x="3935" y="1184"/>
                    <a:pt x="3871" y="1184"/>
                  </a:cubicBezTo>
                  <a:cubicBezTo>
                    <a:pt x="3744" y="1206"/>
                    <a:pt x="3638" y="1290"/>
                    <a:pt x="3575" y="1396"/>
                  </a:cubicBezTo>
                  <a:cubicBezTo>
                    <a:pt x="3533" y="1481"/>
                    <a:pt x="3512" y="1565"/>
                    <a:pt x="3512" y="1650"/>
                  </a:cubicBezTo>
                  <a:cubicBezTo>
                    <a:pt x="3473" y="1843"/>
                    <a:pt x="3505" y="2037"/>
                    <a:pt x="3598" y="2197"/>
                  </a:cubicBezTo>
                  <a:lnTo>
                    <a:pt x="3598" y="2197"/>
                  </a:lnTo>
                  <a:cubicBezTo>
                    <a:pt x="3598" y="2198"/>
                    <a:pt x="3597" y="2199"/>
                    <a:pt x="3596" y="2200"/>
                  </a:cubicBezTo>
                  <a:cubicBezTo>
                    <a:pt x="3370" y="2478"/>
                    <a:pt x="3071" y="2671"/>
                    <a:pt x="2772" y="2671"/>
                  </a:cubicBezTo>
                  <a:cubicBezTo>
                    <a:pt x="2708" y="2671"/>
                    <a:pt x="2644" y="2662"/>
                    <a:pt x="2581" y="2644"/>
                  </a:cubicBezTo>
                  <a:cubicBezTo>
                    <a:pt x="2412" y="2601"/>
                    <a:pt x="2243" y="2496"/>
                    <a:pt x="2137" y="2348"/>
                  </a:cubicBezTo>
                  <a:cubicBezTo>
                    <a:pt x="2031" y="2178"/>
                    <a:pt x="1989" y="2009"/>
                    <a:pt x="2010" y="1819"/>
                  </a:cubicBezTo>
                  <a:cubicBezTo>
                    <a:pt x="2012" y="1802"/>
                    <a:pt x="2014" y="1784"/>
                    <a:pt x="2016" y="1767"/>
                  </a:cubicBezTo>
                  <a:lnTo>
                    <a:pt x="2016" y="1767"/>
                  </a:lnTo>
                  <a:cubicBezTo>
                    <a:pt x="2106" y="1709"/>
                    <a:pt x="2195" y="1637"/>
                    <a:pt x="2285" y="1565"/>
                  </a:cubicBezTo>
                  <a:cubicBezTo>
                    <a:pt x="2391" y="1459"/>
                    <a:pt x="2496" y="1354"/>
                    <a:pt x="2581" y="1206"/>
                  </a:cubicBezTo>
                  <a:cubicBezTo>
                    <a:pt x="2602" y="1163"/>
                    <a:pt x="2623" y="1121"/>
                    <a:pt x="2644" y="1058"/>
                  </a:cubicBezTo>
                  <a:cubicBezTo>
                    <a:pt x="2644" y="1015"/>
                    <a:pt x="2644" y="973"/>
                    <a:pt x="2644" y="931"/>
                  </a:cubicBezTo>
                  <a:cubicBezTo>
                    <a:pt x="2623" y="888"/>
                    <a:pt x="2623" y="846"/>
                    <a:pt x="2602" y="804"/>
                  </a:cubicBezTo>
                  <a:cubicBezTo>
                    <a:pt x="2560" y="719"/>
                    <a:pt x="2475" y="656"/>
                    <a:pt x="2412" y="635"/>
                  </a:cubicBezTo>
                  <a:cubicBezTo>
                    <a:pt x="2362" y="610"/>
                    <a:pt x="2313" y="600"/>
                    <a:pt x="2263" y="600"/>
                  </a:cubicBezTo>
                  <a:cubicBezTo>
                    <a:pt x="2228" y="600"/>
                    <a:pt x="2193" y="605"/>
                    <a:pt x="2158" y="613"/>
                  </a:cubicBezTo>
                  <a:cubicBezTo>
                    <a:pt x="2052" y="635"/>
                    <a:pt x="1968" y="698"/>
                    <a:pt x="1904" y="761"/>
                  </a:cubicBezTo>
                  <a:cubicBezTo>
                    <a:pt x="1841" y="825"/>
                    <a:pt x="1777" y="888"/>
                    <a:pt x="1735" y="952"/>
                  </a:cubicBezTo>
                  <a:cubicBezTo>
                    <a:pt x="1619" y="1134"/>
                    <a:pt x="1529" y="1342"/>
                    <a:pt x="1485" y="1555"/>
                  </a:cubicBezTo>
                  <a:lnTo>
                    <a:pt x="1485" y="1555"/>
                  </a:lnTo>
                  <a:cubicBezTo>
                    <a:pt x="1379" y="1614"/>
                    <a:pt x="1268" y="1667"/>
                    <a:pt x="1164" y="1713"/>
                  </a:cubicBezTo>
                  <a:cubicBezTo>
                    <a:pt x="1065" y="1763"/>
                    <a:pt x="958" y="1783"/>
                    <a:pt x="853" y="1783"/>
                  </a:cubicBezTo>
                  <a:cubicBezTo>
                    <a:pt x="779" y="1783"/>
                    <a:pt x="705" y="1773"/>
                    <a:pt x="635" y="1755"/>
                  </a:cubicBezTo>
                  <a:cubicBezTo>
                    <a:pt x="572" y="1713"/>
                    <a:pt x="529" y="1671"/>
                    <a:pt x="529" y="1607"/>
                  </a:cubicBezTo>
                  <a:cubicBezTo>
                    <a:pt x="487" y="1502"/>
                    <a:pt x="466" y="1417"/>
                    <a:pt x="487" y="1311"/>
                  </a:cubicBezTo>
                  <a:cubicBezTo>
                    <a:pt x="487" y="910"/>
                    <a:pt x="826" y="529"/>
                    <a:pt x="1164" y="254"/>
                  </a:cubicBezTo>
                  <a:lnTo>
                    <a:pt x="95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275;p63">
              <a:extLst>
                <a:ext uri="{FF2B5EF4-FFF2-40B4-BE49-F238E27FC236}">
                  <a16:creationId xmlns:a16="http://schemas.microsoft.com/office/drawing/2014/main" id="{07DCB835-1429-49CA-B7E4-0DAF18E3F750}"/>
                </a:ext>
              </a:extLst>
            </p:cNvPr>
            <p:cNvSpPr/>
            <p:nvPr/>
          </p:nvSpPr>
          <p:spPr>
            <a:xfrm>
              <a:off x="1673625" y="2098675"/>
              <a:ext cx="53950" cy="54475"/>
            </a:xfrm>
            <a:custGeom>
              <a:avLst/>
              <a:gdLst/>
              <a:ahLst/>
              <a:cxnLst/>
              <a:rect l="l" t="t" r="r" b="b"/>
              <a:pathLst>
                <a:path w="2158" h="2179" extrusionOk="0">
                  <a:moveTo>
                    <a:pt x="1079" y="0"/>
                  </a:moveTo>
                  <a:cubicBezTo>
                    <a:pt x="487" y="0"/>
                    <a:pt x="0" y="487"/>
                    <a:pt x="0" y="1079"/>
                  </a:cubicBezTo>
                  <a:cubicBezTo>
                    <a:pt x="0" y="1692"/>
                    <a:pt x="487" y="2179"/>
                    <a:pt x="1079" y="2179"/>
                  </a:cubicBezTo>
                  <a:cubicBezTo>
                    <a:pt x="1671" y="2179"/>
                    <a:pt x="2158" y="1692"/>
                    <a:pt x="2158" y="1079"/>
                  </a:cubicBezTo>
                  <a:cubicBezTo>
                    <a:pt x="2158" y="487"/>
                    <a:pt x="1671" y="0"/>
                    <a:pt x="1079"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276;p63">
              <a:extLst>
                <a:ext uri="{FF2B5EF4-FFF2-40B4-BE49-F238E27FC236}">
                  <a16:creationId xmlns:a16="http://schemas.microsoft.com/office/drawing/2014/main" id="{E46A24CE-17A4-4C34-9FE2-A30ECC11A0CA}"/>
                </a:ext>
              </a:extLst>
            </p:cNvPr>
            <p:cNvSpPr/>
            <p:nvPr/>
          </p:nvSpPr>
          <p:spPr>
            <a:xfrm>
              <a:off x="1700575" y="2109775"/>
              <a:ext cx="16425" cy="16425"/>
            </a:xfrm>
            <a:custGeom>
              <a:avLst/>
              <a:gdLst/>
              <a:ahLst/>
              <a:cxnLst/>
              <a:rect l="l" t="t" r="r" b="b"/>
              <a:pathLst>
                <a:path w="657" h="657" extrusionOk="0">
                  <a:moveTo>
                    <a:pt x="318" y="0"/>
                  </a:moveTo>
                  <a:cubicBezTo>
                    <a:pt x="149" y="0"/>
                    <a:pt x="1" y="148"/>
                    <a:pt x="1" y="318"/>
                  </a:cubicBezTo>
                  <a:cubicBezTo>
                    <a:pt x="1" y="508"/>
                    <a:pt x="149" y="656"/>
                    <a:pt x="318" y="656"/>
                  </a:cubicBezTo>
                  <a:cubicBezTo>
                    <a:pt x="509" y="656"/>
                    <a:pt x="657" y="508"/>
                    <a:pt x="657" y="318"/>
                  </a:cubicBezTo>
                  <a:cubicBezTo>
                    <a:pt x="657" y="148"/>
                    <a:pt x="509"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277;p63">
              <a:extLst>
                <a:ext uri="{FF2B5EF4-FFF2-40B4-BE49-F238E27FC236}">
                  <a16:creationId xmlns:a16="http://schemas.microsoft.com/office/drawing/2014/main" id="{FC74FA39-7FE6-4EF5-AFAF-27346757B9AB}"/>
                </a:ext>
              </a:extLst>
            </p:cNvPr>
            <p:cNvSpPr/>
            <p:nvPr/>
          </p:nvSpPr>
          <p:spPr>
            <a:xfrm>
              <a:off x="1844400" y="2129325"/>
              <a:ext cx="54475" cy="54500"/>
            </a:xfrm>
            <a:custGeom>
              <a:avLst/>
              <a:gdLst/>
              <a:ahLst/>
              <a:cxnLst/>
              <a:rect l="l" t="t" r="r" b="b"/>
              <a:pathLst>
                <a:path w="2179" h="2180" extrusionOk="0">
                  <a:moveTo>
                    <a:pt x="1100" y="1"/>
                  </a:moveTo>
                  <a:cubicBezTo>
                    <a:pt x="487" y="1"/>
                    <a:pt x="1" y="508"/>
                    <a:pt x="1" y="1101"/>
                  </a:cubicBezTo>
                  <a:cubicBezTo>
                    <a:pt x="1" y="1693"/>
                    <a:pt x="487" y="2179"/>
                    <a:pt x="1100" y="2179"/>
                  </a:cubicBezTo>
                  <a:cubicBezTo>
                    <a:pt x="1693" y="2179"/>
                    <a:pt x="2179" y="1693"/>
                    <a:pt x="2179" y="1101"/>
                  </a:cubicBezTo>
                  <a:cubicBezTo>
                    <a:pt x="2179" y="508"/>
                    <a:pt x="1693" y="1"/>
                    <a:pt x="1100"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278;p63">
              <a:extLst>
                <a:ext uri="{FF2B5EF4-FFF2-40B4-BE49-F238E27FC236}">
                  <a16:creationId xmlns:a16="http://schemas.microsoft.com/office/drawing/2014/main" id="{A9566B8E-CF76-44A5-B8F9-A817DA2F79CD}"/>
                </a:ext>
              </a:extLst>
            </p:cNvPr>
            <p:cNvSpPr/>
            <p:nvPr/>
          </p:nvSpPr>
          <p:spPr>
            <a:xfrm>
              <a:off x="1875600" y="2140450"/>
              <a:ext cx="16425" cy="16400"/>
            </a:xfrm>
            <a:custGeom>
              <a:avLst/>
              <a:gdLst/>
              <a:ahLst/>
              <a:cxnLst/>
              <a:rect l="l" t="t" r="r" b="b"/>
              <a:pathLst>
                <a:path w="657" h="656" extrusionOk="0">
                  <a:moveTo>
                    <a:pt x="339" y="0"/>
                  </a:moveTo>
                  <a:cubicBezTo>
                    <a:pt x="148" y="0"/>
                    <a:pt x="0" y="148"/>
                    <a:pt x="0" y="317"/>
                  </a:cubicBezTo>
                  <a:cubicBezTo>
                    <a:pt x="0" y="508"/>
                    <a:pt x="148" y="656"/>
                    <a:pt x="339" y="656"/>
                  </a:cubicBezTo>
                  <a:cubicBezTo>
                    <a:pt x="508" y="656"/>
                    <a:pt x="656" y="508"/>
                    <a:pt x="656" y="317"/>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279;p63">
              <a:extLst>
                <a:ext uri="{FF2B5EF4-FFF2-40B4-BE49-F238E27FC236}">
                  <a16:creationId xmlns:a16="http://schemas.microsoft.com/office/drawing/2014/main" id="{99CB811D-12F1-424D-AAC4-31A642B74D7A}"/>
                </a:ext>
              </a:extLst>
            </p:cNvPr>
            <p:cNvSpPr/>
            <p:nvPr/>
          </p:nvSpPr>
          <p:spPr>
            <a:xfrm>
              <a:off x="1604863" y="1871638"/>
              <a:ext cx="623425" cy="532125"/>
            </a:xfrm>
            <a:custGeom>
              <a:avLst/>
              <a:gdLst/>
              <a:ahLst/>
              <a:cxnLst/>
              <a:rect l="l" t="t" r="r" b="b"/>
              <a:pathLst>
                <a:path w="24937" h="21285" extrusionOk="0">
                  <a:moveTo>
                    <a:pt x="12851" y="0"/>
                  </a:moveTo>
                  <a:cubicBezTo>
                    <a:pt x="10645" y="0"/>
                    <a:pt x="8418" y="671"/>
                    <a:pt x="6621" y="2483"/>
                  </a:cubicBezTo>
                  <a:cubicBezTo>
                    <a:pt x="3829" y="5274"/>
                    <a:pt x="3681" y="7960"/>
                    <a:pt x="3681" y="7960"/>
                  </a:cubicBezTo>
                  <a:lnTo>
                    <a:pt x="4104" y="7728"/>
                  </a:lnTo>
                  <a:lnTo>
                    <a:pt x="4104" y="7728"/>
                  </a:lnTo>
                  <a:cubicBezTo>
                    <a:pt x="3342" y="8426"/>
                    <a:pt x="2708" y="9293"/>
                    <a:pt x="2285" y="10244"/>
                  </a:cubicBezTo>
                  <a:cubicBezTo>
                    <a:pt x="1" y="15193"/>
                    <a:pt x="1629" y="21136"/>
                    <a:pt x="1629" y="21136"/>
                  </a:cubicBezTo>
                  <a:cubicBezTo>
                    <a:pt x="1629" y="21136"/>
                    <a:pt x="14277" y="21263"/>
                    <a:pt x="14277" y="21284"/>
                  </a:cubicBezTo>
                  <a:lnTo>
                    <a:pt x="21531" y="21284"/>
                  </a:lnTo>
                  <a:lnTo>
                    <a:pt x="24344" y="21136"/>
                  </a:lnTo>
                  <a:cubicBezTo>
                    <a:pt x="24534" y="19169"/>
                    <a:pt x="24323" y="17181"/>
                    <a:pt x="23773" y="15278"/>
                  </a:cubicBezTo>
                  <a:cubicBezTo>
                    <a:pt x="23646" y="14855"/>
                    <a:pt x="23202" y="13819"/>
                    <a:pt x="23054" y="13459"/>
                  </a:cubicBezTo>
                  <a:cubicBezTo>
                    <a:pt x="23879" y="13417"/>
                    <a:pt x="24936" y="3033"/>
                    <a:pt x="16413" y="537"/>
                  </a:cubicBezTo>
                  <a:cubicBezTo>
                    <a:pt x="15283" y="206"/>
                    <a:pt x="14070" y="0"/>
                    <a:pt x="12851"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280;p63">
              <a:extLst>
                <a:ext uri="{FF2B5EF4-FFF2-40B4-BE49-F238E27FC236}">
                  <a16:creationId xmlns:a16="http://schemas.microsoft.com/office/drawing/2014/main" id="{476244B6-46A9-4B59-A1F8-1B7FC1F19DDC}"/>
                </a:ext>
              </a:extLst>
            </p:cNvPr>
            <p:cNvSpPr/>
            <p:nvPr/>
          </p:nvSpPr>
          <p:spPr>
            <a:xfrm>
              <a:off x="1584788" y="1851988"/>
              <a:ext cx="653525" cy="571325"/>
            </a:xfrm>
            <a:custGeom>
              <a:avLst/>
              <a:gdLst/>
              <a:ahLst/>
              <a:cxnLst/>
              <a:rect l="l" t="t" r="r" b="b"/>
              <a:pathLst>
                <a:path w="26141" h="22853" extrusionOk="0">
                  <a:moveTo>
                    <a:pt x="13641" y="1583"/>
                  </a:moveTo>
                  <a:cubicBezTo>
                    <a:pt x="14938" y="1583"/>
                    <a:pt x="16121" y="1832"/>
                    <a:pt x="16983" y="2084"/>
                  </a:cubicBezTo>
                  <a:cubicBezTo>
                    <a:pt x="19648" y="2803"/>
                    <a:pt x="21805" y="4749"/>
                    <a:pt x="22757" y="7350"/>
                  </a:cubicBezTo>
                  <a:cubicBezTo>
                    <a:pt x="23836" y="10015"/>
                    <a:pt x="23624" y="12659"/>
                    <a:pt x="23413" y="13484"/>
                  </a:cubicBezTo>
                  <a:lnTo>
                    <a:pt x="22672" y="13526"/>
                  </a:lnTo>
                  <a:lnTo>
                    <a:pt x="23117" y="14562"/>
                  </a:lnTo>
                  <a:cubicBezTo>
                    <a:pt x="23391" y="15197"/>
                    <a:pt x="23709" y="16001"/>
                    <a:pt x="23814" y="16297"/>
                  </a:cubicBezTo>
                  <a:cubicBezTo>
                    <a:pt x="24259" y="17883"/>
                    <a:pt x="24470" y="19532"/>
                    <a:pt x="24385" y="21182"/>
                  </a:cubicBezTo>
                  <a:lnTo>
                    <a:pt x="22292" y="21267"/>
                  </a:lnTo>
                  <a:lnTo>
                    <a:pt x="15059" y="21267"/>
                  </a:lnTo>
                  <a:lnTo>
                    <a:pt x="15059" y="21288"/>
                  </a:lnTo>
                  <a:cubicBezTo>
                    <a:pt x="14889" y="21267"/>
                    <a:pt x="14699" y="21267"/>
                    <a:pt x="14530" y="21267"/>
                  </a:cubicBezTo>
                  <a:lnTo>
                    <a:pt x="13092" y="21246"/>
                  </a:lnTo>
                  <a:cubicBezTo>
                    <a:pt x="11928" y="21224"/>
                    <a:pt x="10342" y="21224"/>
                    <a:pt x="8756" y="21203"/>
                  </a:cubicBezTo>
                  <a:lnTo>
                    <a:pt x="3046" y="21140"/>
                  </a:lnTo>
                  <a:cubicBezTo>
                    <a:pt x="2728" y="19575"/>
                    <a:pt x="2073" y="15112"/>
                    <a:pt x="3786" y="11369"/>
                  </a:cubicBezTo>
                  <a:cubicBezTo>
                    <a:pt x="4188" y="10502"/>
                    <a:pt x="4738" y="9719"/>
                    <a:pt x="5436" y="9085"/>
                  </a:cubicBezTo>
                  <a:lnTo>
                    <a:pt x="10279" y="4643"/>
                  </a:lnTo>
                  <a:lnTo>
                    <a:pt x="5711" y="7160"/>
                  </a:lnTo>
                  <a:cubicBezTo>
                    <a:pt x="6239" y="5912"/>
                    <a:pt x="7001" y="4770"/>
                    <a:pt x="7974" y="3819"/>
                  </a:cubicBezTo>
                  <a:cubicBezTo>
                    <a:pt x="9702" y="2090"/>
                    <a:pt x="11789" y="1583"/>
                    <a:pt x="13641" y="1583"/>
                  </a:cubicBezTo>
                  <a:close/>
                  <a:moveTo>
                    <a:pt x="13646" y="1"/>
                  </a:moveTo>
                  <a:cubicBezTo>
                    <a:pt x="11465" y="1"/>
                    <a:pt x="8978" y="606"/>
                    <a:pt x="6874" y="2698"/>
                  </a:cubicBezTo>
                  <a:cubicBezTo>
                    <a:pt x="4124" y="5447"/>
                    <a:pt x="3744" y="8112"/>
                    <a:pt x="3701" y="8619"/>
                  </a:cubicBezTo>
                  <a:cubicBezTo>
                    <a:pt x="3151" y="9254"/>
                    <a:pt x="2707" y="9952"/>
                    <a:pt x="2369" y="10713"/>
                  </a:cubicBezTo>
                  <a:cubicBezTo>
                    <a:pt x="0" y="15853"/>
                    <a:pt x="1586" y="21880"/>
                    <a:pt x="1650" y="22134"/>
                  </a:cubicBezTo>
                  <a:lnTo>
                    <a:pt x="1819" y="22726"/>
                  </a:lnTo>
                  <a:lnTo>
                    <a:pt x="2411" y="22726"/>
                  </a:lnTo>
                  <a:cubicBezTo>
                    <a:pt x="6451" y="22768"/>
                    <a:pt x="12225" y="22811"/>
                    <a:pt x="14276" y="22853"/>
                  </a:cubicBezTo>
                  <a:lnTo>
                    <a:pt x="22355" y="22853"/>
                  </a:lnTo>
                  <a:lnTo>
                    <a:pt x="25845" y="22684"/>
                  </a:lnTo>
                  <a:lnTo>
                    <a:pt x="25929" y="22028"/>
                  </a:lnTo>
                  <a:cubicBezTo>
                    <a:pt x="26141" y="19934"/>
                    <a:pt x="25929" y="17841"/>
                    <a:pt x="25337" y="15831"/>
                  </a:cubicBezTo>
                  <a:cubicBezTo>
                    <a:pt x="25231" y="15514"/>
                    <a:pt x="24978" y="14901"/>
                    <a:pt x="24766" y="14393"/>
                  </a:cubicBezTo>
                  <a:cubicBezTo>
                    <a:pt x="24978" y="13928"/>
                    <a:pt x="25083" y="13441"/>
                    <a:pt x="25126" y="12934"/>
                  </a:cubicBezTo>
                  <a:cubicBezTo>
                    <a:pt x="25506" y="9550"/>
                    <a:pt x="24407" y="2613"/>
                    <a:pt x="17448" y="562"/>
                  </a:cubicBezTo>
                  <a:cubicBezTo>
                    <a:pt x="16465" y="279"/>
                    <a:pt x="15126" y="1"/>
                    <a:pt x="13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281;p63">
              <a:extLst>
                <a:ext uri="{FF2B5EF4-FFF2-40B4-BE49-F238E27FC236}">
                  <a16:creationId xmlns:a16="http://schemas.microsoft.com/office/drawing/2014/main" id="{070ACBE8-E55D-43D4-8038-BA70BB7C4B14}"/>
                </a:ext>
              </a:extLst>
            </p:cNvPr>
            <p:cNvSpPr/>
            <p:nvPr/>
          </p:nvSpPr>
          <p:spPr>
            <a:xfrm>
              <a:off x="1696338" y="1871638"/>
              <a:ext cx="531400" cy="336500"/>
            </a:xfrm>
            <a:custGeom>
              <a:avLst/>
              <a:gdLst/>
              <a:ahLst/>
              <a:cxnLst/>
              <a:rect l="l" t="t" r="r" b="b"/>
              <a:pathLst>
                <a:path w="21256" h="13460" extrusionOk="0">
                  <a:moveTo>
                    <a:pt x="9155" y="0"/>
                  </a:moveTo>
                  <a:cubicBezTo>
                    <a:pt x="6957" y="0"/>
                    <a:pt x="4738" y="671"/>
                    <a:pt x="2940" y="2483"/>
                  </a:cubicBezTo>
                  <a:cubicBezTo>
                    <a:pt x="128" y="5274"/>
                    <a:pt x="1" y="7960"/>
                    <a:pt x="1" y="7960"/>
                  </a:cubicBezTo>
                  <a:lnTo>
                    <a:pt x="424" y="7728"/>
                  </a:lnTo>
                  <a:cubicBezTo>
                    <a:pt x="1672" y="7030"/>
                    <a:pt x="5288" y="5063"/>
                    <a:pt x="5711" y="5063"/>
                  </a:cubicBezTo>
                  <a:cubicBezTo>
                    <a:pt x="6219" y="5063"/>
                    <a:pt x="7340" y="10223"/>
                    <a:pt x="8016" y="10223"/>
                  </a:cubicBezTo>
                  <a:cubicBezTo>
                    <a:pt x="8693" y="10223"/>
                    <a:pt x="11971" y="7410"/>
                    <a:pt x="11971" y="7410"/>
                  </a:cubicBezTo>
                  <a:cubicBezTo>
                    <a:pt x="11971" y="7410"/>
                    <a:pt x="13811" y="12042"/>
                    <a:pt x="14403" y="12042"/>
                  </a:cubicBezTo>
                  <a:cubicBezTo>
                    <a:pt x="14996" y="12042"/>
                    <a:pt x="17005" y="9547"/>
                    <a:pt x="17005" y="9547"/>
                  </a:cubicBezTo>
                  <a:cubicBezTo>
                    <a:pt x="17005" y="9547"/>
                    <a:pt x="19099" y="13459"/>
                    <a:pt x="19374" y="13459"/>
                  </a:cubicBezTo>
                  <a:cubicBezTo>
                    <a:pt x="20198" y="13417"/>
                    <a:pt x="21256" y="3033"/>
                    <a:pt x="12712" y="537"/>
                  </a:cubicBezTo>
                  <a:cubicBezTo>
                    <a:pt x="11582" y="206"/>
                    <a:pt x="10372" y="0"/>
                    <a:pt x="9155" y="0"/>
                  </a:cubicBezTo>
                  <a:close/>
                </a:path>
              </a:pathLst>
            </a:custGeom>
            <a:solidFill>
              <a:srgbClr val="FF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282;p63">
              <a:extLst>
                <a:ext uri="{FF2B5EF4-FFF2-40B4-BE49-F238E27FC236}">
                  <a16:creationId xmlns:a16="http://schemas.microsoft.com/office/drawing/2014/main" id="{19E8B2D5-893C-4769-8B9A-14A18585B032}"/>
                </a:ext>
              </a:extLst>
            </p:cNvPr>
            <p:cNvSpPr/>
            <p:nvPr/>
          </p:nvSpPr>
          <p:spPr>
            <a:xfrm>
              <a:off x="1877813" y="2014338"/>
              <a:ext cx="21050" cy="21150"/>
            </a:xfrm>
            <a:custGeom>
              <a:avLst/>
              <a:gdLst/>
              <a:ahLst/>
              <a:cxnLst/>
              <a:rect l="l" t="t" r="r" b="b"/>
              <a:pathLst>
                <a:path w="842" h="846" extrusionOk="0">
                  <a:moveTo>
                    <a:pt x="384" y="0"/>
                  </a:moveTo>
                  <a:cubicBezTo>
                    <a:pt x="0" y="0"/>
                    <a:pt x="0" y="846"/>
                    <a:pt x="384" y="846"/>
                  </a:cubicBezTo>
                  <a:cubicBezTo>
                    <a:pt x="409" y="846"/>
                    <a:pt x="434" y="842"/>
                    <a:pt x="461" y="835"/>
                  </a:cubicBezTo>
                  <a:cubicBezTo>
                    <a:pt x="588" y="793"/>
                    <a:pt x="694" y="730"/>
                    <a:pt x="757" y="624"/>
                  </a:cubicBezTo>
                  <a:cubicBezTo>
                    <a:pt x="842" y="497"/>
                    <a:pt x="842" y="349"/>
                    <a:pt x="757" y="222"/>
                  </a:cubicBezTo>
                  <a:cubicBezTo>
                    <a:pt x="694" y="116"/>
                    <a:pt x="588" y="53"/>
                    <a:pt x="461" y="11"/>
                  </a:cubicBezTo>
                  <a:cubicBezTo>
                    <a:pt x="434" y="3"/>
                    <a:pt x="409"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283;p63">
              <a:extLst>
                <a:ext uri="{FF2B5EF4-FFF2-40B4-BE49-F238E27FC236}">
                  <a16:creationId xmlns:a16="http://schemas.microsoft.com/office/drawing/2014/main" id="{B473E2D3-4008-4D8E-8B85-54CDAE377C65}"/>
                </a:ext>
              </a:extLst>
            </p:cNvPr>
            <p:cNvSpPr/>
            <p:nvPr/>
          </p:nvSpPr>
          <p:spPr>
            <a:xfrm>
              <a:off x="1899388" y="2064288"/>
              <a:ext cx="38075" cy="29625"/>
            </a:xfrm>
            <a:custGeom>
              <a:avLst/>
              <a:gdLst/>
              <a:ahLst/>
              <a:cxnLst/>
              <a:rect l="l" t="t" r="r" b="b"/>
              <a:pathLst>
                <a:path w="1523" h="1185" extrusionOk="0">
                  <a:moveTo>
                    <a:pt x="761" y="1"/>
                  </a:moveTo>
                  <a:cubicBezTo>
                    <a:pt x="0" y="1"/>
                    <a:pt x="0" y="1185"/>
                    <a:pt x="761" y="1185"/>
                  </a:cubicBezTo>
                  <a:cubicBezTo>
                    <a:pt x="1523" y="1185"/>
                    <a:pt x="1523" y="1"/>
                    <a:pt x="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284;p63">
              <a:extLst>
                <a:ext uri="{FF2B5EF4-FFF2-40B4-BE49-F238E27FC236}">
                  <a16:creationId xmlns:a16="http://schemas.microsoft.com/office/drawing/2014/main" id="{7218B83B-2AF5-4075-9A18-2F86FEC9148F}"/>
                </a:ext>
              </a:extLst>
            </p:cNvPr>
            <p:cNvSpPr/>
            <p:nvPr/>
          </p:nvSpPr>
          <p:spPr>
            <a:xfrm>
              <a:off x="1982388" y="2023588"/>
              <a:ext cx="20125" cy="15875"/>
            </a:xfrm>
            <a:custGeom>
              <a:avLst/>
              <a:gdLst/>
              <a:ahLst/>
              <a:cxnLst/>
              <a:rect l="l" t="t" r="r" b="b"/>
              <a:pathLst>
                <a:path w="805" h="635" extrusionOk="0">
                  <a:moveTo>
                    <a:pt x="402" y="0"/>
                  </a:moveTo>
                  <a:cubicBezTo>
                    <a:pt x="1" y="21"/>
                    <a:pt x="1" y="613"/>
                    <a:pt x="402" y="635"/>
                  </a:cubicBezTo>
                  <a:cubicBezTo>
                    <a:pt x="804" y="613"/>
                    <a:pt x="804" y="21"/>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285;p63">
              <a:extLst>
                <a:ext uri="{FF2B5EF4-FFF2-40B4-BE49-F238E27FC236}">
                  <a16:creationId xmlns:a16="http://schemas.microsoft.com/office/drawing/2014/main" id="{889DB0D0-220A-4F78-AFEF-F422C88A183D}"/>
                </a:ext>
              </a:extLst>
            </p:cNvPr>
            <p:cNvSpPr/>
            <p:nvPr/>
          </p:nvSpPr>
          <p:spPr>
            <a:xfrm>
              <a:off x="1771413" y="1967013"/>
              <a:ext cx="21725" cy="18250"/>
            </a:xfrm>
            <a:custGeom>
              <a:avLst/>
              <a:gdLst/>
              <a:ahLst/>
              <a:cxnLst/>
              <a:rect l="l" t="t" r="r" b="b"/>
              <a:pathLst>
                <a:path w="869" h="730" extrusionOk="0">
                  <a:moveTo>
                    <a:pt x="424" y="0"/>
                  </a:moveTo>
                  <a:cubicBezTo>
                    <a:pt x="170" y="0"/>
                    <a:pt x="1" y="296"/>
                    <a:pt x="128" y="529"/>
                  </a:cubicBezTo>
                  <a:lnTo>
                    <a:pt x="149" y="571"/>
                  </a:lnTo>
                  <a:cubicBezTo>
                    <a:pt x="212" y="677"/>
                    <a:pt x="323" y="730"/>
                    <a:pt x="435" y="730"/>
                  </a:cubicBezTo>
                  <a:cubicBezTo>
                    <a:pt x="546" y="730"/>
                    <a:pt x="657" y="677"/>
                    <a:pt x="720" y="571"/>
                  </a:cubicBezTo>
                  <a:lnTo>
                    <a:pt x="741" y="529"/>
                  </a:lnTo>
                  <a:cubicBezTo>
                    <a:pt x="868" y="296"/>
                    <a:pt x="699"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286;p63">
              <a:extLst>
                <a:ext uri="{FF2B5EF4-FFF2-40B4-BE49-F238E27FC236}">
                  <a16:creationId xmlns:a16="http://schemas.microsoft.com/office/drawing/2014/main" id="{AF0E3523-29DF-4E22-9F47-45C6F61AF2F1}"/>
                </a:ext>
              </a:extLst>
            </p:cNvPr>
            <p:cNvSpPr/>
            <p:nvPr/>
          </p:nvSpPr>
          <p:spPr>
            <a:xfrm>
              <a:off x="1725413" y="2013538"/>
              <a:ext cx="26475" cy="20100"/>
            </a:xfrm>
            <a:custGeom>
              <a:avLst/>
              <a:gdLst/>
              <a:ahLst/>
              <a:cxnLst/>
              <a:rect l="l" t="t" r="r" b="b"/>
              <a:pathLst>
                <a:path w="1059" h="804" extrusionOk="0">
                  <a:moveTo>
                    <a:pt x="530" y="0"/>
                  </a:moveTo>
                  <a:cubicBezTo>
                    <a:pt x="1" y="0"/>
                    <a:pt x="1" y="804"/>
                    <a:pt x="530" y="804"/>
                  </a:cubicBezTo>
                  <a:cubicBezTo>
                    <a:pt x="1058" y="804"/>
                    <a:pt x="1058" y="0"/>
                    <a:pt x="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287;p63">
              <a:extLst>
                <a:ext uri="{FF2B5EF4-FFF2-40B4-BE49-F238E27FC236}">
                  <a16:creationId xmlns:a16="http://schemas.microsoft.com/office/drawing/2014/main" id="{15CB863F-2F08-4F7C-8812-62AE3F775370}"/>
                </a:ext>
              </a:extLst>
            </p:cNvPr>
            <p:cNvSpPr/>
            <p:nvPr/>
          </p:nvSpPr>
          <p:spPr>
            <a:xfrm>
              <a:off x="2041613" y="2106588"/>
              <a:ext cx="28575" cy="21900"/>
            </a:xfrm>
            <a:custGeom>
              <a:avLst/>
              <a:gdLst/>
              <a:ahLst/>
              <a:cxnLst/>
              <a:rect l="l" t="t" r="r" b="b"/>
              <a:pathLst>
                <a:path w="1143" h="876" extrusionOk="0">
                  <a:moveTo>
                    <a:pt x="571" y="0"/>
                  </a:moveTo>
                  <a:cubicBezTo>
                    <a:pt x="191" y="0"/>
                    <a:pt x="0" y="466"/>
                    <a:pt x="275" y="741"/>
                  </a:cubicBezTo>
                  <a:cubicBezTo>
                    <a:pt x="339" y="804"/>
                    <a:pt x="423" y="846"/>
                    <a:pt x="508" y="868"/>
                  </a:cubicBezTo>
                  <a:cubicBezTo>
                    <a:pt x="542" y="873"/>
                    <a:pt x="574" y="876"/>
                    <a:pt x="606" y="876"/>
                  </a:cubicBezTo>
                  <a:cubicBezTo>
                    <a:pt x="691" y="876"/>
                    <a:pt x="769" y="856"/>
                    <a:pt x="846" y="825"/>
                  </a:cubicBezTo>
                  <a:cubicBezTo>
                    <a:pt x="1100" y="677"/>
                    <a:pt x="1142" y="339"/>
                    <a:pt x="931" y="127"/>
                  </a:cubicBezTo>
                  <a:cubicBezTo>
                    <a:pt x="867" y="43"/>
                    <a:pt x="741" y="0"/>
                    <a:pt x="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288;p63">
              <a:extLst>
                <a:ext uri="{FF2B5EF4-FFF2-40B4-BE49-F238E27FC236}">
                  <a16:creationId xmlns:a16="http://schemas.microsoft.com/office/drawing/2014/main" id="{65DBFC78-E64A-4A46-8495-AA1E586CBA0D}"/>
                </a:ext>
              </a:extLst>
            </p:cNvPr>
            <p:cNvSpPr/>
            <p:nvPr/>
          </p:nvSpPr>
          <p:spPr>
            <a:xfrm>
              <a:off x="2042138" y="1984988"/>
              <a:ext cx="20650" cy="16400"/>
            </a:xfrm>
            <a:custGeom>
              <a:avLst/>
              <a:gdLst/>
              <a:ahLst/>
              <a:cxnLst/>
              <a:rect l="l" t="t" r="r" b="b"/>
              <a:pathLst>
                <a:path w="826" h="656" extrusionOk="0">
                  <a:moveTo>
                    <a:pt x="445" y="0"/>
                  </a:moveTo>
                  <a:cubicBezTo>
                    <a:pt x="0" y="0"/>
                    <a:pt x="0" y="656"/>
                    <a:pt x="445" y="656"/>
                  </a:cubicBezTo>
                  <a:lnTo>
                    <a:pt x="508" y="656"/>
                  </a:lnTo>
                  <a:cubicBezTo>
                    <a:pt x="677" y="656"/>
                    <a:pt x="825" y="508"/>
                    <a:pt x="825" y="339"/>
                  </a:cubicBezTo>
                  <a:lnTo>
                    <a:pt x="825" y="317"/>
                  </a:lnTo>
                  <a:cubicBezTo>
                    <a:pt x="825" y="254"/>
                    <a:pt x="804" y="190"/>
                    <a:pt x="762" y="127"/>
                  </a:cubicBezTo>
                  <a:cubicBezTo>
                    <a:pt x="698" y="42"/>
                    <a:pt x="614" y="0"/>
                    <a:pt x="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289;p63">
              <a:extLst>
                <a:ext uri="{FF2B5EF4-FFF2-40B4-BE49-F238E27FC236}">
                  <a16:creationId xmlns:a16="http://schemas.microsoft.com/office/drawing/2014/main" id="{E94FFB8D-BF35-42D9-9935-F70A6C292E3D}"/>
                </a:ext>
              </a:extLst>
            </p:cNvPr>
            <p:cNvSpPr/>
            <p:nvPr/>
          </p:nvSpPr>
          <p:spPr>
            <a:xfrm>
              <a:off x="2156338" y="2097588"/>
              <a:ext cx="37575" cy="29125"/>
            </a:xfrm>
            <a:custGeom>
              <a:avLst/>
              <a:gdLst/>
              <a:ahLst/>
              <a:cxnLst/>
              <a:rect l="l" t="t" r="r" b="b"/>
              <a:pathLst>
                <a:path w="1503" h="1165" extrusionOk="0">
                  <a:moveTo>
                    <a:pt x="741" y="1"/>
                  </a:moveTo>
                  <a:cubicBezTo>
                    <a:pt x="1" y="1"/>
                    <a:pt x="1" y="1164"/>
                    <a:pt x="741" y="1164"/>
                  </a:cubicBezTo>
                  <a:cubicBezTo>
                    <a:pt x="1502" y="1164"/>
                    <a:pt x="1502" y="1"/>
                    <a:pt x="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290;p63">
              <a:extLst>
                <a:ext uri="{FF2B5EF4-FFF2-40B4-BE49-F238E27FC236}">
                  <a16:creationId xmlns:a16="http://schemas.microsoft.com/office/drawing/2014/main" id="{87908DB0-1CA8-47DD-8274-171BCC0AC0B8}"/>
                </a:ext>
              </a:extLst>
            </p:cNvPr>
            <p:cNvSpPr/>
            <p:nvPr/>
          </p:nvSpPr>
          <p:spPr>
            <a:xfrm>
              <a:off x="2127888" y="2066113"/>
              <a:ext cx="20550" cy="18050"/>
            </a:xfrm>
            <a:custGeom>
              <a:avLst/>
              <a:gdLst/>
              <a:ahLst/>
              <a:cxnLst/>
              <a:rect l="l" t="t" r="r" b="b"/>
              <a:pathLst>
                <a:path w="822" h="722" extrusionOk="0">
                  <a:moveTo>
                    <a:pt x="324" y="0"/>
                  </a:moveTo>
                  <a:cubicBezTo>
                    <a:pt x="0" y="0"/>
                    <a:pt x="0" y="722"/>
                    <a:pt x="324" y="722"/>
                  </a:cubicBezTo>
                  <a:cubicBezTo>
                    <a:pt x="347" y="722"/>
                    <a:pt x="372" y="718"/>
                    <a:pt x="399" y="710"/>
                  </a:cubicBezTo>
                  <a:lnTo>
                    <a:pt x="483" y="689"/>
                  </a:lnTo>
                  <a:cubicBezTo>
                    <a:pt x="821" y="583"/>
                    <a:pt x="821" y="118"/>
                    <a:pt x="483" y="33"/>
                  </a:cubicBezTo>
                  <a:lnTo>
                    <a:pt x="399" y="12"/>
                  </a:lnTo>
                  <a:cubicBezTo>
                    <a:pt x="372" y="4"/>
                    <a:pt x="347" y="0"/>
                    <a:pt x="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291;p63">
              <a:extLst>
                <a:ext uri="{FF2B5EF4-FFF2-40B4-BE49-F238E27FC236}">
                  <a16:creationId xmlns:a16="http://schemas.microsoft.com/office/drawing/2014/main" id="{E9B5A1B1-0896-4B40-9A58-86F036A1954D}"/>
                </a:ext>
              </a:extLst>
            </p:cNvPr>
            <p:cNvSpPr/>
            <p:nvPr/>
          </p:nvSpPr>
          <p:spPr>
            <a:xfrm>
              <a:off x="1762438" y="1996613"/>
              <a:ext cx="23825" cy="19575"/>
            </a:xfrm>
            <a:custGeom>
              <a:avLst/>
              <a:gdLst/>
              <a:ahLst/>
              <a:cxnLst/>
              <a:rect l="l" t="t" r="r" b="b"/>
              <a:pathLst>
                <a:path w="953" h="783" extrusionOk="0">
                  <a:moveTo>
                    <a:pt x="466" y="0"/>
                  </a:moveTo>
                  <a:cubicBezTo>
                    <a:pt x="0" y="43"/>
                    <a:pt x="0" y="741"/>
                    <a:pt x="466" y="783"/>
                  </a:cubicBezTo>
                  <a:cubicBezTo>
                    <a:pt x="952" y="741"/>
                    <a:pt x="952" y="43"/>
                    <a:pt x="4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292;p63">
              <a:extLst>
                <a:ext uri="{FF2B5EF4-FFF2-40B4-BE49-F238E27FC236}">
                  <a16:creationId xmlns:a16="http://schemas.microsoft.com/office/drawing/2014/main" id="{6F733121-6B1A-4CCE-AC77-90646EC703CD}"/>
                </a:ext>
              </a:extLst>
            </p:cNvPr>
            <p:cNvSpPr/>
            <p:nvPr/>
          </p:nvSpPr>
          <p:spPr>
            <a:xfrm>
              <a:off x="1801563" y="1980213"/>
              <a:ext cx="19575" cy="15375"/>
            </a:xfrm>
            <a:custGeom>
              <a:avLst/>
              <a:gdLst/>
              <a:ahLst/>
              <a:cxnLst/>
              <a:rect l="l" t="t" r="r" b="b"/>
              <a:pathLst>
                <a:path w="783" h="615" extrusionOk="0">
                  <a:moveTo>
                    <a:pt x="402" y="1"/>
                  </a:moveTo>
                  <a:cubicBezTo>
                    <a:pt x="0" y="22"/>
                    <a:pt x="0" y="593"/>
                    <a:pt x="402" y="614"/>
                  </a:cubicBezTo>
                  <a:cubicBezTo>
                    <a:pt x="783" y="593"/>
                    <a:pt x="783" y="22"/>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293;p63">
              <a:extLst>
                <a:ext uri="{FF2B5EF4-FFF2-40B4-BE49-F238E27FC236}">
                  <a16:creationId xmlns:a16="http://schemas.microsoft.com/office/drawing/2014/main" id="{71818EEA-210A-4DCA-89B8-B43CEF663ABA}"/>
                </a:ext>
              </a:extLst>
            </p:cNvPr>
            <p:cNvSpPr/>
            <p:nvPr/>
          </p:nvSpPr>
          <p:spPr>
            <a:xfrm>
              <a:off x="1911013" y="2025688"/>
              <a:ext cx="31750" cy="29950"/>
            </a:xfrm>
            <a:custGeom>
              <a:avLst/>
              <a:gdLst/>
              <a:ahLst/>
              <a:cxnLst/>
              <a:rect l="l" t="t" r="r" b="b"/>
              <a:pathLst>
                <a:path w="1270" h="1198" extrusionOk="0">
                  <a:moveTo>
                    <a:pt x="656" y="1"/>
                  </a:moveTo>
                  <a:cubicBezTo>
                    <a:pt x="508" y="1"/>
                    <a:pt x="339" y="64"/>
                    <a:pt x="233" y="170"/>
                  </a:cubicBezTo>
                  <a:lnTo>
                    <a:pt x="212" y="191"/>
                  </a:lnTo>
                  <a:cubicBezTo>
                    <a:pt x="0" y="424"/>
                    <a:pt x="0" y="783"/>
                    <a:pt x="212" y="995"/>
                  </a:cubicBezTo>
                  <a:lnTo>
                    <a:pt x="233" y="1016"/>
                  </a:lnTo>
                  <a:cubicBezTo>
                    <a:pt x="351" y="1134"/>
                    <a:pt x="522" y="1198"/>
                    <a:pt x="694" y="1198"/>
                  </a:cubicBezTo>
                  <a:cubicBezTo>
                    <a:pt x="738" y="1198"/>
                    <a:pt x="782" y="1194"/>
                    <a:pt x="825" y="1185"/>
                  </a:cubicBezTo>
                  <a:cubicBezTo>
                    <a:pt x="1079" y="1100"/>
                    <a:pt x="1269" y="868"/>
                    <a:pt x="1269" y="593"/>
                  </a:cubicBezTo>
                  <a:cubicBezTo>
                    <a:pt x="1248" y="381"/>
                    <a:pt x="1142" y="191"/>
                    <a:pt x="973" y="85"/>
                  </a:cubicBezTo>
                  <a:cubicBezTo>
                    <a:pt x="868" y="22"/>
                    <a:pt x="762" y="1"/>
                    <a:pt x="6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294;p63">
              <a:extLst>
                <a:ext uri="{FF2B5EF4-FFF2-40B4-BE49-F238E27FC236}">
                  <a16:creationId xmlns:a16="http://schemas.microsoft.com/office/drawing/2014/main" id="{E100C351-AB9C-4C1A-A22E-203067498CCA}"/>
                </a:ext>
              </a:extLst>
            </p:cNvPr>
            <p:cNvSpPr/>
            <p:nvPr/>
          </p:nvSpPr>
          <p:spPr>
            <a:xfrm>
              <a:off x="2024688" y="2076438"/>
              <a:ext cx="20650" cy="15900"/>
            </a:xfrm>
            <a:custGeom>
              <a:avLst/>
              <a:gdLst/>
              <a:ahLst/>
              <a:cxnLst/>
              <a:rect l="l" t="t" r="r" b="b"/>
              <a:pathLst>
                <a:path w="826" h="636" extrusionOk="0">
                  <a:moveTo>
                    <a:pt x="402" y="1"/>
                  </a:moveTo>
                  <a:cubicBezTo>
                    <a:pt x="1" y="1"/>
                    <a:pt x="1" y="635"/>
                    <a:pt x="402" y="635"/>
                  </a:cubicBezTo>
                  <a:cubicBezTo>
                    <a:pt x="825" y="635"/>
                    <a:pt x="825" y="1"/>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295;p63">
              <a:extLst>
                <a:ext uri="{FF2B5EF4-FFF2-40B4-BE49-F238E27FC236}">
                  <a16:creationId xmlns:a16="http://schemas.microsoft.com/office/drawing/2014/main" id="{637573CC-3D65-46C1-97F7-343AF58E57D1}"/>
                </a:ext>
              </a:extLst>
            </p:cNvPr>
            <p:cNvSpPr/>
            <p:nvPr/>
          </p:nvSpPr>
          <p:spPr>
            <a:xfrm>
              <a:off x="2028213" y="2032438"/>
              <a:ext cx="11825" cy="11375"/>
            </a:xfrm>
            <a:custGeom>
              <a:avLst/>
              <a:gdLst/>
              <a:ahLst/>
              <a:cxnLst/>
              <a:rect l="l" t="t" r="r" b="b"/>
              <a:pathLst>
                <a:path w="473" h="455" extrusionOk="0">
                  <a:moveTo>
                    <a:pt x="220" y="1"/>
                  </a:moveTo>
                  <a:cubicBezTo>
                    <a:pt x="0" y="1"/>
                    <a:pt x="0" y="455"/>
                    <a:pt x="220" y="455"/>
                  </a:cubicBezTo>
                  <a:cubicBezTo>
                    <a:pt x="233" y="455"/>
                    <a:pt x="247" y="453"/>
                    <a:pt x="261" y="450"/>
                  </a:cubicBezTo>
                  <a:cubicBezTo>
                    <a:pt x="283" y="450"/>
                    <a:pt x="304" y="450"/>
                    <a:pt x="325" y="429"/>
                  </a:cubicBezTo>
                  <a:cubicBezTo>
                    <a:pt x="409" y="407"/>
                    <a:pt x="473" y="323"/>
                    <a:pt x="473" y="217"/>
                  </a:cubicBezTo>
                  <a:cubicBezTo>
                    <a:pt x="473" y="111"/>
                    <a:pt x="388" y="6"/>
                    <a:pt x="261" y="6"/>
                  </a:cubicBezTo>
                  <a:cubicBezTo>
                    <a:pt x="247" y="2"/>
                    <a:pt x="233" y="1"/>
                    <a:pt x="2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296;p63">
              <a:extLst>
                <a:ext uri="{FF2B5EF4-FFF2-40B4-BE49-F238E27FC236}">
                  <a16:creationId xmlns:a16="http://schemas.microsoft.com/office/drawing/2014/main" id="{96DC33FF-6E3F-4796-9D29-9A5760E22548}"/>
                </a:ext>
              </a:extLst>
            </p:cNvPr>
            <p:cNvSpPr/>
            <p:nvPr/>
          </p:nvSpPr>
          <p:spPr>
            <a:xfrm>
              <a:off x="2088138" y="2067463"/>
              <a:ext cx="36500" cy="28575"/>
            </a:xfrm>
            <a:custGeom>
              <a:avLst/>
              <a:gdLst/>
              <a:ahLst/>
              <a:cxnLst/>
              <a:rect l="l" t="t" r="r" b="b"/>
              <a:pathLst>
                <a:path w="1460" h="1143" extrusionOk="0">
                  <a:moveTo>
                    <a:pt x="720" y="0"/>
                  </a:moveTo>
                  <a:cubicBezTo>
                    <a:pt x="0" y="0"/>
                    <a:pt x="0" y="1143"/>
                    <a:pt x="720" y="1143"/>
                  </a:cubicBezTo>
                  <a:cubicBezTo>
                    <a:pt x="1460" y="1143"/>
                    <a:pt x="1460" y="0"/>
                    <a:pt x="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297;p63">
              <a:extLst>
                <a:ext uri="{FF2B5EF4-FFF2-40B4-BE49-F238E27FC236}">
                  <a16:creationId xmlns:a16="http://schemas.microsoft.com/office/drawing/2014/main" id="{E6A858F8-7832-4DD2-89C8-908B92E3029C}"/>
                </a:ext>
              </a:extLst>
            </p:cNvPr>
            <p:cNvSpPr/>
            <p:nvPr/>
          </p:nvSpPr>
          <p:spPr>
            <a:xfrm>
              <a:off x="2142063" y="2099988"/>
              <a:ext cx="10775" cy="7950"/>
            </a:xfrm>
            <a:custGeom>
              <a:avLst/>
              <a:gdLst/>
              <a:ahLst/>
              <a:cxnLst/>
              <a:rect l="l" t="t" r="r" b="b"/>
              <a:pathLst>
                <a:path w="431" h="318" extrusionOk="0">
                  <a:moveTo>
                    <a:pt x="258" y="1"/>
                  </a:moveTo>
                  <a:cubicBezTo>
                    <a:pt x="244" y="1"/>
                    <a:pt x="228" y="4"/>
                    <a:pt x="212" y="11"/>
                  </a:cubicBezTo>
                  <a:cubicBezTo>
                    <a:pt x="170" y="32"/>
                    <a:pt x="128" y="32"/>
                    <a:pt x="85" y="53"/>
                  </a:cubicBezTo>
                  <a:cubicBezTo>
                    <a:pt x="1" y="116"/>
                    <a:pt x="1" y="222"/>
                    <a:pt x="85" y="286"/>
                  </a:cubicBezTo>
                  <a:cubicBezTo>
                    <a:pt x="117" y="307"/>
                    <a:pt x="159" y="317"/>
                    <a:pt x="202" y="317"/>
                  </a:cubicBezTo>
                  <a:cubicBezTo>
                    <a:pt x="244" y="317"/>
                    <a:pt x="286" y="307"/>
                    <a:pt x="318" y="286"/>
                  </a:cubicBezTo>
                  <a:cubicBezTo>
                    <a:pt x="431" y="210"/>
                    <a:pt x="376" y="1"/>
                    <a:pt x="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298;p63">
              <a:extLst>
                <a:ext uri="{FF2B5EF4-FFF2-40B4-BE49-F238E27FC236}">
                  <a16:creationId xmlns:a16="http://schemas.microsoft.com/office/drawing/2014/main" id="{CD2F0029-212E-4537-AAF5-2291EC791F15}"/>
                </a:ext>
              </a:extLst>
            </p:cNvPr>
            <p:cNvSpPr/>
            <p:nvPr/>
          </p:nvSpPr>
          <p:spPr>
            <a:xfrm>
              <a:off x="1847338" y="1978113"/>
              <a:ext cx="20650" cy="17025"/>
            </a:xfrm>
            <a:custGeom>
              <a:avLst/>
              <a:gdLst/>
              <a:ahLst/>
              <a:cxnLst/>
              <a:rect l="l" t="t" r="r" b="b"/>
              <a:pathLst>
                <a:path w="826" h="681" extrusionOk="0">
                  <a:moveTo>
                    <a:pt x="466" y="0"/>
                  </a:moveTo>
                  <a:cubicBezTo>
                    <a:pt x="170" y="0"/>
                    <a:pt x="1" y="360"/>
                    <a:pt x="233" y="571"/>
                  </a:cubicBezTo>
                  <a:cubicBezTo>
                    <a:pt x="302" y="647"/>
                    <a:pt x="389" y="680"/>
                    <a:pt x="475" y="680"/>
                  </a:cubicBezTo>
                  <a:cubicBezTo>
                    <a:pt x="653" y="680"/>
                    <a:pt x="826" y="538"/>
                    <a:pt x="826" y="339"/>
                  </a:cubicBezTo>
                  <a:cubicBezTo>
                    <a:pt x="804" y="148"/>
                    <a:pt x="656" y="0"/>
                    <a:pt x="4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299;p63">
              <a:extLst>
                <a:ext uri="{FF2B5EF4-FFF2-40B4-BE49-F238E27FC236}">
                  <a16:creationId xmlns:a16="http://schemas.microsoft.com/office/drawing/2014/main" id="{149DCDAC-00C2-49DA-A268-A1BEC1DDFE06}"/>
                </a:ext>
              </a:extLst>
            </p:cNvPr>
            <p:cNvSpPr/>
            <p:nvPr/>
          </p:nvSpPr>
          <p:spPr>
            <a:xfrm>
              <a:off x="1738413" y="1977588"/>
              <a:ext cx="31225" cy="28550"/>
            </a:xfrm>
            <a:custGeom>
              <a:avLst/>
              <a:gdLst/>
              <a:ahLst/>
              <a:cxnLst/>
              <a:rect l="l" t="t" r="r" b="b"/>
              <a:pathLst>
                <a:path w="1249" h="1142" extrusionOk="0">
                  <a:moveTo>
                    <a:pt x="625" y="1"/>
                  </a:moveTo>
                  <a:cubicBezTo>
                    <a:pt x="519" y="1"/>
                    <a:pt x="413" y="27"/>
                    <a:pt x="318" y="80"/>
                  </a:cubicBezTo>
                  <a:cubicBezTo>
                    <a:pt x="191" y="165"/>
                    <a:pt x="85" y="271"/>
                    <a:pt x="43" y="419"/>
                  </a:cubicBezTo>
                  <a:cubicBezTo>
                    <a:pt x="1" y="609"/>
                    <a:pt x="43" y="820"/>
                    <a:pt x="191" y="968"/>
                  </a:cubicBezTo>
                  <a:cubicBezTo>
                    <a:pt x="301" y="1078"/>
                    <a:pt x="445" y="1141"/>
                    <a:pt x="598" y="1141"/>
                  </a:cubicBezTo>
                  <a:cubicBezTo>
                    <a:pt x="652" y="1141"/>
                    <a:pt x="707" y="1133"/>
                    <a:pt x="762" y="1117"/>
                  </a:cubicBezTo>
                  <a:lnTo>
                    <a:pt x="783" y="1117"/>
                  </a:lnTo>
                  <a:cubicBezTo>
                    <a:pt x="974" y="1053"/>
                    <a:pt x="1122" y="905"/>
                    <a:pt x="1185" y="715"/>
                  </a:cubicBezTo>
                  <a:cubicBezTo>
                    <a:pt x="1249" y="482"/>
                    <a:pt x="1143" y="207"/>
                    <a:pt x="931" y="80"/>
                  </a:cubicBezTo>
                  <a:cubicBezTo>
                    <a:pt x="836" y="27"/>
                    <a:pt x="731" y="1"/>
                    <a:pt x="6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300;p63">
              <a:extLst>
                <a:ext uri="{FF2B5EF4-FFF2-40B4-BE49-F238E27FC236}">
                  <a16:creationId xmlns:a16="http://schemas.microsoft.com/office/drawing/2014/main" id="{592A939B-4BA3-4440-9975-AF49D08C6963}"/>
                </a:ext>
              </a:extLst>
            </p:cNvPr>
            <p:cNvSpPr/>
            <p:nvPr/>
          </p:nvSpPr>
          <p:spPr>
            <a:xfrm>
              <a:off x="1957863" y="2047388"/>
              <a:ext cx="19575" cy="16800"/>
            </a:xfrm>
            <a:custGeom>
              <a:avLst/>
              <a:gdLst/>
              <a:ahLst/>
              <a:cxnLst/>
              <a:rect l="l" t="t" r="r" b="b"/>
              <a:pathLst>
                <a:path w="783" h="672" extrusionOk="0">
                  <a:moveTo>
                    <a:pt x="339" y="0"/>
                  </a:moveTo>
                  <a:cubicBezTo>
                    <a:pt x="262" y="0"/>
                    <a:pt x="185" y="33"/>
                    <a:pt x="127" y="106"/>
                  </a:cubicBezTo>
                  <a:cubicBezTo>
                    <a:pt x="0" y="211"/>
                    <a:pt x="0" y="423"/>
                    <a:pt x="127" y="529"/>
                  </a:cubicBezTo>
                  <a:cubicBezTo>
                    <a:pt x="198" y="626"/>
                    <a:pt x="302" y="671"/>
                    <a:pt x="405" y="671"/>
                  </a:cubicBezTo>
                  <a:cubicBezTo>
                    <a:pt x="549" y="671"/>
                    <a:pt x="691" y="583"/>
                    <a:pt x="740" y="423"/>
                  </a:cubicBezTo>
                  <a:cubicBezTo>
                    <a:pt x="783" y="275"/>
                    <a:pt x="719" y="127"/>
                    <a:pt x="613" y="63"/>
                  </a:cubicBezTo>
                  <a:cubicBezTo>
                    <a:pt x="550" y="42"/>
                    <a:pt x="508" y="21"/>
                    <a:pt x="444" y="21"/>
                  </a:cubicBezTo>
                  <a:cubicBezTo>
                    <a:pt x="411" y="8"/>
                    <a:pt x="375"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301;p63">
              <a:extLst>
                <a:ext uri="{FF2B5EF4-FFF2-40B4-BE49-F238E27FC236}">
                  <a16:creationId xmlns:a16="http://schemas.microsoft.com/office/drawing/2014/main" id="{3CB7CA1A-6A09-4FCC-96DF-131409216EE8}"/>
                </a:ext>
              </a:extLst>
            </p:cNvPr>
            <p:cNvSpPr/>
            <p:nvPr/>
          </p:nvSpPr>
          <p:spPr>
            <a:xfrm>
              <a:off x="1945913" y="1986038"/>
              <a:ext cx="25" cy="25"/>
            </a:xfrm>
            <a:custGeom>
              <a:avLst/>
              <a:gdLst/>
              <a:ahLst/>
              <a:cxnLst/>
              <a:rect l="l" t="t" r="r" b="b"/>
              <a:pathLst>
                <a:path w="1" h="1" extrusionOk="0">
                  <a:moveTo>
                    <a:pt x="0" y="0"/>
                  </a:moveTo>
                  <a:close/>
                </a:path>
              </a:pathLst>
            </a:custGeom>
            <a:solidFill>
              <a:srgbClr val="B1D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302;p63">
              <a:extLst>
                <a:ext uri="{FF2B5EF4-FFF2-40B4-BE49-F238E27FC236}">
                  <a16:creationId xmlns:a16="http://schemas.microsoft.com/office/drawing/2014/main" id="{8AB3463F-BCED-4386-BD55-288556BBC2D7}"/>
                </a:ext>
              </a:extLst>
            </p:cNvPr>
            <p:cNvSpPr/>
            <p:nvPr/>
          </p:nvSpPr>
          <p:spPr>
            <a:xfrm>
              <a:off x="1945688" y="1985313"/>
              <a:ext cx="16425" cy="13100"/>
            </a:xfrm>
            <a:custGeom>
              <a:avLst/>
              <a:gdLst/>
              <a:ahLst/>
              <a:cxnLst/>
              <a:rect l="l" t="t" r="r" b="b"/>
              <a:pathLst>
                <a:path w="657" h="524" extrusionOk="0">
                  <a:moveTo>
                    <a:pt x="343" y="0"/>
                  </a:moveTo>
                  <a:cubicBezTo>
                    <a:pt x="321" y="0"/>
                    <a:pt x="298" y="3"/>
                    <a:pt x="276" y="8"/>
                  </a:cubicBezTo>
                  <a:lnTo>
                    <a:pt x="212" y="51"/>
                  </a:lnTo>
                  <a:cubicBezTo>
                    <a:pt x="64" y="93"/>
                    <a:pt x="1" y="283"/>
                    <a:pt x="128" y="410"/>
                  </a:cubicBezTo>
                  <a:cubicBezTo>
                    <a:pt x="177" y="492"/>
                    <a:pt x="264" y="523"/>
                    <a:pt x="360" y="523"/>
                  </a:cubicBezTo>
                  <a:cubicBezTo>
                    <a:pt x="388" y="523"/>
                    <a:pt x="416" y="521"/>
                    <a:pt x="445" y="516"/>
                  </a:cubicBezTo>
                  <a:cubicBezTo>
                    <a:pt x="529" y="474"/>
                    <a:pt x="593" y="410"/>
                    <a:pt x="614" y="326"/>
                  </a:cubicBezTo>
                  <a:cubicBezTo>
                    <a:pt x="656" y="220"/>
                    <a:pt x="593" y="114"/>
                    <a:pt x="508" y="51"/>
                  </a:cubicBezTo>
                  <a:cubicBezTo>
                    <a:pt x="462" y="20"/>
                    <a:pt x="404" y="0"/>
                    <a:pt x="3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303;p63">
              <a:extLst>
                <a:ext uri="{FF2B5EF4-FFF2-40B4-BE49-F238E27FC236}">
                  <a16:creationId xmlns:a16="http://schemas.microsoft.com/office/drawing/2014/main" id="{F1C1808A-7F6C-420D-831E-812962493046}"/>
                </a:ext>
              </a:extLst>
            </p:cNvPr>
            <p:cNvSpPr/>
            <p:nvPr/>
          </p:nvSpPr>
          <p:spPr>
            <a:xfrm>
              <a:off x="1796688" y="1947038"/>
              <a:ext cx="21075" cy="15375"/>
            </a:xfrm>
            <a:custGeom>
              <a:avLst/>
              <a:gdLst/>
              <a:ahLst/>
              <a:cxnLst/>
              <a:rect l="l" t="t" r="r" b="b"/>
              <a:pathLst>
                <a:path w="843" h="615" extrusionOk="0">
                  <a:moveTo>
                    <a:pt x="438" y="1"/>
                  </a:moveTo>
                  <a:cubicBezTo>
                    <a:pt x="398" y="1"/>
                    <a:pt x="356" y="6"/>
                    <a:pt x="314" y="17"/>
                  </a:cubicBezTo>
                  <a:cubicBezTo>
                    <a:pt x="305" y="15"/>
                    <a:pt x="297" y="15"/>
                    <a:pt x="288" y="15"/>
                  </a:cubicBezTo>
                  <a:cubicBezTo>
                    <a:pt x="147" y="15"/>
                    <a:pt x="0" y="173"/>
                    <a:pt x="60" y="313"/>
                  </a:cubicBezTo>
                  <a:cubicBezTo>
                    <a:pt x="81" y="397"/>
                    <a:pt x="123" y="461"/>
                    <a:pt x="166" y="503"/>
                  </a:cubicBezTo>
                  <a:cubicBezTo>
                    <a:pt x="253" y="573"/>
                    <a:pt x="370" y="614"/>
                    <a:pt x="492" y="614"/>
                  </a:cubicBezTo>
                  <a:cubicBezTo>
                    <a:pt x="517" y="614"/>
                    <a:pt x="542" y="612"/>
                    <a:pt x="568" y="609"/>
                  </a:cubicBezTo>
                  <a:cubicBezTo>
                    <a:pt x="842" y="503"/>
                    <a:pt x="842" y="101"/>
                    <a:pt x="546" y="17"/>
                  </a:cubicBezTo>
                  <a:cubicBezTo>
                    <a:pt x="515" y="6"/>
                    <a:pt x="478" y="1"/>
                    <a:pt x="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304;p63">
              <a:extLst>
                <a:ext uri="{FF2B5EF4-FFF2-40B4-BE49-F238E27FC236}">
                  <a16:creationId xmlns:a16="http://schemas.microsoft.com/office/drawing/2014/main" id="{A6B3BCEC-19ED-495B-AC40-158C24708E2D}"/>
                </a:ext>
              </a:extLst>
            </p:cNvPr>
            <p:cNvSpPr/>
            <p:nvPr/>
          </p:nvSpPr>
          <p:spPr>
            <a:xfrm>
              <a:off x="2092688" y="2111338"/>
              <a:ext cx="14300" cy="14300"/>
            </a:xfrm>
            <a:custGeom>
              <a:avLst/>
              <a:gdLst/>
              <a:ahLst/>
              <a:cxnLst/>
              <a:rect l="l" t="t" r="r" b="b"/>
              <a:pathLst>
                <a:path w="572" h="572" extrusionOk="0">
                  <a:moveTo>
                    <a:pt x="296" y="1"/>
                  </a:moveTo>
                  <a:cubicBezTo>
                    <a:pt x="127" y="1"/>
                    <a:pt x="0" y="149"/>
                    <a:pt x="0" y="297"/>
                  </a:cubicBezTo>
                  <a:cubicBezTo>
                    <a:pt x="0" y="445"/>
                    <a:pt x="127" y="572"/>
                    <a:pt x="296" y="572"/>
                  </a:cubicBezTo>
                  <a:cubicBezTo>
                    <a:pt x="444" y="572"/>
                    <a:pt x="571" y="445"/>
                    <a:pt x="571" y="297"/>
                  </a:cubicBezTo>
                  <a:cubicBezTo>
                    <a:pt x="571" y="149"/>
                    <a:pt x="444" y="1"/>
                    <a:pt x="2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305;p63">
              <a:extLst>
                <a:ext uri="{FF2B5EF4-FFF2-40B4-BE49-F238E27FC236}">
                  <a16:creationId xmlns:a16="http://schemas.microsoft.com/office/drawing/2014/main" id="{D200F2CF-7E2D-4EB6-ACB0-EA2C00339DC0}"/>
                </a:ext>
              </a:extLst>
            </p:cNvPr>
            <p:cNvSpPr/>
            <p:nvPr/>
          </p:nvSpPr>
          <p:spPr>
            <a:xfrm>
              <a:off x="2065713" y="2061113"/>
              <a:ext cx="19600" cy="18525"/>
            </a:xfrm>
            <a:custGeom>
              <a:avLst/>
              <a:gdLst/>
              <a:ahLst/>
              <a:cxnLst/>
              <a:rect l="l" t="t" r="r" b="b"/>
              <a:pathLst>
                <a:path w="784" h="741" extrusionOk="0">
                  <a:moveTo>
                    <a:pt x="424" y="1"/>
                  </a:moveTo>
                  <a:cubicBezTo>
                    <a:pt x="170" y="1"/>
                    <a:pt x="1" y="233"/>
                    <a:pt x="64" y="466"/>
                  </a:cubicBezTo>
                  <a:cubicBezTo>
                    <a:pt x="106" y="635"/>
                    <a:pt x="275" y="741"/>
                    <a:pt x="445" y="741"/>
                  </a:cubicBezTo>
                  <a:cubicBezTo>
                    <a:pt x="635" y="741"/>
                    <a:pt x="783" y="593"/>
                    <a:pt x="783" y="402"/>
                  </a:cubicBezTo>
                  <a:cubicBezTo>
                    <a:pt x="783" y="360"/>
                    <a:pt x="783" y="339"/>
                    <a:pt x="783" y="318"/>
                  </a:cubicBezTo>
                  <a:cubicBezTo>
                    <a:pt x="741" y="128"/>
                    <a:pt x="593" y="1"/>
                    <a:pt x="4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306;p63">
              <a:extLst>
                <a:ext uri="{FF2B5EF4-FFF2-40B4-BE49-F238E27FC236}">
                  <a16:creationId xmlns:a16="http://schemas.microsoft.com/office/drawing/2014/main" id="{41049174-8B64-47AC-918B-CB37F17712EC}"/>
                </a:ext>
              </a:extLst>
            </p:cNvPr>
            <p:cNvSpPr/>
            <p:nvPr/>
          </p:nvSpPr>
          <p:spPr>
            <a:xfrm>
              <a:off x="2156863" y="2129738"/>
              <a:ext cx="23200" cy="20975"/>
            </a:xfrm>
            <a:custGeom>
              <a:avLst/>
              <a:gdLst/>
              <a:ahLst/>
              <a:cxnLst/>
              <a:rect l="l" t="t" r="r" b="b"/>
              <a:pathLst>
                <a:path w="928" h="839" extrusionOk="0">
                  <a:moveTo>
                    <a:pt x="499" y="0"/>
                  </a:moveTo>
                  <a:cubicBezTo>
                    <a:pt x="453" y="0"/>
                    <a:pt x="407" y="8"/>
                    <a:pt x="360" y="26"/>
                  </a:cubicBezTo>
                  <a:cubicBezTo>
                    <a:pt x="64" y="132"/>
                    <a:pt x="1" y="513"/>
                    <a:pt x="212" y="724"/>
                  </a:cubicBezTo>
                  <a:cubicBezTo>
                    <a:pt x="289" y="800"/>
                    <a:pt x="395" y="838"/>
                    <a:pt x="505" y="838"/>
                  </a:cubicBezTo>
                  <a:cubicBezTo>
                    <a:pt x="578" y="838"/>
                    <a:pt x="652" y="821"/>
                    <a:pt x="720" y="788"/>
                  </a:cubicBezTo>
                  <a:cubicBezTo>
                    <a:pt x="826" y="724"/>
                    <a:pt x="889" y="640"/>
                    <a:pt x="910" y="534"/>
                  </a:cubicBezTo>
                  <a:cubicBezTo>
                    <a:pt x="910" y="491"/>
                    <a:pt x="910" y="470"/>
                    <a:pt x="910" y="449"/>
                  </a:cubicBezTo>
                  <a:cubicBezTo>
                    <a:pt x="928" y="203"/>
                    <a:pt x="726" y="0"/>
                    <a:pt x="4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307;p63">
              <a:extLst>
                <a:ext uri="{FF2B5EF4-FFF2-40B4-BE49-F238E27FC236}">
                  <a16:creationId xmlns:a16="http://schemas.microsoft.com/office/drawing/2014/main" id="{2699AEF7-3E1D-4B9F-8F38-E7052A1CBE47}"/>
                </a:ext>
              </a:extLst>
            </p:cNvPr>
            <p:cNvSpPr/>
            <p:nvPr/>
          </p:nvSpPr>
          <p:spPr>
            <a:xfrm>
              <a:off x="2154763" y="2054238"/>
              <a:ext cx="21700" cy="18075"/>
            </a:xfrm>
            <a:custGeom>
              <a:avLst/>
              <a:gdLst/>
              <a:ahLst/>
              <a:cxnLst/>
              <a:rect l="l" t="t" r="r" b="b"/>
              <a:pathLst>
                <a:path w="868" h="723" extrusionOk="0">
                  <a:moveTo>
                    <a:pt x="487" y="1"/>
                  </a:moveTo>
                  <a:cubicBezTo>
                    <a:pt x="169" y="1"/>
                    <a:pt x="0" y="381"/>
                    <a:pt x="233" y="614"/>
                  </a:cubicBezTo>
                  <a:cubicBezTo>
                    <a:pt x="308" y="689"/>
                    <a:pt x="400" y="722"/>
                    <a:pt x="491" y="722"/>
                  </a:cubicBezTo>
                  <a:cubicBezTo>
                    <a:pt x="683" y="722"/>
                    <a:pt x="867" y="575"/>
                    <a:pt x="867" y="360"/>
                  </a:cubicBezTo>
                  <a:cubicBezTo>
                    <a:pt x="846" y="170"/>
                    <a:pt x="698"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308;p63">
              <a:extLst>
                <a:ext uri="{FF2B5EF4-FFF2-40B4-BE49-F238E27FC236}">
                  <a16:creationId xmlns:a16="http://schemas.microsoft.com/office/drawing/2014/main" id="{9779EED1-F6D9-4F2C-98E8-118BC9E321D4}"/>
                </a:ext>
              </a:extLst>
            </p:cNvPr>
            <p:cNvSpPr/>
            <p:nvPr/>
          </p:nvSpPr>
          <p:spPr>
            <a:xfrm>
              <a:off x="2129388" y="2009313"/>
              <a:ext cx="17475" cy="13225"/>
            </a:xfrm>
            <a:custGeom>
              <a:avLst/>
              <a:gdLst/>
              <a:ahLst/>
              <a:cxnLst/>
              <a:rect l="l" t="t" r="r" b="b"/>
              <a:pathLst>
                <a:path w="699" h="529" extrusionOk="0">
                  <a:moveTo>
                    <a:pt x="339" y="0"/>
                  </a:moveTo>
                  <a:cubicBezTo>
                    <a:pt x="0" y="0"/>
                    <a:pt x="0" y="529"/>
                    <a:pt x="339" y="529"/>
                  </a:cubicBezTo>
                  <a:cubicBezTo>
                    <a:pt x="698" y="529"/>
                    <a:pt x="698"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309;p63">
              <a:extLst>
                <a:ext uri="{FF2B5EF4-FFF2-40B4-BE49-F238E27FC236}">
                  <a16:creationId xmlns:a16="http://schemas.microsoft.com/office/drawing/2014/main" id="{E19DB67F-2E35-4347-A371-60801EBB23AF}"/>
                </a:ext>
              </a:extLst>
            </p:cNvPr>
            <p:cNvSpPr/>
            <p:nvPr/>
          </p:nvSpPr>
          <p:spPr>
            <a:xfrm>
              <a:off x="1892638" y="1982063"/>
              <a:ext cx="22100" cy="20125"/>
            </a:xfrm>
            <a:custGeom>
              <a:avLst/>
              <a:gdLst/>
              <a:ahLst/>
              <a:cxnLst/>
              <a:rect l="l" t="t" r="r" b="b"/>
              <a:pathLst>
                <a:path w="884" h="805" extrusionOk="0">
                  <a:moveTo>
                    <a:pt x="381" y="1"/>
                  </a:moveTo>
                  <a:cubicBezTo>
                    <a:pt x="1" y="1"/>
                    <a:pt x="1" y="805"/>
                    <a:pt x="381" y="805"/>
                  </a:cubicBezTo>
                  <a:cubicBezTo>
                    <a:pt x="406" y="805"/>
                    <a:pt x="432" y="801"/>
                    <a:pt x="460" y="794"/>
                  </a:cubicBezTo>
                  <a:lnTo>
                    <a:pt x="482" y="794"/>
                  </a:lnTo>
                  <a:cubicBezTo>
                    <a:pt x="883" y="688"/>
                    <a:pt x="883" y="138"/>
                    <a:pt x="482" y="33"/>
                  </a:cubicBezTo>
                  <a:lnTo>
                    <a:pt x="482" y="11"/>
                  </a:lnTo>
                  <a:lnTo>
                    <a:pt x="460" y="11"/>
                  </a:lnTo>
                  <a:cubicBezTo>
                    <a:pt x="432" y="4"/>
                    <a:pt x="406" y="1"/>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310;p63">
              <a:extLst>
                <a:ext uri="{FF2B5EF4-FFF2-40B4-BE49-F238E27FC236}">
                  <a16:creationId xmlns:a16="http://schemas.microsoft.com/office/drawing/2014/main" id="{DDB1ABA4-E91C-4A38-8777-664FCA54CC32}"/>
                </a:ext>
              </a:extLst>
            </p:cNvPr>
            <p:cNvSpPr/>
            <p:nvPr/>
          </p:nvSpPr>
          <p:spPr>
            <a:xfrm>
              <a:off x="1827988" y="1943113"/>
              <a:ext cx="16425" cy="14300"/>
            </a:xfrm>
            <a:custGeom>
              <a:avLst/>
              <a:gdLst/>
              <a:ahLst/>
              <a:cxnLst/>
              <a:rect l="l" t="t" r="r" b="b"/>
              <a:pathLst>
                <a:path w="657" h="572" extrusionOk="0">
                  <a:moveTo>
                    <a:pt x="306" y="0"/>
                  </a:moveTo>
                  <a:cubicBezTo>
                    <a:pt x="182" y="0"/>
                    <a:pt x="80" y="65"/>
                    <a:pt x="43" y="195"/>
                  </a:cubicBezTo>
                  <a:cubicBezTo>
                    <a:pt x="1" y="322"/>
                    <a:pt x="86" y="448"/>
                    <a:pt x="212" y="491"/>
                  </a:cubicBezTo>
                  <a:cubicBezTo>
                    <a:pt x="234" y="512"/>
                    <a:pt x="276" y="554"/>
                    <a:pt x="318" y="554"/>
                  </a:cubicBezTo>
                  <a:cubicBezTo>
                    <a:pt x="342" y="566"/>
                    <a:pt x="365" y="571"/>
                    <a:pt x="389" y="571"/>
                  </a:cubicBezTo>
                  <a:cubicBezTo>
                    <a:pt x="448" y="571"/>
                    <a:pt x="505" y="537"/>
                    <a:pt x="551" y="491"/>
                  </a:cubicBezTo>
                  <a:cubicBezTo>
                    <a:pt x="635" y="406"/>
                    <a:pt x="657" y="300"/>
                    <a:pt x="593" y="195"/>
                  </a:cubicBezTo>
                  <a:cubicBezTo>
                    <a:pt x="551" y="110"/>
                    <a:pt x="466" y="26"/>
                    <a:pt x="360" y="4"/>
                  </a:cubicBezTo>
                  <a:cubicBezTo>
                    <a:pt x="342" y="2"/>
                    <a:pt x="324" y="0"/>
                    <a:pt x="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311;p63">
              <a:extLst>
                <a:ext uri="{FF2B5EF4-FFF2-40B4-BE49-F238E27FC236}">
                  <a16:creationId xmlns:a16="http://schemas.microsoft.com/office/drawing/2014/main" id="{892D3D0A-D34B-4AA1-A1D2-579F9D4FB0F8}"/>
                </a:ext>
              </a:extLst>
            </p:cNvPr>
            <p:cNvSpPr/>
            <p:nvPr/>
          </p:nvSpPr>
          <p:spPr>
            <a:xfrm>
              <a:off x="1714313" y="2030438"/>
              <a:ext cx="13775" cy="12725"/>
            </a:xfrm>
            <a:custGeom>
              <a:avLst/>
              <a:gdLst/>
              <a:ahLst/>
              <a:cxnLst/>
              <a:rect l="l" t="t" r="r" b="b"/>
              <a:pathLst>
                <a:path w="551" h="509" extrusionOk="0">
                  <a:moveTo>
                    <a:pt x="276" y="1"/>
                  </a:moveTo>
                  <a:cubicBezTo>
                    <a:pt x="1" y="64"/>
                    <a:pt x="1" y="445"/>
                    <a:pt x="276" y="509"/>
                  </a:cubicBezTo>
                  <a:cubicBezTo>
                    <a:pt x="551" y="445"/>
                    <a:pt x="551" y="64"/>
                    <a:pt x="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312;p63">
              <a:extLst>
                <a:ext uri="{FF2B5EF4-FFF2-40B4-BE49-F238E27FC236}">
                  <a16:creationId xmlns:a16="http://schemas.microsoft.com/office/drawing/2014/main" id="{0B0E37E5-ED92-4547-A8BA-2D2F5E548363}"/>
                </a:ext>
              </a:extLst>
            </p:cNvPr>
            <p:cNvSpPr/>
            <p:nvPr/>
          </p:nvSpPr>
          <p:spPr>
            <a:xfrm>
              <a:off x="1875588" y="2051063"/>
              <a:ext cx="22225" cy="16950"/>
            </a:xfrm>
            <a:custGeom>
              <a:avLst/>
              <a:gdLst/>
              <a:ahLst/>
              <a:cxnLst/>
              <a:rect l="l" t="t" r="r" b="b"/>
              <a:pathLst>
                <a:path w="889" h="678" extrusionOk="0">
                  <a:moveTo>
                    <a:pt x="445" y="1"/>
                  </a:moveTo>
                  <a:cubicBezTo>
                    <a:pt x="0" y="1"/>
                    <a:pt x="0" y="678"/>
                    <a:pt x="445" y="678"/>
                  </a:cubicBezTo>
                  <a:cubicBezTo>
                    <a:pt x="889" y="678"/>
                    <a:pt x="889" y="1"/>
                    <a:pt x="4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313;p63">
              <a:extLst>
                <a:ext uri="{FF2B5EF4-FFF2-40B4-BE49-F238E27FC236}">
                  <a16:creationId xmlns:a16="http://schemas.microsoft.com/office/drawing/2014/main" id="{0D8D39D2-2D2E-4A42-BF83-FB639AE55F91}"/>
                </a:ext>
              </a:extLst>
            </p:cNvPr>
            <p:cNvSpPr/>
            <p:nvPr/>
          </p:nvSpPr>
          <p:spPr>
            <a:xfrm>
              <a:off x="2061688" y="2081738"/>
              <a:ext cx="17475" cy="13250"/>
            </a:xfrm>
            <a:custGeom>
              <a:avLst/>
              <a:gdLst/>
              <a:ahLst/>
              <a:cxnLst/>
              <a:rect l="l" t="t" r="r" b="b"/>
              <a:pathLst>
                <a:path w="699" h="530" extrusionOk="0">
                  <a:moveTo>
                    <a:pt x="361" y="0"/>
                  </a:moveTo>
                  <a:cubicBezTo>
                    <a:pt x="1" y="0"/>
                    <a:pt x="1" y="529"/>
                    <a:pt x="361" y="529"/>
                  </a:cubicBezTo>
                  <a:cubicBezTo>
                    <a:pt x="699" y="529"/>
                    <a:pt x="699" y="0"/>
                    <a:pt x="3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314;p63">
              <a:extLst>
                <a:ext uri="{FF2B5EF4-FFF2-40B4-BE49-F238E27FC236}">
                  <a16:creationId xmlns:a16="http://schemas.microsoft.com/office/drawing/2014/main" id="{E5F8FB76-0F95-49C4-931C-C92CE7170AEF}"/>
                </a:ext>
              </a:extLst>
            </p:cNvPr>
            <p:cNvSpPr/>
            <p:nvPr/>
          </p:nvSpPr>
          <p:spPr>
            <a:xfrm>
              <a:off x="2175713" y="2166388"/>
              <a:ext cx="8625" cy="6625"/>
            </a:xfrm>
            <a:custGeom>
              <a:avLst/>
              <a:gdLst/>
              <a:ahLst/>
              <a:cxnLst/>
              <a:rect l="l" t="t" r="r" b="b"/>
              <a:pathLst>
                <a:path w="345" h="265" extrusionOk="0">
                  <a:moveTo>
                    <a:pt x="122" y="0"/>
                  </a:moveTo>
                  <a:cubicBezTo>
                    <a:pt x="55" y="0"/>
                    <a:pt x="1" y="80"/>
                    <a:pt x="51" y="146"/>
                  </a:cubicBezTo>
                  <a:cubicBezTo>
                    <a:pt x="51" y="189"/>
                    <a:pt x="72" y="210"/>
                    <a:pt x="93" y="231"/>
                  </a:cubicBezTo>
                  <a:cubicBezTo>
                    <a:pt x="116" y="255"/>
                    <a:pt x="143" y="264"/>
                    <a:pt x="169" y="264"/>
                  </a:cubicBezTo>
                  <a:cubicBezTo>
                    <a:pt x="260" y="264"/>
                    <a:pt x="344" y="144"/>
                    <a:pt x="262" y="62"/>
                  </a:cubicBezTo>
                  <a:cubicBezTo>
                    <a:pt x="241" y="41"/>
                    <a:pt x="220" y="20"/>
                    <a:pt x="177" y="20"/>
                  </a:cubicBezTo>
                  <a:cubicBezTo>
                    <a:pt x="159" y="6"/>
                    <a:pt x="140" y="0"/>
                    <a:pt x="1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3315;p63">
              <a:extLst>
                <a:ext uri="{FF2B5EF4-FFF2-40B4-BE49-F238E27FC236}">
                  <a16:creationId xmlns:a16="http://schemas.microsoft.com/office/drawing/2014/main" id="{7538F0E3-C9EC-4B1E-A304-44EFA79E3DC1}"/>
                </a:ext>
              </a:extLst>
            </p:cNvPr>
            <p:cNvSpPr/>
            <p:nvPr/>
          </p:nvSpPr>
          <p:spPr>
            <a:xfrm>
              <a:off x="2095013" y="2023038"/>
              <a:ext cx="17475" cy="13250"/>
            </a:xfrm>
            <a:custGeom>
              <a:avLst/>
              <a:gdLst/>
              <a:ahLst/>
              <a:cxnLst/>
              <a:rect l="l" t="t" r="r" b="b"/>
              <a:pathLst>
                <a:path w="699" h="530" extrusionOk="0">
                  <a:moveTo>
                    <a:pt x="360" y="1"/>
                  </a:moveTo>
                  <a:cubicBezTo>
                    <a:pt x="0" y="1"/>
                    <a:pt x="0" y="530"/>
                    <a:pt x="360" y="530"/>
                  </a:cubicBezTo>
                  <a:cubicBezTo>
                    <a:pt x="698" y="530"/>
                    <a:pt x="698"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3316;p63">
              <a:extLst>
                <a:ext uri="{FF2B5EF4-FFF2-40B4-BE49-F238E27FC236}">
                  <a16:creationId xmlns:a16="http://schemas.microsoft.com/office/drawing/2014/main" id="{21A295CC-4637-4B08-9CF5-736918F30019}"/>
                </a:ext>
              </a:extLst>
            </p:cNvPr>
            <p:cNvSpPr/>
            <p:nvPr/>
          </p:nvSpPr>
          <p:spPr>
            <a:xfrm>
              <a:off x="1603813" y="1998188"/>
              <a:ext cx="613350" cy="405575"/>
            </a:xfrm>
            <a:custGeom>
              <a:avLst/>
              <a:gdLst/>
              <a:ahLst/>
              <a:cxnLst/>
              <a:rect l="l" t="t" r="r" b="b"/>
              <a:pathLst>
                <a:path w="24534" h="16223" extrusionOk="0">
                  <a:moveTo>
                    <a:pt x="9391" y="1"/>
                  </a:moveTo>
                  <a:cubicBezTo>
                    <a:pt x="8968" y="1"/>
                    <a:pt x="5373" y="1968"/>
                    <a:pt x="4104" y="2666"/>
                  </a:cubicBezTo>
                  <a:cubicBezTo>
                    <a:pt x="3342" y="3364"/>
                    <a:pt x="2708" y="4231"/>
                    <a:pt x="2285" y="5182"/>
                  </a:cubicBezTo>
                  <a:cubicBezTo>
                    <a:pt x="1" y="10110"/>
                    <a:pt x="1629" y="16074"/>
                    <a:pt x="1629" y="16074"/>
                  </a:cubicBezTo>
                  <a:lnTo>
                    <a:pt x="14276" y="16159"/>
                  </a:lnTo>
                  <a:lnTo>
                    <a:pt x="21552" y="16222"/>
                  </a:lnTo>
                  <a:lnTo>
                    <a:pt x="24365" y="16074"/>
                  </a:lnTo>
                  <a:cubicBezTo>
                    <a:pt x="24534" y="14107"/>
                    <a:pt x="24344" y="12119"/>
                    <a:pt x="23794" y="10216"/>
                  </a:cubicBezTo>
                  <a:cubicBezTo>
                    <a:pt x="23667" y="9793"/>
                    <a:pt x="23223" y="8757"/>
                    <a:pt x="23053" y="8397"/>
                  </a:cubicBezTo>
                  <a:cubicBezTo>
                    <a:pt x="23053" y="8397"/>
                    <a:pt x="23052" y="8397"/>
                    <a:pt x="23051" y="8397"/>
                  </a:cubicBezTo>
                  <a:cubicBezTo>
                    <a:pt x="22788" y="8397"/>
                    <a:pt x="20706" y="4485"/>
                    <a:pt x="20706" y="4485"/>
                  </a:cubicBezTo>
                  <a:cubicBezTo>
                    <a:pt x="20706" y="4485"/>
                    <a:pt x="18676" y="6980"/>
                    <a:pt x="18083" y="6980"/>
                  </a:cubicBezTo>
                  <a:cubicBezTo>
                    <a:pt x="17491" y="6980"/>
                    <a:pt x="15672" y="2327"/>
                    <a:pt x="15672" y="2327"/>
                  </a:cubicBezTo>
                  <a:cubicBezTo>
                    <a:pt x="15672" y="2327"/>
                    <a:pt x="12373" y="5161"/>
                    <a:pt x="11696" y="5161"/>
                  </a:cubicBezTo>
                  <a:cubicBezTo>
                    <a:pt x="11019" y="5161"/>
                    <a:pt x="9920" y="1"/>
                    <a:pt x="9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317;p63">
              <a:extLst>
                <a:ext uri="{FF2B5EF4-FFF2-40B4-BE49-F238E27FC236}">
                  <a16:creationId xmlns:a16="http://schemas.microsoft.com/office/drawing/2014/main" id="{AEFDA284-9E3F-4ECC-8F59-35BC19985EE5}"/>
                </a:ext>
              </a:extLst>
            </p:cNvPr>
            <p:cNvSpPr/>
            <p:nvPr/>
          </p:nvSpPr>
          <p:spPr>
            <a:xfrm>
              <a:off x="1957013" y="2246713"/>
              <a:ext cx="75625" cy="157050"/>
            </a:xfrm>
            <a:custGeom>
              <a:avLst/>
              <a:gdLst/>
              <a:ahLst/>
              <a:cxnLst/>
              <a:rect l="l" t="t" r="r" b="b"/>
              <a:pathLst>
                <a:path w="3025" h="6282" extrusionOk="0">
                  <a:moveTo>
                    <a:pt x="2834" y="0"/>
                  </a:moveTo>
                  <a:cubicBezTo>
                    <a:pt x="2369" y="360"/>
                    <a:pt x="1946" y="783"/>
                    <a:pt x="1587" y="1269"/>
                  </a:cubicBezTo>
                  <a:cubicBezTo>
                    <a:pt x="1206" y="1734"/>
                    <a:pt x="889" y="2242"/>
                    <a:pt x="656" y="2792"/>
                  </a:cubicBezTo>
                  <a:cubicBezTo>
                    <a:pt x="402" y="3342"/>
                    <a:pt x="233" y="3913"/>
                    <a:pt x="127" y="4505"/>
                  </a:cubicBezTo>
                  <a:cubicBezTo>
                    <a:pt x="64" y="4801"/>
                    <a:pt x="22" y="5097"/>
                    <a:pt x="22" y="5393"/>
                  </a:cubicBezTo>
                  <a:cubicBezTo>
                    <a:pt x="0" y="5689"/>
                    <a:pt x="0" y="5985"/>
                    <a:pt x="22" y="6281"/>
                  </a:cubicBezTo>
                  <a:lnTo>
                    <a:pt x="296" y="6281"/>
                  </a:lnTo>
                  <a:cubicBezTo>
                    <a:pt x="339" y="5710"/>
                    <a:pt x="445" y="5160"/>
                    <a:pt x="571" y="4611"/>
                  </a:cubicBezTo>
                  <a:cubicBezTo>
                    <a:pt x="719" y="4061"/>
                    <a:pt x="910" y="3532"/>
                    <a:pt x="1142" y="3024"/>
                  </a:cubicBezTo>
                  <a:cubicBezTo>
                    <a:pt x="1375" y="2496"/>
                    <a:pt x="1650" y="2009"/>
                    <a:pt x="1967" y="1544"/>
                  </a:cubicBezTo>
                  <a:cubicBezTo>
                    <a:pt x="2115" y="1311"/>
                    <a:pt x="2306" y="1100"/>
                    <a:pt x="2475" y="867"/>
                  </a:cubicBezTo>
                  <a:cubicBezTo>
                    <a:pt x="2644" y="635"/>
                    <a:pt x="2834" y="423"/>
                    <a:pt x="3025" y="233"/>
                  </a:cubicBezTo>
                  <a:lnTo>
                    <a:pt x="2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318;p63">
              <a:extLst>
                <a:ext uri="{FF2B5EF4-FFF2-40B4-BE49-F238E27FC236}">
                  <a16:creationId xmlns:a16="http://schemas.microsoft.com/office/drawing/2014/main" id="{53A0D2D1-07A7-4CFB-89BC-B784E5FA84C2}"/>
                </a:ext>
              </a:extLst>
            </p:cNvPr>
            <p:cNvSpPr/>
            <p:nvPr/>
          </p:nvSpPr>
          <p:spPr>
            <a:xfrm>
              <a:off x="1711688" y="2144013"/>
              <a:ext cx="98875" cy="51025"/>
            </a:xfrm>
            <a:custGeom>
              <a:avLst/>
              <a:gdLst/>
              <a:ahLst/>
              <a:cxnLst/>
              <a:rect l="l" t="t" r="r" b="b"/>
              <a:pathLst>
                <a:path w="3955" h="2041" extrusionOk="0">
                  <a:moveTo>
                    <a:pt x="2318" y="1"/>
                  </a:moveTo>
                  <a:cubicBezTo>
                    <a:pt x="1456" y="1"/>
                    <a:pt x="0" y="1069"/>
                    <a:pt x="0" y="1253"/>
                  </a:cubicBezTo>
                  <a:cubicBezTo>
                    <a:pt x="486" y="1486"/>
                    <a:pt x="1523" y="1972"/>
                    <a:pt x="2221" y="2035"/>
                  </a:cubicBezTo>
                  <a:cubicBezTo>
                    <a:pt x="2283" y="2039"/>
                    <a:pt x="2344" y="2041"/>
                    <a:pt x="2403" y="2041"/>
                  </a:cubicBezTo>
                  <a:cubicBezTo>
                    <a:pt x="3006" y="2041"/>
                    <a:pt x="3454" y="1859"/>
                    <a:pt x="3955" y="1782"/>
                  </a:cubicBezTo>
                  <a:cubicBezTo>
                    <a:pt x="3849" y="1401"/>
                    <a:pt x="3088" y="69"/>
                    <a:pt x="2411" y="5"/>
                  </a:cubicBezTo>
                  <a:cubicBezTo>
                    <a:pt x="2381" y="2"/>
                    <a:pt x="2350" y="1"/>
                    <a:pt x="2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319;p63">
              <a:extLst>
                <a:ext uri="{FF2B5EF4-FFF2-40B4-BE49-F238E27FC236}">
                  <a16:creationId xmlns:a16="http://schemas.microsoft.com/office/drawing/2014/main" id="{94C28D61-39A2-4F55-8C8C-C4536D0373AC}"/>
                </a:ext>
              </a:extLst>
            </p:cNvPr>
            <p:cNvSpPr/>
            <p:nvPr/>
          </p:nvSpPr>
          <p:spPr>
            <a:xfrm>
              <a:off x="1713263" y="2176913"/>
              <a:ext cx="95725" cy="43450"/>
            </a:xfrm>
            <a:custGeom>
              <a:avLst/>
              <a:gdLst/>
              <a:ahLst/>
              <a:cxnLst/>
              <a:rect l="l" t="t" r="r" b="b"/>
              <a:pathLst>
                <a:path w="3829" h="1738" extrusionOk="0">
                  <a:moveTo>
                    <a:pt x="1" y="0"/>
                  </a:moveTo>
                  <a:lnTo>
                    <a:pt x="1" y="0"/>
                  </a:lnTo>
                  <a:cubicBezTo>
                    <a:pt x="1" y="0"/>
                    <a:pt x="360" y="1290"/>
                    <a:pt x="1967" y="1713"/>
                  </a:cubicBezTo>
                  <a:cubicBezTo>
                    <a:pt x="2026" y="1730"/>
                    <a:pt x="2086" y="1738"/>
                    <a:pt x="2148" y="1738"/>
                  </a:cubicBezTo>
                  <a:cubicBezTo>
                    <a:pt x="2874" y="1738"/>
                    <a:pt x="3809" y="680"/>
                    <a:pt x="3829" y="466"/>
                  </a:cubicBezTo>
                  <a:cubicBezTo>
                    <a:pt x="3829" y="444"/>
                    <a:pt x="3829" y="423"/>
                    <a:pt x="3829" y="402"/>
                  </a:cubicBezTo>
                  <a:cubicBezTo>
                    <a:pt x="3340" y="500"/>
                    <a:pt x="2905" y="724"/>
                    <a:pt x="2308" y="724"/>
                  </a:cubicBezTo>
                  <a:cubicBezTo>
                    <a:pt x="2259" y="724"/>
                    <a:pt x="2209" y="723"/>
                    <a:pt x="2158" y="719"/>
                  </a:cubicBezTo>
                  <a:cubicBezTo>
                    <a:pt x="1481" y="677"/>
                    <a:pt x="487" y="233"/>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320;p63">
              <a:extLst>
                <a:ext uri="{FF2B5EF4-FFF2-40B4-BE49-F238E27FC236}">
                  <a16:creationId xmlns:a16="http://schemas.microsoft.com/office/drawing/2014/main" id="{9A4920AC-ECB7-49BD-A46B-9AC97249F038}"/>
                </a:ext>
              </a:extLst>
            </p:cNvPr>
            <p:cNvSpPr/>
            <p:nvPr/>
          </p:nvSpPr>
          <p:spPr>
            <a:xfrm>
              <a:off x="1710088" y="2169463"/>
              <a:ext cx="125900" cy="32000"/>
            </a:xfrm>
            <a:custGeom>
              <a:avLst/>
              <a:gdLst/>
              <a:ahLst/>
              <a:cxnLst/>
              <a:rect l="l" t="t" r="r" b="b"/>
              <a:pathLst>
                <a:path w="5036" h="1280" extrusionOk="0">
                  <a:moveTo>
                    <a:pt x="4860" y="1"/>
                  </a:moveTo>
                  <a:cubicBezTo>
                    <a:pt x="4835" y="1"/>
                    <a:pt x="4808" y="8"/>
                    <a:pt x="4780" y="23"/>
                  </a:cubicBezTo>
                  <a:cubicBezTo>
                    <a:pt x="4421" y="235"/>
                    <a:pt x="4040" y="404"/>
                    <a:pt x="3659" y="531"/>
                  </a:cubicBezTo>
                  <a:cubicBezTo>
                    <a:pt x="3279" y="658"/>
                    <a:pt x="2877" y="742"/>
                    <a:pt x="2475" y="764"/>
                  </a:cubicBezTo>
                  <a:cubicBezTo>
                    <a:pt x="2408" y="767"/>
                    <a:pt x="2341" y="769"/>
                    <a:pt x="2274" y="769"/>
                  </a:cubicBezTo>
                  <a:cubicBezTo>
                    <a:pt x="1939" y="769"/>
                    <a:pt x="1604" y="725"/>
                    <a:pt x="1270" y="637"/>
                  </a:cubicBezTo>
                  <a:cubicBezTo>
                    <a:pt x="868" y="531"/>
                    <a:pt x="466" y="383"/>
                    <a:pt x="85" y="214"/>
                  </a:cubicBezTo>
                  <a:cubicBezTo>
                    <a:pt x="75" y="203"/>
                    <a:pt x="64" y="198"/>
                    <a:pt x="53" y="198"/>
                  </a:cubicBezTo>
                  <a:cubicBezTo>
                    <a:pt x="43" y="198"/>
                    <a:pt x="32" y="203"/>
                    <a:pt x="22" y="214"/>
                  </a:cubicBezTo>
                  <a:cubicBezTo>
                    <a:pt x="1" y="235"/>
                    <a:pt x="1" y="277"/>
                    <a:pt x="22" y="298"/>
                  </a:cubicBezTo>
                  <a:cubicBezTo>
                    <a:pt x="339" y="616"/>
                    <a:pt x="720" y="869"/>
                    <a:pt x="1143" y="1039"/>
                  </a:cubicBezTo>
                  <a:cubicBezTo>
                    <a:pt x="1354" y="1123"/>
                    <a:pt x="1587" y="1187"/>
                    <a:pt x="1798" y="1229"/>
                  </a:cubicBezTo>
                  <a:cubicBezTo>
                    <a:pt x="1969" y="1260"/>
                    <a:pt x="2139" y="1280"/>
                    <a:pt x="2309" y="1280"/>
                  </a:cubicBezTo>
                  <a:cubicBezTo>
                    <a:pt x="2372" y="1280"/>
                    <a:pt x="2434" y="1277"/>
                    <a:pt x="2496" y="1271"/>
                  </a:cubicBezTo>
                  <a:cubicBezTo>
                    <a:pt x="2962" y="1271"/>
                    <a:pt x="3406" y="1165"/>
                    <a:pt x="3829" y="975"/>
                  </a:cubicBezTo>
                  <a:cubicBezTo>
                    <a:pt x="4273" y="806"/>
                    <a:pt x="4653" y="552"/>
                    <a:pt x="4971" y="235"/>
                  </a:cubicBezTo>
                  <a:lnTo>
                    <a:pt x="4950" y="235"/>
                  </a:lnTo>
                  <a:cubicBezTo>
                    <a:pt x="5036" y="132"/>
                    <a:pt x="4968" y="1"/>
                    <a:pt x="4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321;p63">
              <a:extLst>
                <a:ext uri="{FF2B5EF4-FFF2-40B4-BE49-F238E27FC236}">
                  <a16:creationId xmlns:a16="http://schemas.microsoft.com/office/drawing/2014/main" id="{CBD9A449-393D-4BEF-BAA7-5BA9AF632C6A}"/>
                </a:ext>
              </a:extLst>
            </p:cNvPr>
            <p:cNvSpPr/>
            <p:nvPr/>
          </p:nvSpPr>
          <p:spPr>
            <a:xfrm>
              <a:off x="1752913" y="2027288"/>
              <a:ext cx="116350" cy="78300"/>
            </a:xfrm>
            <a:custGeom>
              <a:avLst/>
              <a:gdLst/>
              <a:ahLst/>
              <a:cxnLst/>
              <a:rect l="l" t="t" r="r" b="b"/>
              <a:pathLst>
                <a:path w="4654" h="3132" extrusionOk="0">
                  <a:moveTo>
                    <a:pt x="3958" y="1592"/>
                  </a:moveTo>
                  <a:cubicBezTo>
                    <a:pt x="3961" y="1592"/>
                    <a:pt x="3956" y="1597"/>
                    <a:pt x="3935" y="1607"/>
                  </a:cubicBezTo>
                  <a:cubicBezTo>
                    <a:pt x="3945" y="1597"/>
                    <a:pt x="3956" y="1592"/>
                    <a:pt x="3958" y="1592"/>
                  </a:cubicBezTo>
                  <a:close/>
                  <a:moveTo>
                    <a:pt x="952" y="0"/>
                  </a:moveTo>
                  <a:cubicBezTo>
                    <a:pt x="741" y="127"/>
                    <a:pt x="529" y="296"/>
                    <a:pt x="360" y="508"/>
                  </a:cubicBezTo>
                  <a:cubicBezTo>
                    <a:pt x="170" y="719"/>
                    <a:pt x="64" y="973"/>
                    <a:pt x="22" y="1248"/>
                  </a:cubicBezTo>
                  <a:cubicBezTo>
                    <a:pt x="1" y="1396"/>
                    <a:pt x="22" y="1544"/>
                    <a:pt x="64" y="1692"/>
                  </a:cubicBezTo>
                  <a:cubicBezTo>
                    <a:pt x="106" y="1861"/>
                    <a:pt x="212" y="2009"/>
                    <a:pt x="360" y="2115"/>
                  </a:cubicBezTo>
                  <a:cubicBezTo>
                    <a:pt x="482" y="2167"/>
                    <a:pt x="618" y="2205"/>
                    <a:pt x="745" y="2205"/>
                  </a:cubicBezTo>
                  <a:cubicBezTo>
                    <a:pt x="772" y="2205"/>
                    <a:pt x="799" y="2203"/>
                    <a:pt x="826" y="2200"/>
                  </a:cubicBezTo>
                  <a:cubicBezTo>
                    <a:pt x="974" y="2200"/>
                    <a:pt x="1122" y="2178"/>
                    <a:pt x="1249" y="2136"/>
                  </a:cubicBezTo>
                  <a:cubicBezTo>
                    <a:pt x="1321" y="2112"/>
                    <a:pt x="1392" y="2086"/>
                    <a:pt x="1461" y="2058"/>
                  </a:cubicBezTo>
                  <a:lnTo>
                    <a:pt x="1461" y="2058"/>
                  </a:lnTo>
                  <a:cubicBezTo>
                    <a:pt x="1490" y="2253"/>
                    <a:pt x="1569" y="2436"/>
                    <a:pt x="1693" y="2601"/>
                  </a:cubicBezTo>
                  <a:cubicBezTo>
                    <a:pt x="1862" y="2834"/>
                    <a:pt x="2137" y="3024"/>
                    <a:pt x="2433" y="3088"/>
                  </a:cubicBezTo>
                  <a:cubicBezTo>
                    <a:pt x="2527" y="3117"/>
                    <a:pt x="2627" y="3131"/>
                    <a:pt x="2727" y="3131"/>
                  </a:cubicBezTo>
                  <a:cubicBezTo>
                    <a:pt x="2921" y="3131"/>
                    <a:pt x="3119" y="3079"/>
                    <a:pt x="3300" y="2982"/>
                  </a:cubicBezTo>
                  <a:cubicBezTo>
                    <a:pt x="3541" y="2862"/>
                    <a:pt x="3744" y="2703"/>
                    <a:pt x="3909" y="2488"/>
                  </a:cubicBezTo>
                  <a:lnTo>
                    <a:pt x="3909" y="2488"/>
                  </a:lnTo>
                  <a:cubicBezTo>
                    <a:pt x="4101" y="2595"/>
                    <a:pt x="4329" y="2648"/>
                    <a:pt x="4550" y="2648"/>
                  </a:cubicBezTo>
                  <a:cubicBezTo>
                    <a:pt x="4585" y="2648"/>
                    <a:pt x="4619" y="2646"/>
                    <a:pt x="4654" y="2644"/>
                  </a:cubicBezTo>
                  <a:lnTo>
                    <a:pt x="4654" y="2369"/>
                  </a:lnTo>
                  <a:cubicBezTo>
                    <a:pt x="4458" y="2349"/>
                    <a:pt x="4262" y="2293"/>
                    <a:pt x="4100" y="2201"/>
                  </a:cubicBezTo>
                  <a:lnTo>
                    <a:pt x="4100" y="2201"/>
                  </a:lnTo>
                  <a:cubicBezTo>
                    <a:pt x="4185" y="2043"/>
                    <a:pt x="4246" y="1867"/>
                    <a:pt x="4273" y="1692"/>
                  </a:cubicBezTo>
                  <a:cubicBezTo>
                    <a:pt x="4273" y="1586"/>
                    <a:pt x="4273" y="1481"/>
                    <a:pt x="4231" y="1396"/>
                  </a:cubicBezTo>
                  <a:cubicBezTo>
                    <a:pt x="4188" y="1333"/>
                    <a:pt x="4146" y="1290"/>
                    <a:pt x="4104" y="1248"/>
                  </a:cubicBezTo>
                  <a:cubicBezTo>
                    <a:pt x="4019" y="1206"/>
                    <a:pt x="3935" y="1184"/>
                    <a:pt x="3871" y="1184"/>
                  </a:cubicBezTo>
                  <a:cubicBezTo>
                    <a:pt x="3744" y="1206"/>
                    <a:pt x="3638" y="1290"/>
                    <a:pt x="3575" y="1396"/>
                  </a:cubicBezTo>
                  <a:cubicBezTo>
                    <a:pt x="3533" y="1481"/>
                    <a:pt x="3512" y="1565"/>
                    <a:pt x="3512" y="1650"/>
                  </a:cubicBezTo>
                  <a:cubicBezTo>
                    <a:pt x="3473" y="1843"/>
                    <a:pt x="3505" y="2037"/>
                    <a:pt x="3598" y="2197"/>
                  </a:cubicBezTo>
                  <a:lnTo>
                    <a:pt x="3598" y="2197"/>
                  </a:lnTo>
                  <a:cubicBezTo>
                    <a:pt x="3598" y="2198"/>
                    <a:pt x="3597" y="2199"/>
                    <a:pt x="3596" y="2200"/>
                  </a:cubicBezTo>
                  <a:cubicBezTo>
                    <a:pt x="3370" y="2478"/>
                    <a:pt x="3071" y="2671"/>
                    <a:pt x="2772" y="2671"/>
                  </a:cubicBezTo>
                  <a:cubicBezTo>
                    <a:pt x="2708" y="2671"/>
                    <a:pt x="2644" y="2662"/>
                    <a:pt x="2581" y="2644"/>
                  </a:cubicBezTo>
                  <a:cubicBezTo>
                    <a:pt x="2412" y="2601"/>
                    <a:pt x="2243" y="2496"/>
                    <a:pt x="2137" y="2348"/>
                  </a:cubicBezTo>
                  <a:cubicBezTo>
                    <a:pt x="2031" y="2178"/>
                    <a:pt x="1989" y="2009"/>
                    <a:pt x="2010" y="1819"/>
                  </a:cubicBezTo>
                  <a:cubicBezTo>
                    <a:pt x="2012" y="1802"/>
                    <a:pt x="2014" y="1784"/>
                    <a:pt x="2016" y="1767"/>
                  </a:cubicBezTo>
                  <a:lnTo>
                    <a:pt x="2016" y="1767"/>
                  </a:lnTo>
                  <a:cubicBezTo>
                    <a:pt x="2106" y="1709"/>
                    <a:pt x="2195" y="1637"/>
                    <a:pt x="2285" y="1565"/>
                  </a:cubicBezTo>
                  <a:cubicBezTo>
                    <a:pt x="2391" y="1459"/>
                    <a:pt x="2496" y="1354"/>
                    <a:pt x="2581" y="1206"/>
                  </a:cubicBezTo>
                  <a:cubicBezTo>
                    <a:pt x="2602" y="1163"/>
                    <a:pt x="2623" y="1121"/>
                    <a:pt x="2644" y="1058"/>
                  </a:cubicBezTo>
                  <a:cubicBezTo>
                    <a:pt x="2644" y="1015"/>
                    <a:pt x="2644" y="973"/>
                    <a:pt x="2644" y="931"/>
                  </a:cubicBezTo>
                  <a:cubicBezTo>
                    <a:pt x="2623" y="888"/>
                    <a:pt x="2623" y="846"/>
                    <a:pt x="2602" y="804"/>
                  </a:cubicBezTo>
                  <a:cubicBezTo>
                    <a:pt x="2560" y="719"/>
                    <a:pt x="2475" y="656"/>
                    <a:pt x="2412" y="635"/>
                  </a:cubicBezTo>
                  <a:cubicBezTo>
                    <a:pt x="2362" y="610"/>
                    <a:pt x="2313" y="600"/>
                    <a:pt x="2263" y="600"/>
                  </a:cubicBezTo>
                  <a:cubicBezTo>
                    <a:pt x="2228" y="600"/>
                    <a:pt x="2193" y="605"/>
                    <a:pt x="2158" y="613"/>
                  </a:cubicBezTo>
                  <a:cubicBezTo>
                    <a:pt x="2052" y="635"/>
                    <a:pt x="1968" y="698"/>
                    <a:pt x="1904" y="761"/>
                  </a:cubicBezTo>
                  <a:cubicBezTo>
                    <a:pt x="1841" y="825"/>
                    <a:pt x="1777" y="888"/>
                    <a:pt x="1735" y="952"/>
                  </a:cubicBezTo>
                  <a:cubicBezTo>
                    <a:pt x="1619" y="1134"/>
                    <a:pt x="1529" y="1342"/>
                    <a:pt x="1485" y="1555"/>
                  </a:cubicBezTo>
                  <a:lnTo>
                    <a:pt x="1485" y="1555"/>
                  </a:lnTo>
                  <a:cubicBezTo>
                    <a:pt x="1379" y="1614"/>
                    <a:pt x="1268" y="1667"/>
                    <a:pt x="1164" y="1713"/>
                  </a:cubicBezTo>
                  <a:cubicBezTo>
                    <a:pt x="1065" y="1763"/>
                    <a:pt x="958" y="1783"/>
                    <a:pt x="853" y="1783"/>
                  </a:cubicBezTo>
                  <a:cubicBezTo>
                    <a:pt x="779" y="1783"/>
                    <a:pt x="705" y="1773"/>
                    <a:pt x="635" y="1755"/>
                  </a:cubicBezTo>
                  <a:cubicBezTo>
                    <a:pt x="572" y="1713"/>
                    <a:pt x="529" y="1671"/>
                    <a:pt x="529" y="1607"/>
                  </a:cubicBezTo>
                  <a:cubicBezTo>
                    <a:pt x="487" y="1502"/>
                    <a:pt x="466" y="1417"/>
                    <a:pt x="487" y="1311"/>
                  </a:cubicBezTo>
                  <a:cubicBezTo>
                    <a:pt x="487" y="910"/>
                    <a:pt x="826" y="529"/>
                    <a:pt x="1164" y="254"/>
                  </a:cubicBezTo>
                  <a:lnTo>
                    <a:pt x="9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3322;p63">
              <a:extLst>
                <a:ext uri="{FF2B5EF4-FFF2-40B4-BE49-F238E27FC236}">
                  <a16:creationId xmlns:a16="http://schemas.microsoft.com/office/drawing/2014/main" id="{147A9EA8-A47E-4C3D-B49A-94071DB99880}"/>
                </a:ext>
              </a:extLst>
            </p:cNvPr>
            <p:cNvSpPr/>
            <p:nvPr/>
          </p:nvSpPr>
          <p:spPr>
            <a:xfrm>
              <a:off x="1673613" y="2098663"/>
              <a:ext cx="53950" cy="54475"/>
            </a:xfrm>
            <a:custGeom>
              <a:avLst/>
              <a:gdLst/>
              <a:ahLst/>
              <a:cxnLst/>
              <a:rect l="l" t="t" r="r" b="b"/>
              <a:pathLst>
                <a:path w="2158" h="2179" extrusionOk="0">
                  <a:moveTo>
                    <a:pt x="1079" y="0"/>
                  </a:moveTo>
                  <a:cubicBezTo>
                    <a:pt x="487" y="0"/>
                    <a:pt x="0" y="487"/>
                    <a:pt x="0" y="1079"/>
                  </a:cubicBezTo>
                  <a:cubicBezTo>
                    <a:pt x="0" y="1692"/>
                    <a:pt x="487" y="2179"/>
                    <a:pt x="1079" y="2179"/>
                  </a:cubicBezTo>
                  <a:cubicBezTo>
                    <a:pt x="1671" y="2179"/>
                    <a:pt x="2158" y="1692"/>
                    <a:pt x="2158" y="1079"/>
                  </a:cubicBezTo>
                  <a:cubicBezTo>
                    <a:pt x="2158" y="487"/>
                    <a:pt x="1671" y="0"/>
                    <a:pt x="10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3323;p63">
              <a:extLst>
                <a:ext uri="{FF2B5EF4-FFF2-40B4-BE49-F238E27FC236}">
                  <a16:creationId xmlns:a16="http://schemas.microsoft.com/office/drawing/2014/main" id="{C6900685-BD0C-4BB3-95D4-6621B46ACA2D}"/>
                </a:ext>
              </a:extLst>
            </p:cNvPr>
            <p:cNvSpPr/>
            <p:nvPr/>
          </p:nvSpPr>
          <p:spPr>
            <a:xfrm>
              <a:off x="1700563" y="2109763"/>
              <a:ext cx="16425" cy="16425"/>
            </a:xfrm>
            <a:custGeom>
              <a:avLst/>
              <a:gdLst/>
              <a:ahLst/>
              <a:cxnLst/>
              <a:rect l="l" t="t" r="r" b="b"/>
              <a:pathLst>
                <a:path w="657" h="657" extrusionOk="0">
                  <a:moveTo>
                    <a:pt x="318" y="0"/>
                  </a:moveTo>
                  <a:cubicBezTo>
                    <a:pt x="149" y="0"/>
                    <a:pt x="1" y="148"/>
                    <a:pt x="1" y="318"/>
                  </a:cubicBezTo>
                  <a:cubicBezTo>
                    <a:pt x="1" y="508"/>
                    <a:pt x="149" y="656"/>
                    <a:pt x="318" y="656"/>
                  </a:cubicBezTo>
                  <a:cubicBezTo>
                    <a:pt x="509" y="656"/>
                    <a:pt x="657" y="508"/>
                    <a:pt x="657" y="318"/>
                  </a:cubicBezTo>
                  <a:cubicBezTo>
                    <a:pt x="657" y="148"/>
                    <a:pt x="509"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3324;p63">
              <a:extLst>
                <a:ext uri="{FF2B5EF4-FFF2-40B4-BE49-F238E27FC236}">
                  <a16:creationId xmlns:a16="http://schemas.microsoft.com/office/drawing/2014/main" id="{D0E9C6C4-066F-44EC-971D-9DEAAED2B50C}"/>
                </a:ext>
              </a:extLst>
            </p:cNvPr>
            <p:cNvSpPr/>
            <p:nvPr/>
          </p:nvSpPr>
          <p:spPr>
            <a:xfrm>
              <a:off x="1844388" y="2129313"/>
              <a:ext cx="54475" cy="54500"/>
            </a:xfrm>
            <a:custGeom>
              <a:avLst/>
              <a:gdLst/>
              <a:ahLst/>
              <a:cxnLst/>
              <a:rect l="l" t="t" r="r" b="b"/>
              <a:pathLst>
                <a:path w="2179" h="2180" extrusionOk="0">
                  <a:moveTo>
                    <a:pt x="1100" y="1"/>
                  </a:moveTo>
                  <a:cubicBezTo>
                    <a:pt x="487" y="1"/>
                    <a:pt x="1" y="508"/>
                    <a:pt x="1" y="1101"/>
                  </a:cubicBezTo>
                  <a:cubicBezTo>
                    <a:pt x="1" y="1693"/>
                    <a:pt x="487" y="2179"/>
                    <a:pt x="1100" y="2179"/>
                  </a:cubicBezTo>
                  <a:cubicBezTo>
                    <a:pt x="1693" y="2179"/>
                    <a:pt x="2179" y="1693"/>
                    <a:pt x="2179" y="1101"/>
                  </a:cubicBezTo>
                  <a:cubicBezTo>
                    <a:pt x="2179" y="508"/>
                    <a:pt x="1693" y="1"/>
                    <a:pt x="1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3325;p63">
              <a:extLst>
                <a:ext uri="{FF2B5EF4-FFF2-40B4-BE49-F238E27FC236}">
                  <a16:creationId xmlns:a16="http://schemas.microsoft.com/office/drawing/2014/main" id="{E19C8841-D835-431E-A165-101CE2CD88B2}"/>
                </a:ext>
              </a:extLst>
            </p:cNvPr>
            <p:cNvSpPr/>
            <p:nvPr/>
          </p:nvSpPr>
          <p:spPr>
            <a:xfrm>
              <a:off x="1875588" y="2140438"/>
              <a:ext cx="16425" cy="16400"/>
            </a:xfrm>
            <a:custGeom>
              <a:avLst/>
              <a:gdLst/>
              <a:ahLst/>
              <a:cxnLst/>
              <a:rect l="l" t="t" r="r" b="b"/>
              <a:pathLst>
                <a:path w="657" h="656" extrusionOk="0">
                  <a:moveTo>
                    <a:pt x="339" y="0"/>
                  </a:moveTo>
                  <a:cubicBezTo>
                    <a:pt x="148" y="0"/>
                    <a:pt x="0" y="148"/>
                    <a:pt x="0" y="317"/>
                  </a:cubicBezTo>
                  <a:cubicBezTo>
                    <a:pt x="0" y="508"/>
                    <a:pt x="148" y="656"/>
                    <a:pt x="339" y="656"/>
                  </a:cubicBezTo>
                  <a:cubicBezTo>
                    <a:pt x="508" y="656"/>
                    <a:pt x="656" y="508"/>
                    <a:pt x="656" y="317"/>
                  </a:cubicBezTo>
                  <a:cubicBezTo>
                    <a:pt x="656" y="148"/>
                    <a:pt x="508"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 name="Rectangle: Rounded Corners 33">
            <a:extLst>
              <a:ext uri="{FF2B5EF4-FFF2-40B4-BE49-F238E27FC236}">
                <a16:creationId xmlns:a16="http://schemas.microsoft.com/office/drawing/2014/main" id="{06178D3D-66DD-4F05-9655-A3EC3E85CC17}"/>
              </a:ext>
            </a:extLst>
          </p:cNvPr>
          <p:cNvSpPr/>
          <p:nvPr/>
        </p:nvSpPr>
        <p:spPr>
          <a:xfrm>
            <a:off x="2461839" y="4591984"/>
            <a:ext cx="7089231" cy="763454"/>
          </a:xfrm>
          <a:custGeom>
            <a:avLst/>
            <a:gdLst>
              <a:gd name="connsiteX0" fmla="*/ 0 w 7089231"/>
              <a:gd name="connsiteY0" fmla="*/ 99272 h 763454"/>
              <a:gd name="connsiteX1" fmla="*/ 99272 w 7089231"/>
              <a:gd name="connsiteY1" fmla="*/ 0 h 763454"/>
              <a:gd name="connsiteX2" fmla="*/ 466775 w 7089231"/>
              <a:gd name="connsiteY2" fmla="*/ 0 h 763454"/>
              <a:gd name="connsiteX3" fmla="*/ 1040999 w 7089231"/>
              <a:gd name="connsiteY3" fmla="*/ 0 h 763454"/>
              <a:gd name="connsiteX4" fmla="*/ 1684130 w 7089231"/>
              <a:gd name="connsiteY4" fmla="*/ 0 h 763454"/>
              <a:gd name="connsiteX5" fmla="*/ 2120540 w 7089231"/>
              <a:gd name="connsiteY5" fmla="*/ 0 h 763454"/>
              <a:gd name="connsiteX6" fmla="*/ 2625857 w 7089231"/>
              <a:gd name="connsiteY6" fmla="*/ 0 h 763454"/>
              <a:gd name="connsiteX7" fmla="*/ 3131174 w 7089231"/>
              <a:gd name="connsiteY7" fmla="*/ 0 h 763454"/>
              <a:gd name="connsiteX8" fmla="*/ 3567584 w 7089231"/>
              <a:gd name="connsiteY8" fmla="*/ 0 h 763454"/>
              <a:gd name="connsiteX9" fmla="*/ 4003995 w 7089231"/>
              <a:gd name="connsiteY9" fmla="*/ 0 h 763454"/>
              <a:gd name="connsiteX10" fmla="*/ 4647125 w 7089231"/>
              <a:gd name="connsiteY10" fmla="*/ 0 h 763454"/>
              <a:gd name="connsiteX11" fmla="*/ 5290256 w 7089231"/>
              <a:gd name="connsiteY11" fmla="*/ 0 h 763454"/>
              <a:gd name="connsiteX12" fmla="*/ 5726666 w 7089231"/>
              <a:gd name="connsiteY12" fmla="*/ 0 h 763454"/>
              <a:gd name="connsiteX13" fmla="*/ 6163077 w 7089231"/>
              <a:gd name="connsiteY13" fmla="*/ 0 h 763454"/>
              <a:gd name="connsiteX14" fmla="*/ 6989959 w 7089231"/>
              <a:gd name="connsiteY14" fmla="*/ 0 h 763454"/>
              <a:gd name="connsiteX15" fmla="*/ 7089231 w 7089231"/>
              <a:gd name="connsiteY15" fmla="*/ 99272 h 763454"/>
              <a:gd name="connsiteX16" fmla="*/ 7089231 w 7089231"/>
              <a:gd name="connsiteY16" fmla="*/ 664182 h 763454"/>
              <a:gd name="connsiteX17" fmla="*/ 6989959 w 7089231"/>
              <a:gd name="connsiteY17" fmla="*/ 763454 h 763454"/>
              <a:gd name="connsiteX18" fmla="*/ 6277921 w 7089231"/>
              <a:gd name="connsiteY18" fmla="*/ 763454 h 763454"/>
              <a:gd name="connsiteX19" fmla="*/ 5841511 w 7089231"/>
              <a:gd name="connsiteY19" fmla="*/ 763454 h 763454"/>
              <a:gd name="connsiteX20" fmla="*/ 5267287 w 7089231"/>
              <a:gd name="connsiteY20" fmla="*/ 763454 h 763454"/>
              <a:gd name="connsiteX21" fmla="*/ 4693063 w 7089231"/>
              <a:gd name="connsiteY21" fmla="*/ 763454 h 763454"/>
              <a:gd name="connsiteX22" fmla="*/ 4256653 w 7089231"/>
              <a:gd name="connsiteY22" fmla="*/ 763454 h 763454"/>
              <a:gd name="connsiteX23" fmla="*/ 3682429 w 7089231"/>
              <a:gd name="connsiteY23" fmla="*/ 763454 h 763454"/>
              <a:gd name="connsiteX24" fmla="*/ 3108205 w 7089231"/>
              <a:gd name="connsiteY24" fmla="*/ 763454 h 763454"/>
              <a:gd name="connsiteX25" fmla="*/ 2533981 w 7089231"/>
              <a:gd name="connsiteY25" fmla="*/ 763454 h 763454"/>
              <a:gd name="connsiteX26" fmla="*/ 2097571 w 7089231"/>
              <a:gd name="connsiteY26" fmla="*/ 763454 h 763454"/>
              <a:gd name="connsiteX27" fmla="*/ 1592254 w 7089231"/>
              <a:gd name="connsiteY27" fmla="*/ 763454 h 763454"/>
              <a:gd name="connsiteX28" fmla="*/ 1155844 w 7089231"/>
              <a:gd name="connsiteY28" fmla="*/ 763454 h 763454"/>
              <a:gd name="connsiteX29" fmla="*/ 99272 w 7089231"/>
              <a:gd name="connsiteY29" fmla="*/ 763454 h 763454"/>
              <a:gd name="connsiteX30" fmla="*/ 0 w 7089231"/>
              <a:gd name="connsiteY30" fmla="*/ 664182 h 763454"/>
              <a:gd name="connsiteX31" fmla="*/ 0 w 7089231"/>
              <a:gd name="connsiteY31" fmla="*/ 99272 h 76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089231" h="763454" fill="none" extrusionOk="0">
                <a:moveTo>
                  <a:pt x="0" y="99272"/>
                </a:moveTo>
                <a:cubicBezTo>
                  <a:pt x="1518" y="52908"/>
                  <a:pt x="53890" y="11402"/>
                  <a:pt x="99272" y="0"/>
                </a:cubicBezTo>
                <a:cubicBezTo>
                  <a:pt x="251400" y="-25644"/>
                  <a:pt x="307735" y="5870"/>
                  <a:pt x="466775" y="0"/>
                </a:cubicBezTo>
                <a:cubicBezTo>
                  <a:pt x="625815" y="-5870"/>
                  <a:pt x="871612" y="50326"/>
                  <a:pt x="1040999" y="0"/>
                </a:cubicBezTo>
                <a:cubicBezTo>
                  <a:pt x="1210386" y="-50326"/>
                  <a:pt x="1533106" y="39363"/>
                  <a:pt x="1684130" y="0"/>
                </a:cubicBezTo>
                <a:cubicBezTo>
                  <a:pt x="1835154" y="-39363"/>
                  <a:pt x="1962173" y="46251"/>
                  <a:pt x="2120540" y="0"/>
                </a:cubicBezTo>
                <a:cubicBezTo>
                  <a:pt x="2278907" y="-46251"/>
                  <a:pt x="2428096" y="44000"/>
                  <a:pt x="2625857" y="0"/>
                </a:cubicBezTo>
                <a:cubicBezTo>
                  <a:pt x="2823618" y="-44000"/>
                  <a:pt x="2992876" y="29614"/>
                  <a:pt x="3131174" y="0"/>
                </a:cubicBezTo>
                <a:cubicBezTo>
                  <a:pt x="3269472" y="-29614"/>
                  <a:pt x="3447979" y="25832"/>
                  <a:pt x="3567584" y="0"/>
                </a:cubicBezTo>
                <a:cubicBezTo>
                  <a:pt x="3687189" y="-25832"/>
                  <a:pt x="3789272" y="33320"/>
                  <a:pt x="4003995" y="0"/>
                </a:cubicBezTo>
                <a:cubicBezTo>
                  <a:pt x="4218718" y="-33320"/>
                  <a:pt x="4390161" y="65403"/>
                  <a:pt x="4647125" y="0"/>
                </a:cubicBezTo>
                <a:cubicBezTo>
                  <a:pt x="4904089" y="-65403"/>
                  <a:pt x="5038011" y="27809"/>
                  <a:pt x="5290256" y="0"/>
                </a:cubicBezTo>
                <a:cubicBezTo>
                  <a:pt x="5542501" y="-27809"/>
                  <a:pt x="5524197" y="13179"/>
                  <a:pt x="5726666" y="0"/>
                </a:cubicBezTo>
                <a:cubicBezTo>
                  <a:pt x="5929135" y="-13179"/>
                  <a:pt x="6025761" y="11983"/>
                  <a:pt x="6163077" y="0"/>
                </a:cubicBezTo>
                <a:cubicBezTo>
                  <a:pt x="6300393" y="-11983"/>
                  <a:pt x="6645856" y="98050"/>
                  <a:pt x="6989959" y="0"/>
                </a:cubicBezTo>
                <a:cubicBezTo>
                  <a:pt x="7039883" y="285"/>
                  <a:pt x="7088044" y="44563"/>
                  <a:pt x="7089231" y="99272"/>
                </a:cubicBezTo>
                <a:cubicBezTo>
                  <a:pt x="7108896" y="272775"/>
                  <a:pt x="7043515" y="524044"/>
                  <a:pt x="7089231" y="664182"/>
                </a:cubicBezTo>
                <a:cubicBezTo>
                  <a:pt x="7084549" y="724022"/>
                  <a:pt x="7038735" y="759742"/>
                  <a:pt x="6989959" y="763454"/>
                </a:cubicBezTo>
                <a:cubicBezTo>
                  <a:pt x="6808999" y="848662"/>
                  <a:pt x="6613022" y="725716"/>
                  <a:pt x="6277921" y="763454"/>
                </a:cubicBezTo>
                <a:cubicBezTo>
                  <a:pt x="5942820" y="801192"/>
                  <a:pt x="5980742" y="732368"/>
                  <a:pt x="5841511" y="763454"/>
                </a:cubicBezTo>
                <a:cubicBezTo>
                  <a:pt x="5702280" y="794540"/>
                  <a:pt x="5431982" y="733412"/>
                  <a:pt x="5267287" y="763454"/>
                </a:cubicBezTo>
                <a:cubicBezTo>
                  <a:pt x="5102592" y="793496"/>
                  <a:pt x="4875757" y="747758"/>
                  <a:pt x="4693063" y="763454"/>
                </a:cubicBezTo>
                <a:cubicBezTo>
                  <a:pt x="4510369" y="779150"/>
                  <a:pt x="4466996" y="722631"/>
                  <a:pt x="4256653" y="763454"/>
                </a:cubicBezTo>
                <a:cubicBezTo>
                  <a:pt x="4046310" y="804277"/>
                  <a:pt x="3875037" y="756106"/>
                  <a:pt x="3682429" y="763454"/>
                </a:cubicBezTo>
                <a:cubicBezTo>
                  <a:pt x="3489821" y="770802"/>
                  <a:pt x="3235819" y="727045"/>
                  <a:pt x="3108205" y="763454"/>
                </a:cubicBezTo>
                <a:cubicBezTo>
                  <a:pt x="2980591" y="799863"/>
                  <a:pt x="2693995" y="720949"/>
                  <a:pt x="2533981" y="763454"/>
                </a:cubicBezTo>
                <a:cubicBezTo>
                  <a:pt x="2373967" y="805959"/>
                  <a:pt x="2281752" y="716988"/>
                  <a:pt x="2097571" y="763454"/>
                </a:cubicBezTo>
                <a:cubicBezTo>
                  <a:pt x="1913390" y="809920"/>
                  <a:pt x="1817768" y="703633"/>
                  <a:pt x="1592254" y="763454"/>
                </a:cubicBezTo>
                <a:cubicBezTo>
                  <a:pt x="1366740" y="823275"/>
                  <a:pt x="1322540" y="718233"/>
                  <a:pt x="1155844" y="763454"/>
                </a:cubicBezTo>
                <a:cubicBezTo>
                  <a:pt x="989148" y="808675"/>
                  <a:pt x="503479" y="761469"/>
                  <a:pt x="99272" y="763454"/>
                </a:cubicBezTo>
                <a:cubicBezTo>
                  <a:pt x="36859" y="749502"/>
                  <a:pt x="3008" y="734643"/>
                  <a:pt x="0" y="664182"/>
                </a:cubicBezTo>
                <a:cubicBezTo>
                  <a:pt x="-19285" y="467314"/>
                  <a:pt x="17766" y="320702"/>
                  <a:pt x="0" y="99272"/>
                </a:cubicBezTo>
                <a:close/>
              </a:path>
              <a:path w="7089231" h="763454" stroke="0" extrusionOk="0">
                <a:moveTo>
                  <a:pt x="0" y="99272"/>
                </a:moveTo>
                <a:cubicBezTo>
                  <a:pt x="-1462" y="45763"/>
                  <a:pt x="42826" y="8417"/>
                  <a:pt x="99272" y="0"/>
                </a:cubicBezTo>
                <a:cubicBezTo>
                  <a:pt x="330061" y="-24435"/>
                  <a:pt x="551199" y="83106"/>
                  <a:pt x="811310" y="0"/>
                </a:cubicBezTo>
                <a:cubicBezTo>
                  <a:pt x="1071421" y="-83106"/>
                  <a:pt x="1234363" y="61711"/>
                  <a:pt x="1385534" y="0"/>
                </a:cubicBezTo>
                <a:cubicBezTo>
                  <a:pt x="1536705" y="-61711"/>
                  <a:pt x="1674450" y="52059"/>
                  <a:pt x="1821944" y="0"/>
                </a:cubicBezTo>
                <a:cubicBezTo>
                  <a:pt x="1969438" y="-52059"/>
                  <a:pt x="2160090" y="47308"/>
                  <a:pt x="2396168" y="0"/>
                </a:cubicBezTo>
                <a:cubicBezTo>
                  <a:pt x="2632246" y="-47308"/>
                  <a:pt x="2628374" y="33200"/>
                  <a:pt x="2763671" y="0"/>
                </a:cubicBezTo>
                <a:cubicBezTo>
                  <a:pt x="2898968" y="-33200"/>
                  <a:pt x="3044679" y="26439"/>
                  <a:pt x="3268988" y="0"/>
                </a:cubicBezTo>
                <a:cubicBezTo>
                  <a:pt x="3493297" y="-26439"/>
                  <a:pt x="3578612" y="39154"/>
                  <a:pt x="3843212" y="0"/>
                </a:cubicBezTo>
                <a:cubicBezTo>
                  <a:pt x="4107812" y="-39154"/>
                  <a:pt x="4261783" y="46193"/>
                  <a:pt x="4417436" y="0"/>
                </a:cubicBezTo>
                <a:cubicBezTo>
                  <a:pt x="4573089" y="-46193"/>
                  <a:pt x="4850967" y="47754"/>
                  <a:pt x="5060567" y="0"/>
                </a:cubicBezTo>
                <a:cubicBezTo>
                  <a:pt x="5270167" y="-47754"/>
                  <a:pt x="5394967" y="45170"/>
                  <a:pt x="5496977" y="0"/>
                </a:cubicBezTo>
                <a:cubicBezTo>
                  <a:pt x="5598987" y="-45170"/>
                  <a:pt x="5892985" y="41379"/>
                  <a:pt x="6002294" y="0"/>
                </a:cubicBezTo>
                <a:cubicBezTo>
                  <a:pt x="6111603" y="-41379"/>
                  <a:pt x="6746875" y="92396"/>
                  <a:pt x="6989959" y="0"/>
                </a:cubicBezTo>
                <a:cubicBezTo>
                  <a:pt x="7045086" y="-13640"/>
                  <a:pt x="7101728" y="49533"/>
                  <a:pt x="7089231" y="99272"/>
                </a:cubicBezTo>
                <a:cubicBezTo>
                  <a:pt x="7121102" y="381597"/>
                  <a:pt x="7076697" y="444283"/>
                  <a:pt x="7089231" y="664182"/>
                </a:cubicBezTo>
                <a:cubicBezTo>
                  <a:pt x="7078168" y="723390"/>
                  <a:pt x="7052497" y="753139"/>
                  <a:pt x="6989959" y="763454"/>
                </a:cubicBezTo>
                <a:cubicBezTo>
                  <a:pt x="6760404" y="803256"/>
                  <a:pt x="6571350" y="719658"/>
                  <a:pt x="6346828" y="763454"/>
                </a:cubicBezTo>
                <a:cubicBezTo>
                  <a:pt x="6122306" y="807250"/>
                  <a:pt x="5982028" y="738877"/>
                  <a:pt x="5634791" y="763454"/>
                </a:cubicBezTo>
                <a:cubicBezTo>
                  <a:pt x="5287554" y="788031"/>
                  <a:pt x="5390084" y="733242"/>
                  <a:pt x="5198380" y="763454"/>
                </a:cubicBezTo>
                <a:cubicBezTo>
                  <a:pt x="5006676" y="793666"/>
                  <a:pt x="4733136" y="690326"/>
                  <a:pt x="4555250" y="763454"/>
                </a:cubicBezTo>
                <a:cubicBezTo>
                  <a:pt x="4377364" y="836582"/>
                  <a:pt x="4209051" y="750675"/>
                  <a:pt x="3981026" y="763454"/>
                </a:cubicBezTo>
                <a:cubicBezTo>
                  <a:pt x="3753001" y="776233"/>
                  <a:pt x="3626389" y="749521"/>
                  <a:pt x="3337895" y="763454"/>
                </a:cubicBezTo>
                <a:cubicBezTo>
                  <a:pt x="3049401" y="777387"/>
                  <a:pt x="2880579" y="731797"/>
                  <a:pt x="2694764" y="763454"/>
                </a:cubicBezTo>
                <a:cubicBezTo>
                  <a:pt x="2508949" y="795111"/>
                  <a:pt x="2311572" y="715515"/>
                  <a:pt x="2189447" y="763454"/>
                </a:cubicBezTo>
                <a:cubicBezTo>
                  <a:pt x="2067322" y="811393"/>
                  <a:pt x="1953832" y="728031"/>
                  <a:pt x="1821944" y="763454"/>
                </a:cubicBezTo>
                <a:cubicBezTo>
                  <a:pt x="1690056" y="798877"/>
                  <a:pt x="1631307" y="752474"/>
                  <a:pt x="1454440" y="763454"/>
                </a:cubicBezTo>
                <a:cubicBezTo>
                  <a:pt x="1277573" y="774434"/>
                  <a:pt x="1155815" y="737336"/>
                  <a:pt x="1018030" y="763454"/>
                </a:cubicBezTo>
                <a:cubicBezTo>
                  <a:pt x="880245" y="789572"/>
                  <a:pt x="750685" y="749175"/>
                  <a:pt x="650527" y="763454"/>
                </a:cubicBezTo>
                <a:cubicBezTo>
                  <a:pt x="550369" y="777733"/>
                  <a:pt x="279245" y="754790"/>
                  <a:pt x="99272" y="763454"/>
                </a:cubicBezTo>
                <a:cubicBezTo>
                  <a:pt x="41242" y="769746"/>
                  <a:pt x="-7285" y="730337"/>
                  <a:pt x="0" y="664182"/>
                </a:cubicBezTo>
                <a:cubicBezTo>
                  <a:pt x="-66806" y="437124"/>
                  <a:pt x="5902" y="379514"/>
                  <a:pt x="0" y="99272"/>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lvl="0" algn="ctr" defTabSz="457200"/>
            <a:r>
              <a:rPr lang="en-US" sz="3600" dirty="0">
                <a:solidFill>
                  <a:srgbClr val="00B050"/>
                </a:solidFill>
                <a:latin typeface="Calibri" panose="020F0502020204030204" pitchFamily="34" charset="0"/>
                <a:ea typeface="微软雅黑"/>
                <a:cs typeface="Calibri" panose="020F0502020204030204" pitchFamily="34" charset="0"/>
              </a:rPr>
              <a:t>3. </a:t>
            </a:r>
            <a:r>
              <a:rPr lang="en-US" sz="3600" dirty="0" err="1">
                <a:solidFill>
                  <a:srgbClr val="00B050"/>
                </a:solidFill>
                <a:latin typeface="Calibri" panose="020F0502020204030204" pitchFamily="34" charset="0"/>
                <a:ea typeface="微软雅黑"/>
                <a:cs typeface="Calibri" panose="020F0502020204030204" pitchFamily="34" charset="0"/>
              </a:rPr>
              <a:t>Trình</a:t>
            </a:r>
            <a:r>
              <a:rPr lang="en-US" sz="3600" dirty="0">
                <a:solidFill>
                  <a:srgbClr val="00B050"/>
                </a:solidFill>
                <a:latin typeface="Calibri" panose="020F0502020204030204" pitchFamily="34" charset="0"/>
                <a:ea typeface="微软雅黑"/>
                <a:cs typeface="Calibri" panose="020F0502020204030204" pitchFamily="34" charset="0"/>
              </a:rPr>
              <a:t> </a:t>
            </a:r>
            <a:r>
              <a:rPr lang="en-US" sz="3600" dirty="0" err="1">
                <a:solidFill>
                  <a:srgbClr val="00B050"/>
                </a:solidFill>
                <a:latin typeface="Calibri" panose="020F0502020204030204" pitchFamily="34" charset="0"/>
                <a:ea typeface="微软雅黑"/>
                <a:cs typeface="Calibri" panose="020F0502020204030204" pitchFamily="34" charset="0"/>
              </a:rPr>
              <a:t>bày</a:t>
            </a:r>
            <a:r>
              <a:rPr lang="en-US" sz="3600" dirty="0">
                <a:solidFill>
                  <a:srgbClr val="00B050"/>
                </a:solidFill>
                <a:latin typeface="Calibri" panose="020F0502020204030204" pitchFamily="34" charset="0"/>
                <a:ea typeface="微软雅黑"/>
                <a:cs typeface="Calibri" panose="020F0502020204030204" pitchFamily="34" charset="0"/>
              </a:rPr>
              <a:t> </a:t>
            </a:r>
            <a:r>
              <a:rPr lang="en-US" sz="3600" dirty="0" err="1">
                <a:solidFill>
                  <a:srgbClr val="00B050"/>
                </a:solidFill>
                <a:latin typeface="Calibri" panose="020F0502020204030204" pitchFamily="34" charset="0"/>
                <a:ea typeface="微软雅黑"/>
                <a:cs typeface="Calibri" panose="020F0502020204030204" pitchFamily="34" charset="0"/>
              </a:rPr>
              <a:t>đúng</a:t>
            </a:r>
            <a:r>
              <a:rPr lang="en-US" sz="3600" dirty="0">
                <a:solidFill>
                  <a:srgbClr val="00B050"/>
                </a:solidFill>
                <a:latin typeface="Calibri" panose="020F0502020204030204" pitchFamily="34" charset="0"/>
                <a:ea typeface="微软雅黑"/>
                <a:cs typeface="Calibri" panose="020F0502020204030204" pitchFamily="34" charset="0"/>
              </a:rPr>
              <a:t> </a:t>
            </a:r>
            <a:r>
              <a:rPr lang="en-US" sz="3600" dirty="0" err="1">
                <a:solidFill>
                  <a:srgbClr val="00B050"/>
                </a:solidFill>
                <a:latin typeface="Calibri" panose="020F0502020204030204" pitchFamily="34" charset="0"/>
                <a:ea typeface="微软雅黑"/>
                <a:cs typeface="Calibri" panose="020F0502020204030204" pitchFamily="34" charset="0"/>
              </a:rPr>
              <a:t>hình</a:t>
            </a:r>
            <a:r>
              <a:rPr lang="en-US" sz="3600" dirty="0">
                <a:solidFill>
                  <a:srgbClr val="00B050"/>
                </a:solidFill>
                <a:latin typeface="Calibri" panose="020F0502020204030204" pitchFamily="34" charset="0"/>
                <a:ea typeface="微软雅黑"/>
                <a:cs typeface="Calibri" panose="020F0502020204030204" pitchFamily="34" charset="0"/>
              </a:rPr>
              <a:t> </a:t>
            </a:r>
            <a:r>
              <a:rPr lang="en-US" sz="3600" dirty="0" err="1">
                <a:solidFill>
                  <a:srgbClr val="00B050"/>
                </a:solidFill>
                <a:latin typeface="Calibri" panose="020F0502020204030204" pitchFamily="34" charset="0"/>
                <a:ea typeface="微软雅黑"/>
                <a:cs typeface="Calibri" panose="020F0502020204030204" pitchFamily="34" charset="0"/>
              </a:rPr>
              <a:t>thức</a:t>
            </a:r>
            <a:endParaRPr lang="en-US" sz="3600" dirty="0">
              <a:solidFill>
                <a:srgbClr val="00B050"/>
              </a:solidFill>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284340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p:cTn id="7" dur="1000" fill="hold"/>
                                        <p:tgtEl>
                                          <p:spTgt spid="98"/>
                                        </p:tgtEl>
                                        <p:attrNameLst>
                                          <p:attrName>ppt_w</p:attrName>
                                        </p:attrNameLst>
                                      </p:cBhvr>
                                      <p:tavLst>
                                        <p:tav tm="0">
                                          <p:val>
                                            <p:fltVal val="0"/>
                                          </p:val>
                                        </p:tav>
                                        <p:tav tm="100000">
                                          <p:val>
                                            <p:strVal val="#ppt_w"/>
                                          </p:val>
                                        </p:tav>
                                      </p:tavLst>
                                    </p:anim>
                                    <p:anim calcmode="lin" valueType="num">
                                      <p:cBhvr>
                                        <p:cTn id="8" dur="1000" fill="hold"/>
                                        <p:tgtEl>
                                          <p:spTgt spid="98"/>
                                        </p:tgtEl>
                                        <p:attrNameLst>
                                          <p:attrName>ppt_h</p:attrName>
                                        </p:attrNameLst>
                                      </p:cBhvr>
                                      <p:tavLst>
                                        <p:tav tm="0">
                                          <p:val>
                                            <p:fltVal val="0"/>
                                          </p:val>
                                        </p:tav>
                                        <p:tav tm="100000">
                                          <p:val>
                                            <p:strVal val="#ppt_h"/>
                                          </p:val>
                                        </p:tav>
                                      </p:tavLst>
                                    </p:anim>
                                    <p:anim calcmode="lin" valueType="num">
                                      <p:cBhvr>
                                        <p:cTn id="9" dur="1000" fill="hold"/>
                                        <p:tgtEl>
                                          <p:spTgt spid="98"/>
                                        </p:tgtEl>
                                        <p:attrNameLst>
                                          <p:attrName>style.rotation</p:attrName>
                                        </p:attrNameLst>
                                      </p:cBhvr>
                                      <p:tavLst>
                                        <p:tav tm="0">
                                          <p:val>
                                            <p:fltVal val="90"/>
                                          </p:val>
                                        </p:tav>
                                        <p:tav tm="100000">
                                          <p:val>
                                            <p:fltVal val="0"/>
                                          </p:val>
                                        </p:tav>
                                      </p:tavLst>
                                    </p:anim>
                                    <p:animEffect transition="in" filter="fade">
                                      <p:cBhvr>
                                        <p:cTn id="10" dur="1000"/>
                                        <p:tgtEl>
                                          <p:spTgt spid="9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7"/>
                                        </p:tgtEl>
                                        <p:attrNameLst>
                                          <p:attrName>style.visibility</p:attrName>
                                        </p:attrNameLst>
                                      </p:cBhvr>
                                      <p:to>
                                        <p:strVal val="visible"/>
                                      </p:to>
                                    </p:set>
                                    <p:anim calcmode="lin" valueType="num">
                                      <p:cBhvr additive="base">
                                        <p:cTn id="15" dur="500" fill="hold"/>
                                        <p:tgtEl>
                                          <p:spTgt spid="97"/>
                                        </p:tgtEl>
                                        <p:attrNameLst>
                                          <p:attrName>ppt_x</p:attrName>
                                        </p:attrNameLst>
                                      </p:cBhvr>
                                      <p:tavLst>
                                        <p:tav tm="0">
                                          <p:val>
                                            <p:strVal val="#ppt_x"/>
                                          </p:val>
                                        </p:tav>
                                        <p:tav tm="100000">
                                          <p:val>
                                            <p:strVal val="#ppt_x"/>
                                          </p:val>
                                        </p:tav>
                                      </p:tavLst>
                                    </p:anim>
                                    <p:anim calcmode="lin" valueType="num">
                                      <p:cBhvr additive="base">
                                        <p:cTn id="16" dur="500" fill="hold"/>
                                        <p:tgtEl>
                                          <p:spTgt spid="9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
                                        </p:tgtEl>
                                        <p:attrNameLst>
                                          <p:attrName>style.visibility</p:attrName>
                                        </p:attrNameLst>
                                      </p:cBhvr>
                                      <p:to>
                                        <p:strVal val="visible"/>
                                      </p:to>
                                    </p:set>
                                    <p:anim calcmode="lin" valueType="num">
                                      <p:cBhvr additive="base">
                                        <p:cTn id="25" dur="500" fill="hold"/>
                                        <p:tgtEl>
                                          <p:spTgt spid="194"/>
                                        </p:tgtEl>
                                        <p:attrNameLst>
                                          <p:attrName>ppt_x</p:attrName>
                                        </p:attrNameLst>
                                      </p:cBhvr>
                                      <p:tavLst>
                                        <p:tav tm="0">
                                          <p:val>
                                            <p:strVal val="#ppt_x"/>
                                          </p:val>
                                        </p:tav>
                                        <p:tav tm="100000">
                                          <p:val>
                                            <p:strVal val="#ppt_x"/>
                                          </p:val>
                                        </p:tav>
                                      </p:tavLst>
                                    </p:anim>
                                    <p:anim calcmode="lin" valueType="num">
                                      <p:cBhvr additive="base">
                                        <p:cTn id="26" dur="500" fill="hold"/>
                                        <p:tgtEl>
                                          <p:spTgt spid="19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9"/>
                                        </p:tgtEl>
                                        <p:attrNameLst>
                                          <p:attrName>style.visibility</p:attrName>
                                        </p:attrNameLst>
                                      </p:cBhvr>
                                      <p:to>
                                        <p:strVal val="visible"/>
                                      </p:to>
                                    </p:set>
                                    <p:anim calcmode="lin" valueType="num">
                                      <p:cBhvr additive="base">
                                        <p:cTn id="29" dur="500" fill="hold"/>
                                        <p:tgtEl>
                                          <p:spTgt spid="99"/>
                                        </p:tgtEl>
                                        <p:attrNameLst>
                                          <p:attrName>ppt_x</p:attrName>
                                        </p:attrNameLst>
                                      </p:cBhvr>
                                      <p:tavLst>
                                        <p:tav tm="0">
                                          <p:val>
                                            <p:strVal val="#ppt_x"/>
                                          </p:val>
                                        </p:tav>
                                        <p:tav tm="100000">
                                          <p:val>
                                            <p:strVal val="#ppt_x"/>
                                          </p:val>
                                        </p:tav>
                                      </p:tavLst>
                                    </p:anim>
                                    <p:anim calcmode="lin" valueType="num">
                                      <p:cBhvr additive="base">
                                        <p:cTn id="30"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90"/>
                                        </p:tgtEl>
                                        <p:attrNameLst>
                                          <p:attrName>style.visibility</p:attrName>
                                        </p:attrNameLst>
                                      </p:cBhvr>
                                      <p:to>
                                        <p:strVal val="visible"/>
                                      </p:to>
                                    </p:set>
                                    <p:anim calcmode="lin" valueType="num">
                                      <p:cBhvr additive="base">
                                        <p:cTn id="35" dur="500" fill="hold"/>
                                        <p:tgtEl>
                                          <p:spTgt spid="290"/>
                                        </p:tgtEl>
                                        <p:attrNameLst>
                                          <p:attrName>ppt_x</p:attrName>
                                        </p:attrNameLst>
                                      </p:cBhvr>
                                      <p:tavLst>
                                        <p:tav tm="0">
                                          <p:val>
                                            <p:strVal val="#ppt_x"/>
                                          </p:val>
                                        </p:tav>
                                        <p:tav tm="100000">
                                          <p:val>
                                            <p:strVal val="#ppt_x"/>
                                          </p:val>
                                        </p:tav>
                                      </p:tavLst>
                                    </p:anim>
                                    <p:anim calcmode="lin" valueType="num">
                                      <p:cBhvr additive="base">
                                        <p:cTn id="36" dur="500" fill="hold"/>
                                        <p:tgtEl>
                                          <p:spTgt spid="29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95"/>
                                        </p:tgtEl>
                                        <p:attrNameLst>
                                          <p:attrName>style.visibility</p:attrName>
                                        </p:attrNameLst>
                                      </p:cBhvr>
                                      <p:to>
                                        <p:strVal val="visible"/>
                                      </p:to>
                                    </p:set>
                                    <p:anim calcmode="lin" valueType="num">
                                      <p:cBhvr additive="base">
                                        <p:cTn id="39" dur="500" fill="hold"/>
                                        <p:tgtEl>
                                          <p:spTgt spid="195"/>
                                        </p:tgtEl>
                                        <p:attrNameLst>
                                          <p:attrName>ppt_x</p:attrName>
                                        </p:attrNameLst>
                                      </p:cBhvr>
                                      <p:tavLst>
                                        <p:tav tm="0">
                                          <p:val>
                                            <p:strVal val="#ppt_x"/>
                                          </p:val>
                                        </p:tav>
                                        <p:tav tm="100000">
                                          <p:val>
                                            <p:strVal val="#ppt_x"/>
                                          </p:val>
                                        </p:tav>
                                      </p:tavLst>
                                    </p:anim>
                                    <p:anim calcmode="lin" valueType="num">
                                      <p:cBhvr additive="base">
                                        <p:cTn id="40" dur="500" fill="hold"/>
                                        <p:tgtEl>
                                          <p:spTgt spid="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p:bldP spid="194" grpId="0" animBg="1"/>
      <p:bldP spid="29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33">
            <a:extLst>
              <a:ext uri="{FF2B5EF4-FFF2-40B4-BE49-F238E27FC236}">
                <a16:creationId xmlns:a16="http://schemas.microsoft.com/office/drawing/2014/main" id="{C24E24E0-8732-46BF-9E6A-AB4071FE0551}"/>
              </a:ext>
            </a:extLst>
          </p:cNvPr>
          <p:cNvSpPr/>
          <p:nvPr/>
        </p:nvSpPr>
        <p:spPr>
          <a:xfrm>
            <a:off x="1581151" y="523876"/>
            <a:ext cx="9382124" cy="1140370"/>
          </a:xfrm>
          <a:custGeom>
            <a:avLst/>
            <a:gdLst>
              <a:gd name="connsiteX0" fmla="*/ 0 w 9382124"/>
              <a:gd name="connsiteY0" fmla="*/ 148282 h 1140370"/>
              <a:gd name="connsiteX1" fmla="*/ 148282 w 9382124"/>
              <a:gd name="connsiteY1" fmla="*/ 0 h 1140370"/>
              <a:gd name="connsiteX2" fmla="*/ 625274 w 9382124"/>
              <a:gd name="connsiteY2" fmla="*/ 0 h 1140370"/>
              <a:gd name="connsiteX3" fmla="*/ 1374833 w 9382124"/>
              <a:gd name="connsiteY3" fmla="*/ 0 h 1140370"/>
              <a:gd name="connsiteX4" fmla="*/ 1942680 w 9382124"/>
              <a:gd name="connsiteY4" fmla="*/ 0 h 1140370"/>
              <a:gd name="connsiteX5" fmla="*/ 2419672 w 9382124"/>
              <a:gd name="connsiteY5" fmla="*/ 0 h 1140370"/>
              <a:gd name="connsiteX6" fmla="*/ 2805808 w 9382124"/>
              <a:gd name="connsiteY6" fmla="*/ 0 h 1140370"/>
              <a:gd name="connsiteX7" fmla="*/ 3191945 w 9382124"/>
              <a:gd name="connsiteY7" fmla="*/ 0 h 1140370"/>
              <a:gd name="connsiteX8" fmla="*/ 3668936 w 9382124"/>
              <a:gd name="connsiteY8" fmla="*/ 0 h 1140370"/>
              <a:gd name="connsiteX9" fmla="*/ 4327640 w 9382124"/>
              <a:gd name="connsiteY9" fmla="*/ 0 h 1140370"/>
              <a:gd name="connsiteX10" fmla="*/ 4713776 w 9382124"/>
              <a:gd name="connsiteY10" fmla="*/ 0 h 1140370"/>
              <a:gd name="connsiteX11" fmla="*/ 5281623 w 9382124"/>
              <a:gd name="connsiteY11" fmla="*/ 0 h 1140370"/>
              <a:gd name="connsiteX12" fmla="*/ 5849471 w 9382124"/>
              <a:gd name="connsiteY12" fmla="*/ 0 h 1140370"/>
              <a:gd name="connsiteX13" fmla="*/ 6235607 w 9382124"/>
              <a:gd name="connsiteY13" fmla="*/ 0 h 1140370"/>
              <a:gd name="connsiteX14" fmla="*/ 6803455 w 9382124"/>
              <a:gd name="connsiteY14" fmla="*/ 0 h 1140370"/>
              <a:gd name="connsiteX15" fmla="*/ 7371302 w 9382124"/>
              <a:gd name="connsiteY15" fmla="*/ 0 h 1140370"/>
              <a:gd name="connsiteX16" fmla="*/ 7939150 w 9382124"/>
              <a:gd name="connsiteY16" fmla="*/ 0 h 1140370"/>
              <a:gd name="connsiteX17" fmla="*/ 8325286 w 9382124"/>
              <a:gd name="connsiteY17" fmla="*/ 0 h 1140370"/>
              <a:gd name="connsiteX18" fmla="*/ 9233842 w 9382124"/>
              <a:gd name="connsiteY18" fmla="*/ 0 h 1140370"/>
              <a:gd name="connsiteX19" fmla="*/ 9382124 w 9382124"/>
              <a:gd name="connsiteY19" fmla="*/ 148282 h 1140370"/>
              <a:gd name="connsiteX20" fmla="*/ 9382124 w 9382124"/>
              <a:gd name="connsiteY20" fmla="*/ 553309 h 1140370"/>
              <a:gd name="connsiteX21" fmla="*/ 9382124 w 9382124"/>
              <a:gd name="connsiteY21" fmla="*/ 992088 h 1140370"/>
              <a:gd name="connsiteX22" fmla="*/ 9233842 w 9382124"/>
              <a:gd name="connsiteY22" fmla="*/ 1140370 h 1140370"/>
              <a:gd name="connsiteX23" fmla="*/ 8847706 w 9382124"/>
              <a:gd name="connsiteY23" fmla="*/ 1140370 h 1140370"/>
              <a:gd name="connsiteX24" fmla="*/ 8189003 w 9382124"/>
              <a:gd name="connsiteY24" fmla="*/ 1140370 h 1140370"/>
              <a:gd name="connsiteX25" fmla="*/ 7893722 w 9382124"/>
              <a:gd name="connsiteY25" fmla="*/ 1140370 h 1140370"/>
              <a:gd name="connsiteX26" fmla="*/ 7325874 w 9382124"/>
              <a:gd name="connsiteY26" fmla="*/ 1140370 h 1140370"/>
              <a:gd name="connsiteX27" fmla="*/ 7030594 w 9382124"/>
              <a:gd name="connsiteY27" fmla="*/ 1140370 h 1140370"/>
              <a:gd name="connsiteX28" fmla="*/ 6462746 w 9382124"/>
              <a:gd name="connsiteY28" fmla="*/ 1140370 h 1140370"/>
              <a:gd name="connsiteX29" fmla="*/ 5985754 w 9382124"/>
              <a:gd name="connsiteY29" fmla="*/ 1140370 h 1140370"/>
              <a:gd name="connsiteX30" fmla="*/ 5327051 w 9382124"/>
              <a:gd name="connsiteY30" fmla="*/ 1140370 h 1140370"/>
              <a:gd name="connsiteX31" fmla="*/ 4577493 w 9382124"/>
              <a:gd name="connsiteY31" fmla="*/ 1140370 h 1140370"/>
              <a:gd name="connsiteX32" fmla="*/ 4282212 w 9382124"/>
              <a:gd name="connsiteY32" fmla="*/ 1140370 h 1140370"/>
              <a:gd name="connsiteX33" fmla="*/ 3623509 w 9382124"/>
              <a:gd name="connsiteY33" fmla="*/ 1140370 h 1140370"/>
              <a:gd name="connsiteX34" fmla="*/ 2964806 w 9382124"/>
              <a:gd name="connsiteY34" fmla="*/ 1140370 h 1140370"/>
              <a:gd name="connsiteX35" fmla="*/ 2578669 w 9382124"/>
              <a:gd name="connsiteY35" fmla="*/ 1140370 h 1140370"/>
              <a:gd name="connsiteX36" fmla="*/ 1919966 w 9382124"/>
              <a:gd name="connsiteY36" fmla="*/ 1140370 h 1140370"/>
              <a:gd name="connsiteX37" fmla="*/ 1533830 w 9382124"/>
              <a:gd name="connsiteY37" fmla="*/ 1140370 h 1140370"/>
              <a:gd name="connsiteX38" fmla="*/ 1238549 w 9382124"/>
              <a:gd name="connsiteY38" fmla="*/ 1140370 h 1140370"/>
              <a:gd name="connsiteX39" fmla="*/ 761557 w 9382124"/>
              <a:gd name="connsiteY39" fmla="*/ 1140370 h 1140370"/>
              <a:gd name="connsiteX40" fmla="*/ 148282 w 9382124"/>
              <a:gd name="connsiteY40" fmla="*/ 1140370 h 1140370"/>
              <a:gd name="connsiteX41" fmla="*/ 0 w 9382124"/>
              <a:gd name="connsiteY41" fmla="*/ 992088 h 1140370"/>
              <a:gd name="connsiteX42" fmla="*/ 0 w 9382124"/>
              <a:gd name="connsiteY42" fmla="*/ 595499 h 1140370"/>
              <a:gd name="connsiteX43" fmla="*/ 0 w 9382124"/>
              <a:gd name="connsiteY43" fmla="*/ 148282 h 114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82124" h="1140370" fill="none" extrusionOk="0">
                <a:moveTo>
                  <a:pt x="0" y="148282"/>
                </a:moveTo>
                <a:cubicBezTo>
                  <a:pt x="-13150" y="67171"/>
                  <a:pt x="54072" y="1334"/>
                  <a:pt x="148282" y="0"/>
                </a:cubicBezTo>
                <a:cubicBezTo>
                  <a:pt x="263553" y="-14219"/>
                  <a:pt x="465261" y="36294"/>
                  <a:pt x="625274" y="0"/>
                </a:cubicBezTo>
                <a:cubicBezTo>
                  <a:pt x="785287" y="-36294"/>
                  <a:pt x="1126888" y="54148"/>
                  <a:pt x="1374833" y="0"/>
                </a:cubicBezTo>
                <a:cubicBezTo>
                  <a:pt x="1622778" y="-54148"/>
                  <a:pt x="1671824" y="16099"/>
                  <a:pt x="1942680" y="0"/>
                </a:cubicBezTo>
                <a:cubicBezTo>
                  <a:pt x="2213536" y="-16099"/>
                  <a:pt x="2204178" y="35480"/>
                  <a:pt x="2419672" y="0"/>
                </a:cubicBezTo>
                <a:cubicBezTo>
                  <a:pt x="2635166" y="-35480"/>
                  <a:pt x="2659976" y="32706"/>
                  <a:pt x="2805808" y="0"/>
                </a:cubicBezTo>
                <a:cubicBezTo>
                  <a:pt x="2951640" y="-32706"/>
                  <a:pt x="3002538" y="1000"/>
                  <a:pt x="3191945" y="0"/>
                </a:cubicBezTo>
                <a:cubicBezTo>
                  <a:pt x="3381352" y="-1000"/>
                  <a:pt x="3573100" y="1064"/>
                  <a:pt x="3668936" y="0"/>
                </a:cubicBezTo>
                <a:cubicBezTo>
                  <a:pt x="3764772" y="-1064"/>
                  <a:pt x="4021169" y="65381"/>
                  <a:pt x="4327640" y="0"/>
                </a:cubicBezTo>
                <a:cubicBezTo>
                  <a:pt x="4634111" y="-65381"/>
                  <a:pt x="4541287" y="12752"/>
                  <a:pt x="4713776" y="0"/>
                </a:cubicBezTo>
                <a:cubicBezTo>
                  <a:pt x="4886265" y="-12752"/>
                  <a:pt x="5016187" y="19803"/>
                  <a:pt x="5281623" y="0"/>
                </a:cubicBezTo>
                <a:cubicBezTo>
                  <a:pt x="5547059" y="-19803"/>
                  <a:pt x="5624737" y="6241"/>
                  <a:pt x="5849471" y="0"/>
                </a:cubicBezTo>
                <a:cubicBezTo>
                  <a:pt x="6074205" y="-6241"/>
                  <a:pt x="6085063" y="27904"/>
                  <a:pt x="6235607" y="0"/>
                </a:cubicBezTo>
                <a:cubicBezTo>
                  <a:pt x="6386151" y="-27904"/>
                  <a:pt x="6638257" y="28287"/>
                  <a:pt x="6803455" y="0"/>
                </a:cubicBezTo>
                <a:cubicBezTo>
                  <a:pt x="6968653" y="-28287"/>
                  <a:pt x="7224555" y="25911"/>
                  <a:pt x="7371302" y="0"/>
                </a:cubicBezTo>
                <a:cubicBezTo>
                  <a:pt x="7518049" y="-25911"/>
                  <a:pt x="7717271" y="8089"/>
                  <a:pt x="7939150" y="0"/>
                </a:cubicBezTo>
                <a:cubicBezTo>
                  <a:pt x="8161029" y="-8089"/>
                  <a:pt x="8175983" y="43937"/>
                  <a:pt x="8325286" y="0"/>
                </a:cubicBezTo>
                <a:cubicBezTo>
                  <a:pt x="8474589" y="-43937"/>
                  <a:pt x="8810790" y="93984"/>
                  <a:pt x="9233842" y="0"/>
                </a:cubicBezTo>
                <a:cubicBezTo>
                  <a:pt x="9306707" y="-2251"/>
                  <a:pt x="9379813" y="44009"/>
                  <a:pt x="9382124" y="148282"/>
                </a:cubicBezTo>
                <a:cubicBezTo>
                  <a:pt x="9405622" y="337049"/>
                  <a:pt x="9353752" y="352634"/>
                  <a:pt x="9382124" y="553309"/>
                </a:cubicBezTo>
                <a:cubicBezTo>
                  <a:pt x="9410496" y="753984"/>
                  <a:pt x="9374635" y="778111"/>
                  <a:pt x="9382124" y="992088"/>
                </a:cubicBezTo>
                <a:cubicBezTo>
                  <a:pt x="9373579" y="1056361"/>
                  <a:pt x="9317096" y="1148040"/>
                  <a:pt x="9233842" y="1140370"/>
                </a:cubicBezTo>
                <a:cubicBezTo>
                  <a:pt x="9091688" y="1183279"/>
                  <a:pt x="8941163" y="1133701"/>
                  <a:pt x="8847706" y="1140370"/>
                </a:cubicBezTo>
                <a:cubicBezTo>
                  <a:pt x="8754249" y="1147039"/>
                  <a:pt x="8433279" y="1100599"/>
                  <a:pt x="8189003" y="1140370"/>
                </a:cubicBezTo>
                <a:cubicBezTo>
                  <a:pt x="7944727" y="1180141"/>
                  <a:pt x="8004633" y="1120118"/>
                  <a:pt x="7893722" y="1140370"/>
                </a:cubicBezTo>
                <a:cubicBezTo>
                  <a:pt x="7782811" y="1160622"/>
                  <a:pt x="7518443" y="1104838"/>
                  <a:pt x="7325874" y="1140370"/>
                </a:cubicBezTo>
                <a:cubicBezTo>
                  <a:pt x="7133305" y="1175902"/>
                  <a:pt x="7120618" y="1115086"/>
                  <a:pt x="7030594" y="1140370"/>
                </a:cubicBezTo>
                <a:cubicBezTo>
                  <a:pt x="6940570" y="1165654"/>
                  <a:pt x="6599094" y="1102806"/>
                  <a:pt x="6462746" y="1140370"/>
                </a:cubicBezTo>
                <a:cubicBezTo>
                  <a:pt x="6326398" y="1177934"/>
                  <a:pt x="6117597" y="1124192"/>
                  <a:pt x="5985754" y="1140370"/>
                </a:cubicBezTo>
                <a:cubicBezTo>
                  <a:pt x="5853911" y="1156548"/>
                  <a:pt x="5628986" y="1079263"/>
                  <a:pt x="5327051" y="1140370"/>
                </a:cubicBezTo>
                <a:cubicBezTo>
                  <a:pt x="5025116" y="1201477"/>
                  <a:pt x="4778235" y="1135786"/>
                  <a:pt x="4577493" y="1140370"/>
                </a:cubicBezTo>
                <a:cubicBezTo>
                  <a:pt x="4376751" y="1144954"/>
                  <a:pt x="4412236" y="1134610"/>
                  <a:pt x="4282212" y="1140370"/>
                </a:cubicBezTo>
                <a:cubicBezTo>
                  <a:pt x="4152188" y="1146130"/>
                  <a:pt x="3859209" y="1083648"/>
                  <a:pt x="3623509" y="1140370"/>
                </a:cubicBezTo>
                <a:cubicBezTo>
                  <a:pt x="3387809" y="1197092"/>
                  <a:pt x="3228406" y="1086618"/>
                  <a:pt x="2964806" y="1140370"/>
                </a:cubicBezTo>
                <a:cubicBezTo>
                  <a:pt x="2701206" y="1194122"/>
                  <a:pt x="2702583" y="1106073"/>
                  <a:pt x="2578669" y="1140370"/>
                </a:cubicBezTo>
                <a:cubicBezTo>
                  <a:pt x="2454755" y="1174667"/>
                  <a:pt x="2164351" y="1062210"/>
                  <a:pt x="1919966" y="1140370"/>
                </a:cubicBezTo>
                <a:cubicBezTo>
                  <a:pt x="1675581" y="1218530"/>
                  <a:pt x="1660544" y="1115898"/>
                  <a:pt x="1533830" y="1140370"/>
                </a:cubicBezTo>
                <a:cubicBezTo>
                  <a:pt x="1407116" y="1164842"/>
                  <a:pt x="1302522" y="1112720"/>
                  <a:pt x="1238549" y="1140370"/>
                </a:cubicBezTo>
                <a:cubicBezTo>
                  <a:pt x="1174576" y="1168020"/>
                  <a:pt x="978039" y="1086892"/>
                  <a:pt x="761557" y="1140370"/>
                </a:cubicBezTo>
                <a:cubicBezTo>
                  <a:pt x="545075" y="1193848"/>
                  <a:pt x="354780" y="1132109"/>
                  <a:pt x="148282" y="1140370"/>
                </a:cubicBezTo>
                <a:cubicBezTo>
                  <a:pt x="71754" y="1146118"/>
                  <a:pt x="-2522" y="1072111"/>
                  <a:pt x="0" y="992088"/>
                </a:cubicBezTo>
                <a:cubicBezTo>
                  <a:pt x="-10859" y="909058"/>
                  <a:pt x="5878" y="752541"/>
                  <a:pt x="0" y="595499"/>
                </a:cubicBezTo>
                <a:cubicBezTo>
                  <a:pt x="-5878" y="438457"/>
                  <a:pt x="45576" y="325878"/>
                  <a:pt x="0" y="148282"/>
                </a:cubicBezTo>
                <a:close/>
              </a:path>
              <a:path w="9382124" h="1140370" stroke="0" extrusionOk="0">
                <a:moveTo>
                  <a:pt x="0" y="148282"/>
                </a:moveTo>
                <a:cubicBezTo>
                  <a:pt x="-4873" y="70776"/>
                  <a:pt x="61802" y="23826"/>
                  <a:pt x="148282" y="0"/>
                </a:cubicBezTo>
                <a:cubicBezTo>
                  <a:pt x="407215" y="-55618"/>
                  <a:pt x="658837" y="18889"/>
                  <a:pt x="897841" y="0"/>
                </a:cubicBezTo>
                <a:cubicBezTo>
                  <a:pt x="1136845" y="-18889"/>
                  <a:pt x="1321165" y="60327"/>
                  <a:pt x="1465688" y="0"/>
                </a:cubicBezTo>
                <a:cubicBezTo>
                  <a:pt x="1610211" y="-60327"/>
                  <a:pt x="1735087" y="38683"/>
                  <a:pt x="1851825" y="0"/>
                </a:cubicBezTo>
                <a:cubicBezTo>
                  <a:pt x="1968563" y="-38683"/>
                  <a:pt x="2239995" y="28179"/>
                  <a:pt x="2419672" y="0"/>
                </a:cubicBezTo>
                <a:cubicBezTo>
                  <a:pt x="2599349" y="-28179"/>
                  <a:pt x="2619913" y="18128"/>
                  <a:pt x="2714953" y="0"/>
                </a:cubicBezTo>
                <a:cubicBezTo>
                  <a:pt x="2809993" y="-18128"/>
                  <a:pt x="3063770" y="32298"/>
                  <a:pt x="3191945" y="0"/>
                </a:cubicBezTo>
                <a:cubicBezTo>
                  <a:pt x="3320120" y="-32298"/>
                  <a:pt x="3559423" y="37873"/>
                  <a:pt x="3759792" y="0"/>
                </a:cubicBezTo>
                <a:cubicBezTo>
                  <a:pt x="3960161" y="-37873"/>
                  <a:pt x="4106994" y="33104"/>
                  <a:pt x="4327640" y="0"/>
                </a:cubicBezTo>
                <a:cubicBezTo>
                  <a:pt x="4548286" y="-33104"/>
                  <a:pt x="4735102" y="71698"/>
                  <a:pt x="4986343" y="0"/>
                </a:cubicBezTo>
                <a:cubicBezTo>
                  <a:pt x="5237584" y="-71698"/>
                  <a:pt x="5248774" y="25510"/>
                  <a:pt x="5372479" y="0"/>
                </a:cubicBezTo>
                <a:cubicBezTo>
                  <a:pt x="5496184" y="-25510"/>
                  <a:pt x="5636969" y="45764"/>
                  <a:pt x="5849471" y="0"/>
                </a:cubicBezTo>
                <a:cubicBezTo>
                  <a:pt x="6061973" y="-45764"/>
                  <a:pt x="6376031" y="49678"/>
                  <a:pt x="6508174" y="0"/>
                </a:cubicBezTo>
                <a:cubicBezTo>
                  <a:pt x="6640317" y="-49678"/>
                  <a:pt x="6769070" y="11280"/>
                  <a:pt x="6985166" y="0"/>
                </a:cubicBezTo>
                <a:cubicBezTo>
                  <a:pt x="7201262" y="-11280"/>
                  <a:pt x="7319073" y="42367"/>
                  <a:pt x="7462158" y="0"/>
                </a:cubicBezTo>
                <a:cubicBezTo>
                  <a:pt x="7605243" y="-42367"/>
                  <a:pt x="8001218" y="58210"/>
                  <a:pt x="8211716" y="0"/>
                </a:cubicBezTo>
                <a:cubicBezTo>
                  <a:pt x="8422214" y="-58210"/>
                  <a:pt x="8898800" y="16915"/>
                  <a:pt x="9233842" y="0"/>
                </a:cubicBezTo>
                <a:cubicBezTo>
                  <a:pt x="9313786" y="-3540"/>
                  <a:pt x="9378535" y="54447"/>
                  <a:pt x="9382124" y="148282"/>
                </a:cubicBezTo>
                <a:cubicBezTo>
                  <a:pt x="9415442" y="258183"/>
                  <a:pt x="9360256" y="399027"/>
                  <a:pt x="9382124" y="561747"/>
                </a:cubicBezTo>
                <a:cubicBezTo>
                  <a:pt x="9403992" y="724468"/>
                  <a:pt x="9353728" y="836549"/>
                  <a:pt x="9382124" y="992088"/>
                </a:cubicBezTo>
                <a:cubicBezTo>
                  <a:pt x="9387890" y="1079293"/>
                  <a:pt x="9333251" y="1144078"/>
                  <a:pt x="9233842" y="1140370"/>
                </a:cubicBezTo>
                <a:cubicBezTo>
                  <a:pt x="8937414" y="1158349"/>
                  <a:pt x="8808318" y="1139251"/>
                  <a:pt x="8575139" y="1140370"/>
                </a:cubicBezTo>
                <a:cubicBezTo>
                  <a:pt x="8341960" y="1141489"/>
                  <a:pt x="8096493" y="1130644"/>
                  <a:pt x="7916436" y="1140370"/>
                </a:cubicBezTo>
                <a:cubicBezTo>
                  <a:pt x="7736379" y="1150096"/>
                  <a:pt x="7594315" y="1096503"/>
                  <a:pt x="7439444" y="1140370"/>
                </a:cubicBezTo>
                <a:cubicBezTo>
                  <a:pt x="7284573" y="1184237"/>
                  <a:pt x="7284696" y="1107205"/>
                  <a:pt x="7144163" y="1140370"/>
                </a:cubicBezTo>
                <a:cubicBezTo>
                  <a:pt x="7003630" y="1173535"/>
                  <a:pt x="6974636" y="1116392"/>
                  <a:pt x="6848883" y="1140370"/>
                </a:cubicBezTo>
                <a:cubicBezTo>
                  <a:pt x="6723130" y="1164348"/>
                  <a:pt x="6582878" y="1112871"/>
                  <a:pt x="6462746" y="1140370"/>
                </a:cubicBezTo>
                <a:cubicBezTo>
                  <a:pt x="6342614" y="1167869"/>
                  <a:pt x="6274611" y="1113600"/>
                  <a:pt x="6167466" y="1140370"/>
                </a:cubicBezTo>
                <a:cubicBezTo>
                  <a:pt x="6060321" y="1167140"/>
                  <a:pt x="5584052" y="1132271"/>
                  <a:pt x="5417907" y="1140370"/>
                </a:cubicBezTo>
                <a:cubicBezTo>
                  <a:pt x="5251762" y="1148469"/>
                  <a:pt x="5143962" y="1132810"/>
                  <a:pt x="5031771" y="1140370"/>
                </a:cubicBezTo>
                <a:cubicBezTo>
                  <a:pt x="4919580" y="1147930"/>
                  <a:pt x="4681010" y="1089629"/>
                  <a:pt x="4373067" y="1140370"/>
                </a:cubicBezTo>
                <a:cubicBezTo>
                  <a:pt x="4065124" y="1191111"/>
                  <a:pt x="4160446" y="1119611"/>
                  <a:pt x="4077787" y="1140370"/>
                </a:cubicBezTo>
                <a:cubicBezTo>
                  <a:pt x="3995128" y="1161129"/>
                  <a:pt x="3754816" y="1131386"/>
                  <a:pt x="3509939" y="1140370"/>
                </a:cubicBezTo>
                <a:cubicBezTo>
                  <a:pt x="3265062" y="1149354"/>
                  <a:pt x="3128191" y="1063850"/>
                  <a:pt x="2851236" y="1140370"/>
                </a:cubicBezTo>
                <a:cubicBezTo>
                  <a:pt x="2574281" y="1216890"/>
                  <a:pt x="2528766" y="1133653"/>
                  <a:pt x="2283389" y="1140370"/>
                </a:cubicBezTo>
                <a:cubicBezTo>
                  <a:pt x="2038012" y="1147087"/>
                  <a:pt x="1898973" y="1115315"/>
                  <a:pt x="1715541" y="1140370"/>
                </a:cubicBezTo>
                <a:cubicBezTo>
                  <a:pt x="1532109" y="1165425"/>
                  <a:pt x="1308133" y="1083674"/>
                  <a:pt x="1056838" y="1140370"/>
                </a:cubicBezTo>
                <a:cubicBezTo>
                  <a:pt x="805543" y="1197066"/>
                  <a:pt x="829642" y="1114028"/>
                  <a:pt x="670702" y="1140370"/>
                </a:cubicBezTo>
                <a:cubicBezTo>
                  <a:pt x="511762" y="1166712"/>
                  <a:pt x="278427" y="1087259"/>
                  <a:pt x="148282" y="1140370"/>
                </a:cubicBezTo>
                <a:cubicBezTo>
                  <a:pt x="64397" y="1148475"/>
                  <a:pt x="-540" y="1084089"/>
                  <a:pt x="0" y="992088"/>
                </a:cubicBezTo>
                <a:cubicBezTo>
                  <a:pt x="-41182" y="833696"/>
                  <a:pt x="11228" y="726991"/>
                  <a:pt x="0" y="561747"/>
                </a:cubicBezTo>
                <a:cubicBezTo>
                  <a:pt x="-11228" y="396503"/>
                  <a:pt x="107" y="327925"/>
                  <a:pt x="0" y="148282"/>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algn="just"/>
            <a:r>
              <a:rPr lang="en-US" sz="2800" b="1" dirty="0">
                <a:solidFill>
                  <a:srgbClr val="002060"/>
                </a:solidFill>
                <a:latin typeface="Calibri" panose="020F0502020204030204" pitchFamily="34" charset="0"/>
                <a:cs typeface="Calibri" panose="020F0502020204030204" pitchFamily="34" charset="0"/>
              </a:rPr>
              <a:t>2. </a:t>
            </a:r>
            <a:r>
              <a:rPr lang="vi-VN" sz="2800" b="1" dirty="0">
                <a:solidFill>
                  <a:srgbClr val="002060"/>
                </a:solidFill>
                <a:latin typeface="Calibri" panose="020F0502020204030204" pitchFamily="34" charset="0"/>
                <a:cs typeface="Calibri" panose="020F0502020204030204" pitchFamily="34" charset="0"/>
              </a:rPr>
              <a:t>Viết đoạn văn về một nhân vật yêu thích trong câu chuyện em đã được nghe kể.</a:t>
            </a:r>
          </a:p>
        </p:txBody>
      </p:sp>
      <p:sp>
        <p:nvSpPr>
          <p:cNvPr id="21" name="TextBox 20">
            <a:extLst>
              <a:ext uri="{FF2B5EF4-FFF2-40B4-BE49-F238E27FC236}">
                <a16:creationId xmlns:a16="http://schemas.microsoft.com/office/drawing/2014/main" id="{AC1608A5-41B0-4B7E-A80E-5176DC720BCD}"/>
              </a:ext>
            </a:extLst>
          </p:cNvPr>
          <p:cNvSpPr txBox="1"/>
          <p:nvPr/>
        </p:nvSpPr>
        <p:spPr>
          <a:xfrm>
            <a:off x="5007273" y="2207147"/>
            <a:ext cx="5860752" cy="461665"/>
          </a:xfrm>
          <a:custGeom>
            <a:avLst/>
            <a:gdLst>
              <a:gd name="connsiteX0" fmla="*/ 0 w 5860752"/>
              <a:gd name="connsiteY0" fmla="*/ 0 h 461665"/>
              <a:gd name="connsiteX1" fmla="*/ 5860752 w 5860752"/>
              <a:gd name="connsiteY1" fmla="*/ 0 h 461665"/>
              <a:gd name="connsiteX2" fmla="*/ 5860752 w 5860752"/>
              <a:gd name="connsiteY2" fmla="*/ 461665 h 461665"/>
              <a:gd name="connsiteX3" fmla="*/ 0 w 5860752"/>
              <a:gd name="connsiteY3" fmla="*/ 461665 h 461665"/>
              <a:gd name="connsiteX4" fmla="*/ 0 w 5860752"/>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752" h="461665" fill="none" extrusionOk="0">
                <a:moveTo>
                  <a:pt x="0" y="0"/>
                </a:moveTo>
                <a:cubicBezTo>
                  <a:pt x="2533200" y="-137406"/>
                  <a:pt x="5179125" y="90737"/>
                  <a:pt x="5860752" y="0"/>
                </a:cubicBezTo>
                <a:cubicBezTo>
                  <a:pt x="5850089" y="95707"/>
                  <a:pt x="5851237" y="392937"/>
                  <a:pt x="5860752" y="461665"/>
                </a:cubicBezTo>
                <a:cubicBezTo>
                  <a:pt x="3315810" y="589647"/>
                  <a:pt x="2129986" y="441694"/>
                  <a:pt x="0" y="461665"/>
                </a:cubicBezTo>
                <a:cubicBezTo>
                  <a:pt x="36237" y="274478"/>
                  <a:pt x="-19172" y="97045"/>
                  <a:pt x="0" y="0"/>
                </a:cubicBezTo>
                <a:close/>
              </a:path>
              <a:path w="5860752" h="461665" stroke="0" extrusionOk="0">
                <a:moveTo>
                  <a:pt x="0" y="0"/>
                </a:moveTo>
                <a:cubicBezTo>
                  <a:pt x="2548693" y="-1539"/>
                  <a:pt x="4408266" y="-46202"/>
                  <a:pt x="5860752" y="0"/>
                </a:cubicBezTo>
                <a:cubicBezTo>
                  <a:pt x="5882661" y="134824"/>
                  <a:pt x="5870464" y="295193"/>
                  <a:pt x="5860752" y="461665"/>
                </a:cubicBezTo>
                <a:cubicBezTo>
                  <a:pt x="5056320" y="333130"/>
                  <a:pt x="1059761" y="421526"/>
                  <a:pt x="0" y="461665"/>
                </a:cubicBezTo>
                <a:cubicBezTo>
                  <a:pt x="15681" y="368114"/>
                  <a:pt x="23004" y="77620"/>
                  <a:pt x="0" y="0"/>
                </a:cubicBezTo>
                <a:close/>
              </a:path>
            </a:pathLst>
          </a:custGeom>
          <a:pattFill prst="smGrid">
            <a:fgClr>
              <a:srgbClr val="CCECFF"/>
            </a:fgClr>
            <a:bgClr>
              <a:schemeClr val="bg1"/>
            </a:bgClr>
          </a:pattFill>
          <a:ln w="12700">
            <a:solidFill>
              <a:srgbClr val="0099FF"/>
            </a:solidFill>
            <a:extLst>
              <a:ext uri="{C807C97D-BFC1-408E-A445-0C87EB9F89A2}">
                <ask:lineSketchStyleProps xmlns:ask="http://schemas.microsoft.com/office/drawing/2018/sketchyshapes" sd="1674230717">
                  <a:prstGeom prst="rect">
                    <a:avLst/>
                  </a:prstGeom>
                  <ask:type>
                    <ask:lineSketchCurved/>
                  </ask:type>
                </ask:lineSketchStyleProps>
              </a:ext>
            </a:extLst>
          </a:ln>
        </p:spPr>
        <p:txBody>
          <a:bodyPr wrap="square">
            <a:spAutoFit/>
          </a:bodyPr>
          <a:lstStyle/>
          <a:p>
            <a:r>
              <a:rPr lang="vi-VN" sz="2400" dirty="0">
                <a:solidFill>
                  <a:srgbClr val="0000FF"/>
                </a:solidFill>
                <a:latin typeface="Calibri" panose="020F0502020204030204" pitchFamily="34" charset="0"/>
                <a:cs typeface="Calibri" panose="020F0502020204030204" pitchFamily="34" charset="0"/>
              </a:rPr>
              <a:t>Câu chuyện em đã được nghe kể là gì?</a:t>
            </a:r>
          </a:p>
        </p:txBody>
      </p:sp>
      <p:cxnSp>
        <p:nvCxnSpPr>
          <p:cNvPr id="22" name="Straight Arrow Connector 21">
            <a:extLst>
              <a:ext uri="{FF2B5EF4-FFF2-40B4-BE49-F238E27FC236}">
                <a16:creationId xmlns:a16="http://schemas.microsoft.com/office/drawing/2014/main" id="{B8CB68D7-DD2C-48FD-B10B-43707DB43941}"/>
              </a:ext>
            </a:extLst>
          </p:cNvPr>
          <p:cNvCxnSpPr>
            <a:cxnSpLocks/>
          </p:cNvCxnSpPr>
          <p:nvPr/>
        </p:nvCxnSpPr>
        <p:spPr>
          <a:xfrm flipV="1">
            <a:off x="4337954" y="2426438"/>
            <a:ext cx="669318" cy="1473755"/>
          </a:xfrm>
          <a:prstGeom prst="straightConnector1">
            <a:avLst/>
          </a:prstGeom>
          <a:ln>
            <a:solidFill>
              <a:srgbClr val="0099FF"/>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C92C19B-9A01-4059-93BB-741D66491654}"/>
              </a:ext>
            </a:extLst>
          </p:cNvPr>
          <p:cNvCxnSpPr>
            <a:cxnSpLocks/>
            <a:endCxn id="24" idx="1"/>
          </p:cNvCxnSpPr>
          <p:nvPr/>
        </p:nvCxnSpPr>
        <p:spPr>
          <a:xfrm flipV="1">
            <a:off x="4343336" y="3543290"/>
            <a:ext cx="663936" cy="357790"/>
          </a:xfrm>
          <a:prstGeom prst="straightConnector1">
            <a:avLst/>
          </a:prstGeom>
          <a:ln>
            <a:solidFill>
              <a:srgbClr val="0099FF"/>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396A26C-1930-461E-9090-20C54E349ED4}"/>
              </a:ext>
            </a:extLst>
          </p:cNvPr>
          <p:cNvSpPr txBox="1"/>
          <p:nvPr/>
        </p:nvSpPr>
        <p:spPr>
          <a:xfrm>
            <a:off x="5007272" y="3312457"/>
            <a:ext cx="6489403" cy="461665"/>
          </a:xfrm>
          <a:custGeom>
            <a:avLst/>
            <a:gdLst>
              <a:gd name="connsiteX0" fmla="*/ 0 w 6489403"/>
              <a:gd name="connsiteY0" fmla="*/ 0 h 461665"/>
              <a:gd name="connsiteX1" fmla="*/ 6489403 w 6489403"/>
              <a:gd name="connsiteY1" fmla="*/ 0 h 461665"/>
              <a:gd name="connsiteX2" fmla="*/ 6489403 w 6489403"/>
              <a:gd name="connsiteY2" fmla="*/ 461665 h 461665"/>
              <a:gd name="connsiteX3" fmla="*/ 0 w 6489403"/>
              <a:gd name="connsiteY3" fmla="*/ 461665 h 461665"/>
              <a:gd name="connsiteX4" fmla="*/ 0 w 648940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9403" h="461665" fill="none" extrusionOk="0">
                <a:moveTo>
                  <a:pt x="0" y="0"/>
                </a:moveTo>
                <a:cubicBezTo>
                  <a:pt x="1717803" y="135721"/>
                  <a:pt x="4022370" y="-84485"/>
                  <a:pt x="6489403" y="0"/>
                </a:cubicBezTo>
                <a:cubicBezTo>
                  <a:pt x="6449792" y="84053"/>
                  <a:pt x="6475131" y="414441"/>
                  <a:pt x="6489403" y="461665"/>
                </a:cubicBezTo>
                <a:cubicBezTo>
                  <a:pt x="5477330" y="431011"/>
                  <a:pt x="831075" y="307129"/>
                  <a:pt x="0" y="461665"/>
                </a:cubicBezTo>
                <a:cubicBezTo>
                  <a:pt x="-32772" y="386569"/>
                  <a:pt x="26812" y="58669"/>
                  <a:pt x="0" y="0"/>
                </a:cubicBezTo>
                <a:close/>
              </a:path>
              <a:path w="6489403" h="461665" stroke="0" extrusionOk="0">
                <a:moveTo>
                  <a:pt x="0" y="0"/>
                </a:moveTo>
                <a:cubicBezTo>
                  <a:pt x="1397994" y="103938"/>
                  <a:pt x="5190882" y="47782"/>
                  <a:pt x="6489403" y="0"/>
                </a:cubicBezTo>
                <a:cubicBezTo>
                  <a:pt x="6457531" y="89784"/>
                  <a:pt x="6496453" y="295875"/>
                  <a:pt x="6489403" y="461665"/>
                </a:cubicBezTo>
                <a:cubicBezTo>
                  <a:pt x="5564381" y="333787"/>
                  <a:pt x="1480527" y="523056"/>
                  <a:pt x="0" y="461665"/>
                </a:cubicBezTo>
                <a:cubicBezTo>
                  <a:pt x="-7945" y="250998"/>
                  <a:pt x="-10061" y="108257"/>
                  <a:pt x="0" y="0"/>
                </a:cubicBezTo>
                <a:close/>
              </a:path>
            </a:pathLst>
          </a:custGeom>
          <a:pattFill prst="smGrid">
            <a:fgClr>
              <a:srgbClr val="CCECFF"/>
            </a:fgClr>
            <a:bgClr>
              <a:schemeClr val="bg1"/>
            </a:bgClr>
          </a:pattFill>
          <a:ln w="12700">
            <a:solidFill>
              <a:srgbClr val="0099FF"/>
            </a:solidFill>
            <a:extLst>
              <a:ext uri="{C807C97D-BFC1-408E-A445-0C87EB9F89A2}">
                <ask:lineSketchStyleProps xmlns:ask="http://schemas.microsoft.com/office/drawing/2018/sketchyshapes" sd="4125094480">
                  <a:prstGeom prst="rect">
                    <a:avLst/>
                  </a:prstGeom>
                  <ask:type>
                    <ask:lineSketchCurved/>
                  </ask:type>
                </ask:lineSketchStyleProps>
              </a:ext>
            </a:extLst>
          </a:ln>
        </p:spPr>
        <p:txBody>
          <a:bodyPr wrap="square">
            <a:spAutoFit/>
          </a:bodyPr>
          <a:lstStyle/>
          <a:p>
            <a:pPr algn="ctr"/>
            <a:r>
              <a:rPr lang="vi-VN" sz="2400" dirty="0">
                <a:solidFill>
                  <a:srgbClr val="0000FF"/>
                </a:solidFill>
                <a:latin typeface="Calibri" panose="020F0502020204030204" pitchFamily="34" charset="0"/>
                <a:cs typeface="Calibri" panose="020F0502020204030204" pitchFamily="34" charset="0"/>
              </a:rPr>
              <a:t>Em thích nhất nhân vật nào trong câu chuyện đó?</a:t>
            </a:r>
          </a:p>
        </p:txBody>
      </p:sp>
      <p:cxnSp>
        <p:nvCxnSpPr>
          <p:cNvPr id="25" name="Straight Arrow Connector 24">
            <a:extLst>
              <a:ext uri="{FF2B5EF4-FFF2-40B4-BE49-F238E27FC236}">
                <a16:creationId xmlns:a16="http://schemas.microsoft.com/office/drawing/2014/main" id="{9D6EB2D7-5ACE-46B1-8FE8-BDDD79758D2B}"/>
              </a:ext>
            </a:extLst>
          </p:cNvPr>
          <p:cNvCxnSpPr>
            <a:cxnSpLocks/>
            <a:endCxn id="26" idx="1"/>
          </p:cNvCxnSpPr>
          <p:nvPr/>
        </p:nvCxnSpPr>
        <p:spPr>
          <a:xfrm>
            <a:off x="4337954" y="3909682"/>
            <a:ext cx="962057" cy="610808"/>
          </a:xfrm>
          <a:prstGeom prst="straightConnector1">
            <a:avLst/>
          </a:prstGeom>
          <a:ln>
            <a:solidFill>
              <a:srgbClr val="0099FF"/>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0C08F5D-E1BC-4EF5-B8E8-9431D355FE88}"/>
              </a:ext>
            </a:extLst>
          </p:cNvPr>
          <p:cNvSpPr txBox="1"/>
          <p:nvPr/>
        </p:nvSpPr>
        <p:spPr>
          <a:xfrm>
            <a:off x="5300011" y="4289657"/>
            <a:ext cx="5987114" cy="461665"/>
          </a:xfrm>
          <a:custGeom>
            <a:avLst/>
            <a:gdLst>
              <a:gd name="connsiteX0" fmla="*/ 0 w 5987114"/>
              <a:gd name="connsiteY0" fmla="*/ 0 h 461665"/>
              <a:gd name="connsiteX1" fmla="*/ 5987114 w 5987114"/>
              <a:gd name="connsiteY1" fmla="*/ 0 h 461665"/>
              <a:gd name="connsiteX2" fmla="*/ 5987114 w 5987114"/>
              <a:gd name="connsiteY2" fmla="*/ 461665 h 461665"/>
              <a:gd name="connsiteX3" fmla="*/ 0 w 5987114"/>
              <a:gd name="connsiteY3" fmla="*/ 461665 h 461665"/>
              <a:gd name="connsiteX4" fmla="*/ 0 w 5987114"/>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7114" h="461665" fill="none" extrusionOk="0">
                <a:moveTo>
                  <a:pt x="0" y="0"/>
                </a:moveTo>
                <a:cubicBezTo>
                  <a:pt x="1577934" y="5232"/>
                  <a:pt x="4448176" y="68678"/>
                  <a:pt x="5987114" y="0"/>
                </a:cubicBezTo>
                <a:cubicBezTo>
                  <a:pt x="6023855" y="51454"/>
                  <a:pt x="6011931" y="367215"/>
                  <a:pt x="5987114" y="461665"/>
                </a:cubicBezTo>
                <a:cubicBezTo>
                  <a:pt x="3290038" y="559895"/>
                  <a:pt x="1157761" y="546569"/>
                  <a:pt x="0" y="461665"/>
                </a:cubicBezTo>
                <a:cubicBezTo>
                  <a:pt x="27779" y="300791"/>
                  <a:pt x="-14230" y="179083"/>
                  <a:pt x="0" y="0"/>
                </a:cubicBezTo>
                <a:close/>
              </a:path>
              <a:path w="5987114" h="461665" stroke="0" extrusionOk="0">
                <a:moveTo>
                  <a:pt x="0" y="0"/>
                </a:moveTo>
                <a:cubicBezTo>
                  <a:pt x="2541166" y="73963"/>
                  <a:pt x="3489708" y="-135315"/>
                  <a:pt x="5987114" y="0"/>
                </a:cubicBezTo>
                <a:cubicBezTo>
                  <a:pt x="6008707" y="124747"/>
                  <a:pt x="6024974" y="409014"/>
                  <a:pt x="5987114" y="461665"/>
                </a:cubicBezTo>
                <a:cubicBezTo>
                  <a:pt x="5206234" y="377143"/>
                  <a:pt x="2722628" y="506091"/>
                  <a:pt x="0" y="461665"/>
                </a:cubicBezTo>
                <a:cubicBezTo>
                  <a:pt x="-12474" y="269377"/>
                  <a:pt x="-6133" y="224152"/>
                  <a:pt x="0" y="0"/>
                </a:cubicBezTo>
                <a:close/>
              </a:path>
            </a:pathLst>
          </a:custGeom>
          <a:pattFill prst="smGrid">
            <a:fgClr>
              <a:srgbClr val="CCECFF"/>
            </a:fgClr>
            <a:bgClr>
              <a:schemeClr val="bg1"/>
            </a:bgClr>
          </a:pattFill>
          <a:ln w="12700">
            <a:solidFill>
              <a:srgbClr val="0099FF"/>
            </a:solidFill>
            <a:extLst>
              <a:ext uri="{C807C97D-BFC1-408E-A445-0C87EB9F89A2}">
                <ask:lineSketchStyleProps xmlns:ask="http://schemas.microsoft.com/office/drawing/2018/sketchyshapes" sd="2952893647">
                  <a:prstGeom prst="rect">
                    <a:avLst/>
                  </a:prstGeom>
                  <ask:type>
                    <ask:lineSketchCurved/>
                  </ask:type>
                </ask:lineSketchStyleProps>
              </a:ext>
            </a:extLst>
          </a:ln>
        </p:spPr>
        <p:txBody>
          <a:bodyPr wrap="square">
            <a:spAutoFit/>
          </a:bodyPr>
          <a:lstStyle/>
          <a:p>
            <a:pPr algn="ctr"/>
            <a:r>
              <a:rPr lang="vi-VN" sz="2400" dirty="0">
                <a:solidFill>
                  <a:srgbClr val="0000FF"/>
                </a:solidFill>
                <a:latin typeface="Calibri" panose="020F0502020204030204" pitchFamily="34" charset="0"/>
                <a:cs typeface="Calibri" panose="020F0502020204030204" pitchFamily="34" charset="0"/>
              </a:rPr>
              <a:t>Em thích nhất điều gì ở nhân vật đó?</a:t>
            </a:r>
          </a:p>
        </p:txBody>
      </p:sp>
      <p:sp>
        <p:nvSpPr>
          <p:cNvPr id="27" name="Scroll: Horizontal 1057">
            <a:extLst>
              <a:ext uri="{FF2B5EF4-FFF2-40B4-BE49-F238E27FC236}">
                <a16:creationId xmlns:a16="http://schemas.microsoft.com/office/drawing/2014/main" id="{BC22E2C0-0AA3-4CDA-B827-ADB3109AA523}"/>
              </a:ext>
            </a:extLst>
          </p:cNvPr>
          <p:cNvSpPr/>
          <p:nvPr/>
        </p:nvSpPr>
        <p:spPr>
          <a:xfrm>
            <a:off x="1076325" y="3321060"/>
            <a:ext cx="3261630" cy="1211000"/>
          </a:xfrm>
          <a:custGeom>
            <a:avLst/>
            <a:gdLst>
              <a:gd name="connsiteX0" fmla="*/ 3261630 w 3261630"/>
              <a:gd name="connsiteY0" fmla="*/ 75688 h 1211000"/>
              <a:gd name="connsiteX1" fmla="*/ 3185942 w 3261630"/>
              <a:gd name="connsiteY1" fmla="*/ 151376 h 1211000"/>
              <a:gd name="connsiteX2" fmla="*/ 3185943 w 3261630"/>
              <a:gd name="connsiteY2" fmla="*/ 75688 h 1211000"/>
              <a:gd name="connsiteX3" fmla="*/ 3148099 w 3261630"/>
              <a:gd name="connsiteY3" fmla="*/ 113532 h 1211000"/>
              <a:gd name="connsiteX4" fmla="*/ 3110255 w 3261630"/>
              <a:gd name="connsiteY4" fmla="*/ 75688 h 1211000"/>
              <a:gd name="connsiteX5" fmla="*/ 3110255 w 3261630"/>
              <a:gd name="connsiteY5" fmla="*/ 151375 h 1211000"/>
              <a:gd name="connsiteX6" fmla="*/ 2574148 w 3261630"/>
              <a:gd name="connsiteY6" fmla="*/ 151375 h 1211000"/>
              <a:gd name="connsiteX7" fmla="*/ 2098733 w 3261630"/>
              <a:gd name="connsiteY7" fmla="*/ 151375 h 1211000"/>
              <a:gd name="connsiteX8" fmla="*/ 1653663 w 3261630"/>
              <a:gd name="connsiteY8" fmla="*/ 151375 h 1211000"/>
              <a:gd name="connsiteX9" fmla="*/ 1178247 w 3261630"/>
              <a:gd name="connsiteY9" fmla="*/ 151375 h 1211000"/>
              <a:gd name="connsiteX10" fmla="*/ 733178 w 3261630"/>
              <a:gd name="connsiteY10" fmla="*/ 151375 h 1211000"/>
              <a:gd name="connsiteX11" fmla="*/ 75688 w 3261630"/>
              <a:gd name="connsiteY11" fmla="*/ 151375 h 1211000"/>
              <a:gd name="connsiteX12" fmla="*/ 0 w 3261630"/>
              <a:gd name="connsiteY12" fmla="*/ 227063 h 1211000"/>
              <a:gd name="connsiteX13" fmla="*/ 0 w 3261630"/>
              <a:gd name="connsiteY13" fmla="*/ 681188 h 1211000"/>
              <a:gd name="connsiteX14" fmla="*/ 0 w 3261630"/>
              <a:gd name="connsiteY14" fmla="*/ 1135313 h 1211000"/>
              <a:gd name="connsiteX15" fmla="*/ 75688 w 3261630"/>
              <a:gd name="connsiteY15" fmla="*/ 1211001 h 1211000"/>
              <a:gd name="connsiteX16" fmla="*/ 151376 w 3261630"/>
              <a:gd name="connsiteY16" fmla="*/ 1135313 h 1211000"/>
              <a:gd name="connsiteX17" fmla="*/ 151375 w 3261630"/>
              <a:gd name="connsiteY17" fmla="*/ 1059625 h 1211000"/>
              <a:gd name="connsiteX18" fmla="*/ 687482 w 3261630"/>
              <a:gd name="connsiteY18" fmla="*/ 1059625 h 1211000"/>
              <a:gd name="connsiteX19" fmla="*/ 1162898 w 3261630"/>
              <a:gd name="connsiteY19" fmla="*/ 1059625 h 1211000"/>
              <a:gd name="connsiteX20" fmla="*/ 1638313 w 3261630"/>
              <a:gd name="connsiteY20" fmla="*/ 1059625 h 1211000"/>
              <a:gd name="connsiteX21" fmla="*/ 2174420 w 3261630"/>
              <a:gd name="connsiteY21" fmla="*/ 1059625 h 1211000"/>
              <a:gd name="connsiteX22" fmla="*/ 2710527 w 3261630"/>
              <a:gd name="connsiteY22" fmla="*/ 1059625 h 1211000"/>
              <a:gd name="connsiteX23" fmla="*/ 3185943 w 3261630"/>
              <a:gd name="connsiteY23" fmla="*/ 1059625 h 1211000"/>
              <a:gd name="connsiteX24" fmla="*/ 3261631 w 3261630"/>
              <a:gd name="connsiteY24" fmla="*/ 983937 h 1211000"/>
              <a:gd name="connsiteX25" fmla="*/ 3261630 w 3261630"/>
              <a:gd name="connsiteY25" fmla="*/ 75688 h 1211000"/>
              <a:gd name="connsiteX26" fmla="*/ 75688 w 3261630"/>
              <a:gd name="connsiteY26" fmla="*/ 302750 h 1211000"/>
              <a:gd name="connsiteX27" fmla="*/ 151376 w 3261630"/>
              <a:gd name="connsiteY27" fmla="*/ 227062 h 1211000"/>
              <a:gd name="connsiteX28" fmla="*/ 113532 w 3261630"/>
              <a:gd name="connsiteY28" fmla="*/ 189218 h 1211000"/>
              <a:gd name="connsiteX29" fmla="*/ 75688 w 3261630"/>
              <a:gd name="connsiteY29" fmla="*/ 227062 h 1211000"/>
              <a:gd name="connsiteX30" fmla="*/ 75688 w 3261630"/>
              <a:gd name="connsiteY30" fmla="*/ 302750 h 1211000"/>
              <a:gd name="connsiteX0" fmla="*/ 75688 w 3261630"/>
              <a:gd name="connsiteY0" fmla="*/ 302750 h 1211000"/>
              <a:gd name="connsiteX1" fmla="*/ 151376 w 3261630"/>
              <a:gd name="connsiteY1" fmla="*/ 227062 h 1211000"/>
              <a:gd name="connsiteX2" fmla="*/ 113532 w 3261630"/>
              <a:gd name="connsiteY2" fmla="*/ 189218 h 1211000"/>
              <a:gd name="connsiteX3" fmla="*/ 75688 w 3261630"/>
              <a:gd name="connsiteY3" fmla="*/ 227062 h 1211000"/>
              <a:gd name="connsiteX4" fmla="*/ 75688 w 3261630"/>
              <a:gd name="connsiteY4" fmla="*/ 302750 h 1211000"/>
              <a:gd name="connsiteX5" fmla="*/ 3185943 w 3261630"/>
              <a:gd name="connsiteY5" fmla="*/ 151375 h 1211000"/>
              <a:gd name="connsiteX6" fmla="*/ 3261631 w 3261630"/>
              <a:gd name="connsiteY6" fmla="*/ 75687 h 1211000"/>
              <a:gd name="connsiteX7" fmla="*/ 3185943 w 3261630"/>
              <a:gd name="connsiteY7" fmla="*/ -1 h 1211000"/>
              <a:gd name="connsiteX8" fmla="*/ 3110255 w 3261630"/>
              <a:gd name="connsiteY8" fmla="*/ 75687 h 1211000"/>
              <a:gd name="connsiteX9" fmla="*/ 3148099 w 3261630"/>
              <a:gd name="connsiteY9" fmla="*/ 113531 h 1211000"/>
              <a:gd name="connsiteX10" fmla="*/ 3185943 w 3261630"/>
              <a:gd name="connsiteY10" fmla="*/ 75687 h 1211000"/>
              <a:gd name="connsiteX11" fmla="*/ 3185943 w 3261630"/>
              <a:gd name="connsiteY11" fmla="*/ 151375 h 1211000"/>
              <a:gd name="connsiteX0" fmla="*/ 0 w 3261630"/>
              <a:gd name="connsiteY0" fmla="*/ 227063 h 1211000"/>
              <a:gd name="connsiteX1" fmla="*/ 75688 w 3261630"/>
              <a:gd name="connsiteY1" fmla="*/ 151375 h 1211000"/>
              <a:gd name="connsiteX2" fmla="*/ 520758 w 3261630"/>
              <a:gd name="connsiteY2" fmla="*/ 151375 h 1211000"/>
              <a:gd name="connsiteX3" fmla="*/ 965828 w 3261630"/>
              <a:gd name="connsiteY3" fmla="*/ 151375 h 1211000"/>
              <a:gd name="connsiteX4" fmla="*/ 1410897 w 3261630"/>
              <a:gd name="connsiteY4" fmla="*/ 151375 h 1211000"/>
              <a:gd name="connsiteX5" fmla="*/ 1977350 w 3261630"/>
              <a:gd name="connsiteY5" fmla="*/ 151375 h 1211000"/>
              <a:gd name="connsiteX6" fmla="*/ 2543802 w 3261630"/>
              <a:gd name="connsiteY6" fmla="*/ 151375 h 1211000"/>
              <a:gd name="connsiteX7" fmla="*/ 3110255 w 3261630"/>
              <a:gd name="connsiteY7" fmla="*/ 151375 h 1211000"/>
              <a:gd name="connsiteX8" fmla="*/ 3110255 w 3261630"/>
              <a:gd name="connsiteY8" fmla="*/ 75688 h 1211000"/>
              <a:gd name="connsiteX9" fmla="*/ 3185943 w 3261630"/>
              <a:gd name="connsiteY9" fmla="*/ 0 h 1211000"/>
              <a:gd name="connsiteX10" fmla="*/ 3261631 w 3261630"/>
              <a:gd name="connsiteY10" fmla="*/ 75688 h 1211000"/>
              <a:gd name="connsiteX11" fmla="*/ 3261630 w 3261630"/>
              <a:gd name="connsiteY11" fmla="*/ 983938 h 1211000"/>
              <a:gd name="connsiteX12" fmla="*/ 3185942 w 3261630"/>
              <a:gd name="connsiteY12" fmla="*/ 1059626 h 1211000"/>
              <a:gd name="connsiteX13" fmla="*/ 2680181 w 3261630"/>
              <a:gd name="connsiteY13" fmla="*/ 1059626 h 1211000"/>
              <a:gd name="connsiteX14" fmla="*/ 2113728 w 3261630"/>
              <a:gd name="connsiteY14" fmla="*/ 1059626 h 1211000"/>
              <a:gd name="connsiteX15" fmla="*/ 1577621 w 3261630"/>
              <a:gd name="connsiteY15" fmla="*/ 1059625 h 1211000"/>
              <a:gd name="connsiteX16" fmla="*/ 1102206 w 3261630"/>
              <a:gd name="connsiteY16" fmla="*/ 1059625 h 1211000"/>
              <a:gd name="connsiteX17" fmla="*/ 657136 w 3261630"/>
              <a:gd name="connsiteY17" fmla="*/ 1059625 h 1211000"/>
              <a:gd name="connsiteX18" fmla="*/ 151375 w 3261630"/>
              <a:gd name="connsiteY18" fmla="*/ 1059625 h 1211000"/>
              <a:gd name="connsiteX19" fmla="*/ 151375 w 3261630"/>
              <a:gd name="connsiteY19" fmla="*/ 1135313 h 1211000"/>
              <a:gd name="connsiteX20" fmla="*/ 75687 w 3261630"/>
              <a:gd name="connsiteY20" fmla="*/ 1211001 h 1211000"/>
              <a:gd name="connsiteX21" fmla="*/ -1 w 3261630"/>
              <a:gd name="connsiteY21" fmla="*/ 1135313 h 1211000"/>
              <a:gd name="connsiteX22" fmla="*/ 0 w 3261630"/>
              <a:gd name="connsiteY22" fmla="*/ 227063 h 1211000"/>
              <a:gd name="connsiteX23" fmla="*/ 3110255 w 3261630"/>
              <a:gd name="connsiteY23" fmla="*/ 151375 h 1211000"/>
              <a:gd name="connsiteX24" fmla="*/ 3185943 w 3261630"/>
              <a:gd name="connsiteY24" fmla="*/ 151375 h 1211000"/>
              <a:gd name="connsiteX25" fmla="*/ 3261631 w 3261630"/>
              <a:gd name="connsiteY25" fmla="*/ 75687 h 1211000"/>
              <a:gd name="connsiteX26" fmla="*/ 3185943 w 3261630"/>
              <a:gd name="connsiteY26" fmla="*/ 151375 h 1211000"/>
              <a:gd name="connsiteX27" fmla="*/ 3185943 w 3261630"/>
              <a:gd name="connsiteY27" fmla="*/ 75688 h 1211000"/>
              <a:gd name="connsiteX28" fmla="*/ 3148099 w 3261630"/>
              <a:gd name="connsiteY28" fmla="*/ 113532 h 1211000"/>
              <a:gd name="connsiteX29" fmla="*/ 3110255 w 3261630"/>
              <a:gd name="connsiteY29" fmla="*/ 75688 h 1211000"/>
              <a:gd name="connsiteX30" fmla="*/ 75688 w 3261630"/>
              <a:gd name="connsiteY30" fmla="*/ 302750 h 1211000"/>
              <a:gd name="connsiteX31" fmla="*/ 75688 w 3261630"/>
              <a:gd name="connsiteY31" fmla="*/ 227063 h 1211000"/>
              <a:gd name="connsiteX32" fmla="*/ 113532 w 3261630"/>
              <a:gd name="connsiteY32" fmla="*/ 189219 h 1211000"/>
              <a:gd name="connsiteX33" fmla="*/ 151376 w 3261630"/>
              <a:gd name="connsiteY33" fmla="*/ 227063 h 1211000"/>
              <a:gd name="connsiteX34" fmla="*/ 75688 w 3261630"/>
              <a:gd name="connsiteY34" fmla="*/ 302751 h 1211000"/>
              <a:gd name="connsiteX35" fmla="*/ 0 w 3261630"/>
              <a:gd name="connsiteY35" fmla="*/ 227063 h 1211000"/>
              <a:gd name="connsiteX36" fmla="*/ 151375 w 3261630"/>
              <a:gd name="connsiteY36" fmla="*/ 227063 h 1211000"/>
              <a:gd name="connsiteX37" fmla="*/ 151375 w 3261630"/>
              <a:gd name="connsiteY37" fmla="*/ 626693 h 1211000"/>
              <a:gd name="connsiteX38" fmla="*/ 151375 w 3261630"/>
              <a:gd name="connsiteY38" fmla="*/ 1059625 h 121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61630" h="1211000" stroke="0" extrusionOk="0">
                <a:moveTo>
                  <a:pt x="3261630" y="75688"/>
                </a:moveTo>
                <a:cubicBezTo>
                  <a:pt x="3244409" y="109878"/>
                  <a:pt x="3219772" y="114701"/>
                  <a:pt x="3185942" y="151376"/>
                </a:cubicBezTo>
                <a:cubicBezTo>
                  <a:pt x="3191322" y="122239"/>
                  <a:pt x="3186315" y="100157"/>
                  <a:pt x="3185943" y="75688"/>
                </a:cubicBezTo>
                <a:cubicBezTo>
                  <a:pt x="3185109" y="92110"/>
                  <a:pt x="3174127" y="113359"/>
                  <a:pt x="3148099" y="113532"/>
                </a:cubicBezTo>
                <a:cubicBezTo>
                  <a:pt x="3125947" y="112851"/>
                  <a:pt x="3109279" y="92090"/>
                  <a:pt x="3110255" y="75688"/>
                </a:cubicBezTo>
                <a:cubicBezTo>
                  <a:pt x="3113330" y="104340"/>
                  <a:pt x="3105042" y="119634"/>
                  <a:pt x="3110255" y="151375"/>
                </a:cubicBezTo>
                <a:cubicBezTo>
                  <a:pt x="2976961" y="178479"/>
                  <a:pt x="2736598" y="102200"/>
                  <a:pt x="2574148" y="151375"/>
                </a:cubicBezTo>
                <a:cubicBezTo>
                  <a:pt x="2411698" y="200550"/>
                  <a:pt x="2225852" y="145279"/>
                  <a:pt x="2098733" y="151375"/>
                </a:cubicBezTo>
                <a:cubicBezTo>
                  <a:pt x="1971615" y="157471"/>
                  <a:pt x="1838896" y="148260"/>
                  <a:pt x="1653663" y="151375"/>
                </a:cubicBezTo>
                <a:cubicBezTo>
                  <a:pt x="1468430" y="154490"/>
                  <a:pt x="1274582" y="119979"/>
                  <a:pt x="1178247" y="151375"/>
                </a:cubicBezTo>
                <a:cubicBezTo>
                  <a:pt x="1081912" y="182771"/>
                  <a:pt x="948698" y="114791"/>
                  <a:pt x="733178" y="151375"/>
                </a:cubicBezTo>
                <a:cubicBezTo>
                  <a:pt x="517658" y="187959"/>
                  <a:pt x="347064" y="115611"/>
                  <a:pt x="75688" y="151375"/>
                </a:cubicBezTo>
                <a:cubicBezTo>
                  <a:pt x="37214" y="155915"/>
                  <a:pt x="763" y="187978"/>
                  <a:pt x="0" y="227063"/>
                </a:cubicBezTo>
                <a:cubicBezTo>
                  <a:pt x="14481" y="450221"/>
                  <a:pt x="-6769" y="541577"/>
                  <a:pt x="0" y="681188"/>
                </a:cubicBezTo>
                <a:cubicBezTo>
                  <a:pt x="6769" y="820799"/>
                  <a:pt x="-54403" y="974872"/>
                  <a:pt x="0" y="1135313"/>
                </a:cubicBezTo>
                <a:cubicBezTo>
                  <a:pt x="-2040" y="1170351"/>
                  <a:pt x="33991" y="1206161"/>
                  <a:pt x="75688" y="1211001"/>
                </a:cubicBezTo>
                <a:cubicBezTo>
                  <a:pt x="116671" y="1211628"/>
                  <a:pt x="149826" y="1176712"/>
                  <a:pt x="151376" y="1135313"/>
                </a:cubicBezTo>
                <a:cubicBezTo>
                  <a:pt x="154144" y="1106069"/>
                  <a:pt x="148788" y="1078576"/>
                  <a:pt x="151375" y="1059625"/>
                </a:cubicBezTo>
                <a:cubicBezTo>
                  <a:pt x="409090" y="1021723"/>
                  <a:pt x="539695" y="1114777"/>
                  <a:pt x="687482" y="1059625"/>
                </a:cubicBezTo>
                <a:cubicBezTo>
                  <a:pt x="835269" y="1004473"/>
                  <a:pt x="938935" y="1078048"/>
                  <a:pt x="1162898" y="1059625"/>
                </a:cubicBezTo>
                <a:cubicBezTo>
                  <a:pt x="1386861" y="1041202"/>
                  <a:pt x="1449891" y="1112151"/>
                  <a:pt x="1638313" y="1059625"/>
                </a:cubicBezTo>
                <a:cubicBezTo>
                  <a:pt x="1826736" y="1007099"/>
                  <a:pt x="2065951" y="1123083"/>
                  <a:pt x="2174420" y="1059625"/>
                </a:cubicBezTo>
                <a:cubicBezTo>
                  <a:pt x="2282889" y="996167"/>
                  <a:pt x="2584080" y="1081345"/>
                  <a:pt x="2710527" y="1059625"/>
                </a:cubicBezTo>
                <a:cubicBezTo>
                  <a:pt x="2836974" y="1037905"/>
                  <a:pt x="2999113" y="1072439"/>
                  <a:pt x="3185943" y="1059625"/>
                </a:cubicBezTo>
                <a:cubicBezTo>
                  <a:pt x="3226896" y="1060010"/>
                  <a:pt x="3259911" y="1028809"/>
                  <a:pt x="3261631" y="983937"/>
                </a:cubicBezTo>
                <a:cubicBezTo>
                  <a:pt x="3276838" y="594775"/>
                  <a:pt x="3275581" y="432583"/>
                  <a:pt x="3261630" y="75688"/>
                </a:cubicBezTo>
                <a:close/>
                <a:moveTo>
                  <a:pt x="75688" y="302750"/>
                </a:moveTo>
                <a:cubicBezTo>
                  <a:pt x="118734" y="302470"/>
                  <a:pt x="144912" y="271802"/>
                  <a:pt x="151376" y="227062"/>
                </a:cubicBezTo>
                <a:cubicBezTo>
                  <a:pt x="151974" y="206248"/>
                  <a:pt x="132256" y="189851"/>
                  <a:pt x="113532" y="189218"/>
                </a:cubicBezTo>
                <a:cubicBezTo>
                  <a:pt x="90594" y="190920"/>
                  <a:pt x="76885" y="205572"/>
                  <a:pt x="75688" y="227062"/>
                </a:cubicBezTo>
                <a:cubicBezTo>
                  <a:pt x="79861" y="254828"/>
                  <a:pt x="69509" y="266473"/>
                  <a:pt x="75688" y="302750"/>
                </a:cubicBezTo>
                <a:close/>
              </a:path>
              <a:path w="3261630" h="1211000" fill="darkenLess" stroke="0" extrusionOk="0">
                <a:moveTo>
                  <a:pt x="75688" y="302750"/>
                </a:moveTo>
                <a:cubicBezTo>
                  <a:pt x="116532" y="300105"/>
                  <a:pt x="152163" y="273935"/>
                  <a:pt x="151376" y="227062"/>
                </a:cubicBezTo>
                <a:cubicBezTo>
                  <a:pt x="150700" y="207303"/>
                  <a:pt x="130029" y="187878"/>
                  <a:pt x="113532" y="189218"/>
                </a:cubicBezTo>
                <a:cubicBezTo>
                  <a:pt x="90478" y="188408"/>
                  <a:pt x="70296" y="205145"/>
                  <a:pt x="75688" y="227062"/>
                </a:cubicBezTo>
                <a:cubicBezTo>
                  <a:pt x="76163" y="261741"/>
                  <a:pt x="70578" y="286214"/>
                  <a:pt x="75688" y="302750"/>
                </a:cubicBezTo>
                <a:close/>
                <a:moveTo>
                  <a:pt x="3185943" y="151375"/>
                </a:moveTo>
                <a:cubicBezTo>
                  <a:pt x="3238851" y="154344"/>
                  <a:pt x="3263845" y="117763"/>
                  <a:pt x="3261631" y="75687"/>
                </a:cubicBezTo>
                <a:cubicBezTo>
                  <a:pt x="3266958" y="39353"/>
                  <a:pt x="3236428" y="4642"/>
                  <a:pt x="3185943" y="-1"/>
                </a:cubicBezTo>
                <a:cubicBezTo>
                  <a:pt x="3144307" y="6959"/>
                  <a:pt x="3109194" y="43765"/>
                  <a:pt x="3110255" y="75687"/>
                </a:cubicBezTo>
                <a:cubicBezTo>
                  <a:pt x="3113159" y="91615"/>
                  <a:pt x="3124022" y="114195"/>
                  <a:pt x="3148099" y="113531"/>
                </a:cubicBezTo>
                <a:cubicBezTo>
                  <a:pt x="3166321" y="115827"/>
                  <a:pt x="3191657" y="98844"/>
                  <a:pt x="3185943" y="75687"/>
                </a:cubicBezTo>
                <a:cubicBezTo>
                  <a:pt x="3189782" y="97177"/>
                  <a:pt x="3181536" y="132621"/>
                  <a:pt x="3185943" y="151375"/>
                </a:cubicBezTo>
                <a:close/>
              </a:path>
              <a:path w="3261630" h="1211000" fill="none" extrusionOk="0">
                <a:moveTo>
                  <a:pt x="0" y="227063"/>
                </a:moveTo>
                <a:cubicBezTo>
                  <a:pt x="3298" y="175655"/>
                  <a:pt x="31103" y="150853"/>
                  <a:pt x="75688" y="151375"/>
                </a:cubicBezTo>
                <a:cubicBezTo>
                  <a:pt x="196108" y="105480"/>
                  <a:pt x="313501" y="160411"/>
                  <a:pt x="520758" y="151375"/>
                </a:cubicBezTo>
                <a:cubicBezTo>
                  <a:pt x="728015" y="142339"/>
                  <a:pt x="822457" y="151776"/>
                  <a:pt x="965828" y="151375"/>
                </a:cubicBezTo>
                <a:cubicBezTo>
                  <a:pt x="1109199" y="150974"/>
                  <a:pt x="1275380" y="204031"/>
                  <a:pt x="1410897" y="151375"/>
                </a:cubicBezTo>
                <a:cubicBezTo>
                  <a:pt x="1546414" y="98719"/>
                  <a:pt x="1765901" y="156780"/>
                  <a:pt x="1977350" y="151375"/>
                </a:cubicBezTo>
                <a:cubicBezTo>
                  <a:pt x="2188799" y="145970"/>
                  <a:pt x="2282469" y="182331"/>
                  <a:pt x="2543802" y="151375"/>
                </a:cubicBezTo>
                <a:cubicBezTo>
                  <a:pt x="2805135" y="120419"/>
                  <a:pt x="2953039" y="191968"/>
                  <a:pt x="3110255" y="151375"/>
                </a:cubicBezTo>
                <a:cubicBezTo>
                  <a:pt x="3109676" y="126711"/>
                  <a:pt x="3114322" y="101398"/>
                  <a:pt x="3110255" y="75688"/>
                </a:cubicBezTo>
                <a:cubicBezTo>
                  <a:pt x="3099198" y="33355"/>
                  <a:pt x="3141514" y="-3079"/>
                  <a:pt x="3185943" y="0"/>
                </a:cubicBezTo>
                <a:cubicBezTo>
                  <a:pt x="3235597" y="-6384"/>
                  <a:pt x="3253035" y="33863"/>
                  <a:pt x="3261631" y="75688"/>
                </a:cubicBezTo>
                <a:cubicBezTo>
                  <a:pt x="3267728" y="343279"/>
                  <a:pt x="3257146" y="661984"/>
                  <a:pt x="3261630" y="983938"/>
                </a:cubicBezTo>
                <a:cubicBezTo>
                  <a:pt x="3255591" y="1019134"/>
                  <a:pt x="3240110" y="1060932"/>
                  <a:pt x="3185942" y="1059626"/>
                </a:cubicBezTo>
                <a:cubicBezTo>
                  <a:pt x="2962598" y="1088127"/>
                  <a:pt x="2907647" y="1053430"/>
                  <a:pt x="2680181" y="1059626"/>
                </a:cubicBezTo>
                <a:cubicBezTo>
                  <a:pt x="2452715" y="1065822"/>
                  <a:pt x="2233445" y="1005277"/>
                  <a:pt x="2113728" y="1059626"/>
                </a:cubicBezTo>
                <a:cubicBezTo>
                  <a:pt x="1994010" y="1113975"/>
                  <a:pt x="1696271" y="1057925"/>
                  <a:pt x="1577621" y="1059625"/>
                </a:cubicBezTo>
                <a:cubicBezTo>
                  <a:pt x="1458971" y="1061325"/>
                  <a:pt x="1219314" y="1048257"/>
                  <a:pt x="1102206" y="1059625"/>
                </a:cubicBezTo>
                <a:cubicBezTo>
                  <a:pt x="985098" y="1070993"/>
                  <a:pt x="801621" y="1012612"/>
                  <a:pt x="657136" y="1059625"/>
                </a:cubicBezTo>
                <a:cubicBezTo>
                  <a:pt x="512651" y="1106638"/>
                  <a:pt x="313532" y="1011926"/>
                  <a:pt x="151375" y="1059625"/>
                </a:cubicBezTo>
                <a:cubicBezTo>
                  <a:pt x="157308" y="1094895"/>
                  <a:pt x="143220" y="1111041"/>
                  <a:pt x="151375" y="1135313"/>
                </a:cubicBezTo>
                <a:cubicBezTo>
                  <a:pt x="148680" y="1180297"/>
                  <a:pt x="117386" y="1216550"/>
                  <a:pt x="75687" y="1211001"/>
                </a:cubicBezTo>
                <a:cubicBezTo>
                  <a:pt x="40375" y="1214911"/>
                  <a:pt x="1785" y="1183012"/>
                  <a:pt x="-1" y="1135313"/>
                </a:cubicBezTo>
                <a:cubicBezTo>
                  <a:pt x="28070" y="751275"/>
                  <a:pt x="882" y="537420"/>
                  <a:pt x="0" y="227063"/>
                </a:cubicBezTo>
                <a:close/>
                <a:moveTo>
                  <a:pt x="3110255" y="151375"/>
                </a:moveTo>
                <a:cubicBezTo>
                  <a:pt x="3143371" y="144201"/>
                  <a:pt x="3170313" y="159548"/>
                  <a:pt x="3185943" y="151375"/>
                </a:cubicBezTo>
                <a:cubicBezTo>
                  <a:pt x="3226273" y="144513"/>
                  <a:pt x="3260290" y="125618"/>
                  <a:pt x="3261631" y="75687"/>
                </a:cubicBezTo>
                <a:moveTo>
                  <a:pt x="3185943" y="151375"/>
                </a:moveTo>
                <a:cubicBezTo>
                  <a:pt x="3183208" y="117428"/>
                  <a:pt x="3193578" y="96519"/>
                  <a:pt x="3185943" y="75688"/>
                </a:cubicBezTo>
                <a:cubicBezTo>
                  <a:pt x="3188797" y="98487"/>
                  <a:pt x="3169520" y="113186"/>
                  <a:pt x="3148099" y="113532"/>
                </a:cubicBezTo>
                <a:cubicBezTo>
                  <a:pt x="3130717" y="115665"/>
                  <a:pt x="3109297" y="95825"/>
                  <a:pt x="3110255" y="75688"/>
                </a:cubicBezTo>
                <a:moveTo>
                  <a:pt x="75688" y="302750"/>
                </a:moveTo>
                <a:cubicBezTo>
                  <a:pt x="66770" y="269992"/>
                  <a:pt x="84703" y="262791"/>
                  <a:pt x="75688" y="227063"/>
                </a:cubicBezTo>
                <a:cubicBezTo>
                  <a:pt x="72927" y="203734"/>
                  <a:pt x="97181" y="185557"/>
                  <a:pt x="113532" y="189219"/>
                </a:cubicBezTo>
                <a:cubicBezTo>
                  <a:pt x="133920" y="188416"/>
                  <a:pt x="152848" y="205625"/>
                  <a:pt x="151376" y="227063"/>
                </a:cubicBezTo>
                <a:cubicBezTo>
                  <a:pt x="155864" y="275311"/>
                  <a:pt x="126302" y="308413"/>
                  <a:pt x="75688" y="302751"/>
                </a:cubicBezTo>
                <a:cubicBezTo>
                  <a:pt x="33905" y="304145"/>
                  <a:pt x="946" y="267889"/>
                  <a:pt x="0" y="227063"/>
                </a:cubicBezTo>
                <a:moveTo>
                  <a:pt x="151375" y="227063"/>
                </a:moveTo>
                <a:cubicBezTo>
                  <a:pt x="195928" y="401745"/>
                  <a:pt x="125937" y="541312"/>
                  <a:pt x="151375" y="626693"/>
                </a:cubicBezTo>
                <a:cubicBezTo>
                  <a:pt x="176813" y="712074"/>
                  <a:pt x="144691" y="849664"/>
                  <a:pt x="151375" y="1059625"/>
                </a:cubicBezTo>
              </a:path>
              <a:path w="3261630" h="1211000" fill="none" stroke="0" extrusionOk="0">
                <a:moveTo>
                  <a:pt x="0" y="227063"/>
                </a:moveTo>
                <a:cubicBezTo>
                  <a:pt x="-2541" y="182381"/>
                  <a:pt x="30634" y="144161"/>
                  <a:pt x="75688" y="151375"/>
                </a:cubicBezTo>
                <a:cubicBezTo>
                  <a:pt x="209761" y="114136"/>
                  <a:pt x="461336" y="200167"/>
                  <a:pt x="581449" y="151375"/>
                </a:cubicBezTo>
                <a:cubicBezTo>
                  <a:pt x="701562" y="102583"/>
                  <a:pt x="928519" y="201300"/>
                  <a:pt x="1056865" y="151375"/>
                </a:cubicBezTo>
                <a:cubicBezTo>
                  <a:pt x="1185211" y="101450"/>
                  <a:pt x="1376617" y="185555"/>
                  <a:pt x="1501934" y="151375"/>
                </a:cubicBezTo>
                <a:cubicBezTo>
                  <a:pt x="1627251" y="117195"/>
                  <a:pt x="1794161" y="206130"/>
                  <a:pt x="2007696" y="151375"/>
                </a:cubicBezTo>
                <a:cubicBezTo>
                  <a:pt x="2221231" y="96620"/>
                  <a:pt x="2283877" y="199211"/>
                  <a:pt x="2422420" y="151375"/>
                </a:cubicBezTo>
                <a:cubicBezTo>
                  <a:pt x="2560963" y="103539"/>
                  <a:pt x="2840871" y="157187"/>
                  <a:pt x="3110255" y="151375"/>
                </a:cubicBezTo>
                <a:cubicBezTo>
                  <a:pt x="3102034" y="121341"/>
                  <a:pt x="3113907" y="92920"/>
                  <a:pt x="3110255" y="75688"/>
                </a:cubicBezTo>
                <a:cubicBezTo>
                  <a:pt x="3115740" y="27661"/>
                  <a:pt x="3146293" y="4319"/>
                  <a:pt x="3185943" y="0"/>
                </a:cubicBezTo>
                <a:cubicBezTo>
                  <a:pt x="3234875" y="-3830"/>
                  <a:pt x="3267906" y="31384"/>
                  <a:pt x="3261631" y="75688"/>
                </a:cubicBezTo>
                <a:cubicBezTo>
                  <a:pt x="3199023" y="369319"/>
                  <a:pt x="3320329" y="668334"/>
                  <a:pt x="3261630" y="983938"/>
                </a:cubicBezTo>
                <a:cubicBezTo>
                  <a:pt x="3264393" y="1024242"/>
                  <a:pt x="3228053" y="1057563"/>
                  <a:pt x="3185942" y="1059626"/>
                </a:cubicBezTo>
                <a:cubicBezTo>
                  <a:pt x="2929473" y="1063657"/>
                  <a:pt x="2889675" y="1054807"/>
                  <a:pt x="2649835" y="1059626"/>
                </a:cubicBezTo>
                <a:cubicBezTo>
                  <a:pt x="2409995" y="1064445"/>
                  <a:pt x="2331726" y="1032804"/>
                  <a:pt x="2144074" y="1059626"/>
                </a:cubicBezTo>
                <a:cubicBezTo>
                  <a:pt x="1956422" y="1086448"/>
                  <a:pt x="1720249" y="994077"/>
                  <a:pt x="1577621" y="1059625"/>
                </a:cubicBezTo>
                <a:cubicBezTo>
                  <a:pt x="1434993" y="1125173"/>
                  <a:pt x="1309588" y="1018409"/>
                  <a:pt x="1071860" y="1059625"/>
                </a:cubicBezTo>
                <a:cubicBezTo>
                  <a:pt x="834132" y="1100841"/>
                  <a:pt x="750694" y="1030379"/>
                  <a:pt x="657136" y="1059625"/>
                </a:cubicBezTo>
                <a:cubicBezTo>
                  <a:pt x="563578" y="1088871"/>
                  <a:pt x="387737" y="1056037"/>
                  <a:pt x="151375" y="1059625"/>
                </a:cubicBezTo>
                <a:cubicBezTo>
                  <a:pt x="153773" y="1097430"/>
                  <a:pt x="146831" y="1119021"/>
                  <a:pt x="151375" y="1135313"/>
                </a:cubicBezTo>
                <a:cubicBezTo>
                  <a:pt x="157907" y="1184523"/>
                  <a:pt x="119018" y="1204461"/>
                  <a:pt x="75687" y="1211001"/>
                </a:cubicBezTo>
                <a:cubicBezTo>
                  <a:pt x="30278" y="1212299"/>
                  <a:pt x="-8311" y="1184199"/>
                  <a:pt x="-1" y="1135313"/>
                </a:cubicBezTo>
                <a:cubicBezTo>
                  <a:pt x="-7916" y="846314"/>
                  <a:pt x="7240" y="590868"/>
                  <a:pt x="0" y="227063"/>
                </a:cubicBezTo>
                <a:close/>
                <a:moveTo>
                  <a:pt x="3110255" y="151375"/>
                </a:moveTo>
                <a:cubicBezTo>
                  <a:pt x="3139880" y="149594"/>
                  <a:pt x="3162691" y="157979"/>
                  <a:pt x="3185943" y="151375"/>
                </a:cubicBezTo>
                <a:cubicBezTo>
                  <a:pt x="3221532" y="141518"/>
                  <a:pt x="3251261" y="113701"/>
                  <a:pt x="3261631" y="75687"/>
                </a:cubicBezTo>
                <a:moveTo>
                  <a:pt x="3185943" y="151375"/>
                </a:moveTo>
                <a:cubicBezTo>
                  <a:pt x="3183415" y="113582"/>
                  <a:pt x="3187745" y="103738"/>
                  <a:pt x="3185943" y="75688"/>
                </a:cubicBezTo>
                <a:cubicBezTo>
                  <a:pt x="3183857" y="95154"/>
                  <a:pt x="3167694" y="113240"/>
                  <a:pt x="3148099" y="113532"/>
                </a:cubicBezTo>
                <a:cubicBezTo>
                  <a:pt x="3131326" y="109938"/>
                  <a:pt x="3108037" y="91173"/>
                  <a:pt x="3110255" y="75688"/>
                </a:cubicBezTo>
                <a:moveTo>
                  <a:pt x="75688" y="302750"/>
                </a:moveTo>
                <a:cubicBezTo>
                  <a:pt x="68118" y="278034"/>
                  <a:pt x="78829" y="263155"/>
                  <a:pt x="75688" y="227063"/>
                </a:cubicBezTo>
                <a:cubicBezTo>
                  <a:pt x="73887" y="203431"/>
                  <a:pt x="90192" y="189123"/>
                  <a:pt x="113532" y="189219"/>
                </a:cubicBezTo>
                <a:cubicBezTo>
                  <a:pt x="137435" y="191434"/>
                  <a:pt x="149654" y="204471"/>
                  <a:pt x="151376" y="227063"/>
                </a:cubicBezTo>
                <a:cubicBezTo>
                  <a:pt x="144691" y="270299"/>
                  <a:pt x="122896" y="302503"/>
                  <a:pt x="75688" y="302751"/>
                </a:cubicBezTo>
                <a:cubicBezTo>
                  <a:pt x="38203" y="311909"/>
                  <a:pt x="3647" y="269394"/>
                  <a:pt x="0" y="227063"/>
                </a:cubicBezTo>
                <a:moveTo>
                  <a:pt x="151375" y="227063"/>
                </a:moveTo>
                <a:cubicBezTo>
                  <a:pt x="177858" y="360734"/>
                  <a:pt x="111798" y="423481"/>
                  <a:pt x="151375" y="618367"/>
                </a:cubicBezTo>
                <a:cubicBezTo>
                  <a:pt x="190952" y="813253"/>
                  <a:pt x="125372" y="878053"/>
                  <a:pt x="151375" y="1059625"/>
                </a:cubicBezTo>
              </a:path>
            </a:pathLst>
          </a:custGeom>
          <a:solidFill>
            <a:srgbClr val="FFFF00"/>
          </a:solidFill>
          <a:ln>
            <a:solidFill>
              <a:srgbClr val="FF0000"/>
            </a:solidFill>
            <a:extLst>
              <a:ext uri="{C807C97D-BFC1-408E-A445-0C87EB9F89A2}">
                <ask:lineSketchStyleProps xmlns:ask="http://schemas.microsoft.com/office/drawing/2018/sketchyshapes" sd="1862497331">
                  <a:prstGeom prst="horizontalScroll">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bg1">
                    <a:lumMod val="10000"/>
                  </a:schemeClr>
                </a:solidFill>
                <a:effectLst>
                  <a:glow rad="228600">
                    <a:schemeClr val="accent4">
                      <a:satMod val="175000"/>
                      <a:alpha val="40000"/>
                    </a:schemeClr>
                  </a:glow>
                </a:effectLst>
                <a:latin typeface="Coiny" panose="02000903060500060000" pitchFamily="2" charset="0"/>
              </a:rPr>
              <a:t>Kể</a:t>
            </a:r>
            <a:r>
              <a:rPr lang="en-US" sz="2100" dirty="0">
                <a:solidFill>
                  <a:schemeClr val="bg1">
                    <a:lumMod val="10000"/>
                  </a:schemeClr>
                </a:solidFill>
                <a:effectLst>
                  <a:glow rad="228600">
                    <a:schemeClr val="accent4">
                      <a:satMod val="175000"/>
                      <a:alpha val="40000"/>
                    </a:schemeClr>
                  </a:glow>
                </a:effectLst>
                <a:latin typeface="Coiny" panose="02000903060500060000" pitchFamily="2" charset="0"/>
              </a:rPr>
              <a:t> </a:t>
            </a:r>
            <a:r>
              <a:rPr lang="en-US" sz="2100" dirty="0" err="1">
                <a:solidFill>
                  <a:schemeClr val="bg1">
                    <a:lumMod val="10000"/>
                  </a:schemeClr>
                </a:solidFill>
                <a:effectLst>
                  <a:glow rad="228600">
                    <a:schemeClr val="accent4">
                      <a:satMod val="175000"/>
                      <a:alpha val="40000"/>
                    </a:schemeClr>
                  </a:glow>
                </a:effectLst>
                <a:latin typeface="Coiny" panose="02000903060500060000" pitchFamily="2" charset="0"/>
              </a:rPr>
              <a:t>về</a:t>
            </a:r>
            <a:r>
              <a:rPr lang="en-US" sz="2100" dirty="0">
                <a:solidFill>
                  <a:schemeClr val="bg1">
                    <a:lumMod val="10000"/>
                  </a:schemeClr>
                </a:solidFill>
                <a:effectLst>
                  <a:glow rad="228600">
                    <a:schemeClr val="accent4">
                      <a:satMod val="175000"/>
                      <a:alpha val="40000"/>
                    </a:schemeClr>
                  </a:glow>
                </a:effectLst>
                <a:latin typeface="Coiny" panose="02000903060500060000" pitchFamily="2" charset="0"/>
              </a:rPr>
              <a:t> </a:t>
            </a:r>
            <a:r>
              <a:rPr lang="en-US" sz="2100" dirty="0" err="1">
                <a:solidFill>
                  <a:schemeClr val="bg1">
                    <a:lumMod val="10000"/>
                  </a:schemeClr>
                </a:solidFill>
                <a:effectLst>
                  <a:glow rad="228600">
                    <a:schemeClr val="accent4">
                      <a:satMod val="175000"/>
                      <a:alpha val="40000"/>
                    </a:schemeClr>
                  </a:glow>
                </a:effectLst>
                <a:latin typeface="Coiny" panose="02000903060500060000" pitchFamily="2" charset="0"/>
              </a:rPr>
              <a:t>một</a:t>
            </a:r>
            <a:r>
              <a:rPr lang="en-US" sz="2100" dirty="0">
                <a:solidFill>
                  <a:schemeClr val="bg1">
                    <a:lumMod val="10000"/>
                  </a:schemeClr>
                </a:solidFill>
                <a:effectLst>
                  <a:glow rad="228600">
                    <a:schemeClr val="accent4">
                      <a:satMod val="175000"/>
                      <a:alpha val="40000"/>
                    </a:schemeClr>
                  </a:glow>
                </a:effectLst>
                <a:latin typeface="Coiny" panose="02000903060500060000" pitchFamily="2" charset="0"/>
              </a:rPr>
              <a:t> </a:t>
            </a:r>
            <a:r>
              <a:rPr lang="en-US" sz="2100" dirty="0" err="1">
                <a:solidFill>
                  <a:schemeClr val="bg1">
                    <a:lumMod val="10000"/>
                  </a:schemeClr>
                </a:solidFill>
                <a:effectLst>
                  <a:glow rad="228600">
                    <a:schemeClr val="accent4">
                      <a:satMod val="175000"/>
                      <a:alpha val="40000"/>
                    </a:schemeClr>
                  </a:glow>
                </a:effectLst>
                <a:latin typeface="Coiny" panose="02000903060500060000" pitchFamily="2" charset="0"/>
              </a:rPr>
              <a:t>nhân</a:t>
            </a:r>
            <a:r>
              <a:rPr lang="en-US" sz="2100" dirty="0">
                <a:solidFill>
                  <a:schemeClr val="bg1">
                    <a:lumMod val="10000"/>
                  </a:schemeClr>
                </a:solidFill>
                <a:effectLst>
                  <a:glow rad="228600">
                    <a:schemeClr val="accent4">
                      <a:satMod val="175000"/>
                      <a:alpha val="40000"/>
                    </a:schemeClr>
                  </a:glow>
                </a:effectLst>
                <a:latin typeface="Coiny" panose="02000903060500060000" pitchFamily="2" charset="0"/>
              </a:rPr>
              <a:t> </a:t>
            </a:r>
            <a:r>
              <a:rPr lang="en-US" sz="2100" dirty="0" err="1">
                <a:solidFill>
                  <a:schemeClr val="bg1">
                    <a:lumMod val="10000"/>
                  </a:schemeClr>
                </a:solidFill>
                <a:effectLst>
                  <a:glow rad="228600">
                    <a:schemeClr val="accent4">
                      <a:satMod val="175000"/>
                      <a:alpha val="40000"/>
                    </a:schemeClr>
                  </a:glow>
                </a:effectLst>
                <a:latin typeface="Coiny" panose="02000903060500060000" pitchFamily="2" charset="0"/>
              </a:rPr>
              <a:t>vật</a:t>
            </a:r>
            <a:r>
              <a:rPr lang="en-US" sz="2100" dirty="0">
                <a:solidFill>
                  <a:schemeClr val="bg1">
                    <a:lumMod val="10000"/>
                  </a:schemeClr>
                </a:solidFill>
                <a:effectLst>
                  <a:glow rad="228600">
                    <a:schemeClr val="accent4">
                      <a:satMod val="175000"/>
                      <a:alpha val="40000"/>
                    </a:schemeClr>
                  </a:glow>
                </a:effectLst>
                <a:latin typeface="Coiny" panose="02000903060500060000" pitchFamily="2" charset="0"/>
              </a:rPr>
              <a:t> </a:t>
            </a:r>
            <a:r>
              <a:rPr lang="en-US" sz="2100" dirty="0" err="1">
                <a:solidFill>
                  <a:schemeClr val="bg1">
                    <a:lumMod val="10000"/>
                  </a:schemeClr>
                </a:solidFill>
                <a:effectLst>
                  <a:glow rad="228600">
                    <a:schemeClr val="accent4">
                      <a:satMod val="175000"/>
                      <a:alpha val="40000"/>
                    </a:schemeClr>
                  </a:glow>
                </a:effectLst>
                <a:latin typeface="Coiny" panose="02000903060500060000" pitchFamily="2" charset="0"/>
              </a:rPr>
              <a:t>yêu</a:t>
            </a:r>
            <a:r>
              <a:rPr lang="en-US" sz="2100" dirty="0">
                <a:solidFill>
                  <a:schemeClr val="bg1">
                    <a:lumMod val="10000"/>
                  </a:schemeClr>
                </a:solidFill>
                <a:effectLst>
                  <a:glow rad="228600">
                    <a:schemeClr val="accent4">
                      <a:satMod val="175000"/>
                      <a:alpha val="40000"/>
                    </a:schemeClr>
                  </a:glow>
                </a:effectLst>
                <a:latin typeface="Coiny" panose="02000903060500060000" pitchFamily="2" charset="0"/>
              </a:rPr>
              <a:t> </a:t>
            </a:r>
            <a:r>
              <a:rPr lang="en-US" sz="2100" dirty="0" err="1">
                <a:solidFill>
                  <a:schemeClr val="bg1">
                    <a:lumMod val="10000"/>
                  </a:schemeClr>
                </a:solidFill>
                <a:effectLst>
                  <a:glow rad="228600">
                    <a:schemeClr val="accent4">
                      <a:satMod val="175000"/>
                      <a:alpha val="40000"/>
                    </a:schemeClr>
                  </a:glow>
                </a:effectLst>
                <a:latin typeface="Coiny" panose="02000903060500060000" pitchFamily="2" charset="0"/>
              </a:rPr>
              <a:t>thích</a:t>
            </a:r>
            <a:endParaRPr lang="en-US" sz="2100" dirty="0">
              <a:solidFill>
                <a:schemeClr val="bg1">
                  <a:lumMod val="10000"/>
                </a:schemeClr>
              </a:solidFill>
              <a:effectLst>
                <a:glow rad="228600">
                  <a:schemeClr val="accent4">
                    <a:satMod val="175000"/>
                    <a:alpha val="40000"/>
                  </a:schemeClr>
                </a:glow>
              </a:effectLst>
              <a:latin typeface="Coiny" panose="02000903060500060000" pitchFamily="2" charset="0"/>
            </a:endParaRPr>
          </a:p>
        </p:txBody>
      </p:sp>
      <p:cxnSp>
        <p:nvCxnSpPr>
          <p:cNvPr id="31" name="Straight Arrow Connector 30">
            <a:extLst>
              <a:ext uri="{FF2B5EF4-FFF2-40B4-BE49-F238E27FC236}">
                <a16:creationId xmlns:a16="http://schemas.microsoft.com/office/drawing/2014/main" id="{07714A49-A757-46C6-83C0-D14F9D8C515C}"/>
              </a:ext>
            </a:extLst>
          </p:cNvPr>
          <p:cNvCxnSpPr>
            <a:cxnSpLocks/>
            <a:stCxn id="27" idx="3"/>
            <a:endCxn id="32" idx="1"/>
          </p:cNvCxnSpPr>
          <p:nvPr/>
        </p:nvCxnSpPr>
        <p:spPr>
          <a:xfrm>
            <a:off x="4337955" y="3926560"/>
            <a:ext cx="1076356" cy="1727405"/>
          </a:xfrm>
          <a:prstGeom prst="straightConnector1">
            <a:avLst/>
          </a:prstGeom>
          <a:ln>
            <a:solidFill>
              <a:srgbClr val="0099FF"/>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CB74C70-AAA7-4BBC-86D1-4B2696799A54}"/>
              </a:ext>
            </a:extLst>
          </p:cNvPr>
          <p:cNvSpPr txBox="1"/>
          <p:nvPr/>
        </p:nvSpPr>
        <p:spPr>
          <a:xfrm>
            <a:off x="5414311" y="5423132"/>
            <a:ext cx="5987114" cy="461665"/>
          </a:xfrm>
          <a:custGeom>
            <a:avLst/>
            <a:gdLst>
              <a:gd name="connsiteX0" fmla="*/ 0 w 5987114"/>
              <a:gd name="connsiteY0" fmla="*/ 0 h 461665"/>
              <a:gd name="connsiteX1" fmla="*/ 5987114 w 5987114"/>
              <a:gd name="connsiteY1" fmla="*/ 0 h 461665"/>
              <a:gd name="connsiteX2" fmla="*/ 5987114 w 5987114"/>
              <a:gd name="connsiteY2" fmla="*/ 461665 h 461665"/>
              <a:gd name="connsiteX3" fmla="*/ 0 w 5987114"/>
              <a:gd name="connsiteY3" fmla="*/ 461665 h 461665"/>
              <a:gd name="connsiteX4" fmla="*/ 0 w 5987114"/>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7114" h="461665" fill="none" extrusionOk="0">
                <a:moveTo>
                  <a:pt x="0" y="0"/>
                </a:moveTo>
                <a:cubicBezTo>
                  <a:pt x="1577934" y="5232"/>
                  <a:pt x="4448176" y="68678"/>
                  <a:pt x="5987114" y="0"/>
                </a:cubicBezTo>
                <a:cubicBezTo>
                  <a:pt x="6023855" y="51454"/>
                  <a:pt x="6011931" y="367215"/>
                  <a:pt x="5987114" y="461665"/>
                </a:cubicBezTo>
                <a:cubicBezTo>
                  <a:pt x="3290038" y="559895"/>
                  <a:pt x="1157761" y="546569"/>
                  <a:pt x="0" y="461665"/>
                </a:cubicBezTo>
                <a:cubicBezTo>
                  <a:pt x="27779" y="300791"/>
                  <a:pt x="-14230" y="179083"/>
                  <a:pt x="0" y="0"/>
                </a:cubicBezTo>
                <a:close/>
              </a:path>
              <a:path w="5987114" h="461665" stroke="0" extrusionOk="0">
                <a:moveTo>
                  <a:pt x="0" y="0"/>
                </a:moveTo>
                <a:cubicBezTo>
                  <a:pt x="2541166" y="73963"/>
                  <a:pt x="3489708" y="-135315"/>
                  <a:pt x="5987114" y="0"/>
                </a:cubicBezTo>
                <a:cubicBezTo>
                  <a:pt x="6008707" y="124747"/>
                  <a:pt x="6024974" y="409014"/>
                  <a:pt x="5987114" y="461665"/>
                </a:cubicBezTo>
                <a:cubicBezTo>
                  <a:pt x="5206234" y="377143"/>
                  <a:pt x="2722628" y="506091"/>
                  <a:pt x="0" y="461665"/>
                </a:cubicBezTo>
                <a:cubicBezTo>
                  <a:pt x="-12474" y="269377"/>
                  <a:pt x="-6133" y="224152"/>
                  <a:pt x="0" y="0"/>
                </a:cubicBezTo>
                <a:close/>
              </a:path>
            </a:pathLst>
          </a:custGeom>
          <a:pattFill prst="smGrid">
            <a:fgClr>
              <a:srgbClr val="CCECFF"/>
            </a:fgClr>
            <a:bgClr>
              <a:schemeClr val="bg1"/>
            </a:bgClr>
          </a:pattFill>
          <a:ln w="12700">
            <a:solidFill>
              <a:srgbClr val="0099FF"/>
            </a:solidFill>
            <a:extLst>
              <a:ext uri="{C807C97D-BFC1-408E-A445-0C87EB9F89A2}">
                <ask:lineSketchStyleProps xmlns:ask="http://schemas.microsoft.com/office/drawing/2018/sketchyshapes" sd="2952893647">
                  <a:prstGeom prst="rect">
                    <a:avLst/>
                  </a:prstGeom>
                  <ask:type>
                    <ask:lineSketchCurved/>
                  </ask:type>
                </ask:lineSketchStyleProps>
              </a:ext>
            </a:extLst>
          </a:ln>
        </p:spPr>
        <p:txBody>
          <a:bodyPr wrap="square">
            <a:spAutoFit/>
          </a:bodyPr>
          <a:lstStyle/>
          <a:p>
            <a:pPr algn="ctr"/>
            <a:r>
              <a:rPr lang="vi-VN" sz="2400" dirty="0">
                <a:solidFill>
                  <a:srgbClr val="0000FF"/>
                </a:solidFill>
                <a:latin typeface="Calibri" panose="020F0502020204030204" pitchFamily="34" charset="0"/>
                <a:cs typeface="Calibri" panose="020F0502020204030204" pitchFamily="34" charset="0"/>
              </a:rPr>
              <a:t>Em có suy nghĩ, cảm xúc gì về nhân vật đó? </a:t>
            </a:r>
          </a:p>
        </p:txBody>
      </p:sp>
    </p:spTree>
    <p:extLst>
      <p:ext uri="{BB962C8B-B14F-4D97-AF65-F5344CB8AC3E}">
        <p14:creationId xmlns:p14="http://schemas.microsoft.com/office/powerpoint/2010/main" val="17882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out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6" grpId="0" animBg="1"/>
      <p:bldP spid="27"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DB3FC2-7A80-4E4D-A97F-7724FDF96D33}"/>
              </a:ext>
            </a:extLst>
          </p:cNvPr>
          <p:cNvSpPr txBox="1"/>
          <p:nvPr/>
        </p:nvSpPr>
        <p:spPr>
          <a:xfrm>
            <a:off x="2008411" y="1486532"/>
            <a:ext cx="3036664" cy="507831"/>
          </a:xfrm>
          <a:prstGeom prst="rect">
            <a:avLst/>
          </a:prstGeom>
          <a:noFill/>
        </p:spPr>
        <p:txBody>
          <a:bodyPr wrap="square">
            <a:spAutoFit/>
          </a:bodyPr>
          <a:lstStyle/>
          <a:p>
            <a:pPr defTabSz="685800">
              <a:buClrTx/>
            </a:pPr>
            <a:r>
              <a:rPr lang="en-US" sz="2700" kern="1200" dirty="0" err="1">
                <a:solidFill>
                  <a:srgbClr val="FF0000"/>
                </a:solidFill>
                <a:latin typeface="Pattaya" panose="00000500000000000000" pitchFamily="2" charset="-34"/>
                <a:cs typeface="Pattaya" panose="00000500000000000000" pitchFamily="2" charset="-34"/>
              </a:rPr>
              <a:t>Trao</a:t>
            </a:r>
            <a:r>
              <a:rPr lang="en-US" sz="2700" kern="1200" dirty="0">
                <a:solidFill>
                  <a:srgbClr val="FF0000"/>
                </a:solidFill>
                <a:latin typeface="Pattaya" panose="00000500000000000000" pitchFamily="2" charset="-34"/>
                <a:cs typeface="Pattaya" panose="00000500000000000000" pitchFamily="2" charset="-34"/>
              </a:rPr>
              <a:t> </a:t>
            </a:r>
            <a:r>
              <a:rPr lang="en-US" sz="2700" kern="1200" dirty="0" err="1">
                <a:solidFill>
                  <a:srgbClr val="FF0000"/>
                </a:solidFill>
                <a:latin typeface="Pattaya" panose="00000500000000000000" pitchFamily="2" charset="-34"/>
                <a:cs typeface="Pattaya" panose="00000500000000000000" pitchFamily="2" charset="-34"/>
              </a:rPr>
              <a:t>đổi</a:t>
            </a:r>
            <a:r>
              <a:rPr lang="en-US" sz="2700" kern="1200" dirty="0">
                <a:solidFill>
                  <a:srgbClr val="FF0000"/>
                </a:solidFill>
                <a:latin typeface="Pattaya" panose="00000500000000000000" pitchFamily="2" charset="-34"/>
                <a:cs typeface="Pattaya" panose="00000500000000000000" pitchFamily="2" charset="-34"/>
              </a:rPr>
              <a:t> </a:t>
            </a:r>
            <a:r>
              <a:rPr lang="en-US" sz="2700" kern="1200" dirty="0" err="1">
                <a:solidFill>
                  <a:srgbClr val="FF0000"/>
                </a:solidFill>
                <a:latin typeface="Pattaya" panose="00000500000000000000" pitchFamily="2" charset="-34"/>
                <a:cs typeface="Pattaya" panose="00000500000000000000" pitchFamily="2" charset="-34"/>
              </a:rPr>
              <a:t>bài</a:t>
            </a:r>
            <a:r>
              <a:rPr lang="en-US" sz="2700" kern="1200" dirty="0">
                <a:solidFill>
                  <a:srgbClr val="FF0000"/>
                </a:solidFill>
                <a:latin typeface="Pattaya" panose="00000500000000000000" pitchFamily="2" charset="-34"/>
                <a:cs typeface="Pattaya" panose="00000500000000000000" pitchFamily="2" charset="-34"/>
              </a:rPr>
              <a:t> </a:t>
            </a:r>
            <a:r>
              <a:rPr lang="en-US" sz="2700" kern="1200" dirty="0" err="1">
                <a:solidFill>
                  <a:srgbClr val="FF0000"/>
                </a:solidFill>
                <a:latin typeface="Pattaya" panose="00000500000000000000" pitchFamily="2" charset="-34"/>
                <a:cs typeface="Pattaya" panose="00000500000000000000" pitchFamily="2" charset="-34"/>
              </a:rPr>
              <a:t>viết</a:t>
            </a:r>
            <a:r>
              <a:rPr lang="en-US" sz="2700" kern="1200" dirty="0">
                <a:solidFill>
                  <a:srgbClr val="FF0000"/>
                </a:solidFill>
                <a:latin typeface="Pattaya" panose="00000500000000000000" pitchFamily="2" charset="-34"/>
                <a:cs typeface="Pattaya" panose="00000500000000000000" pitchFamily="2" charset="-34"/>
              </a:rPr>
              <a:t>. </a:t>
            </a:r>
          </a:p>
        </p:txBody>
      </p:sp>
      <p:pic>
        <p:nvPicPr>
          <p:cNvPr id="3" name="Picture 2" descr="Diagram&#10;&#10;Description automatically generated">
            <a:extLst>
              <a:ext uri="{FF2B5EF4-FFF2-40B4-BE49-F238E27FC236}">
                <a16:creationId xmlns:a16="http://schemas.microsoft.com/office/drawing/2014/main" id="{9C794E52-E756-4937-81BC-558B9A148408}"/>
              </a:ext>
            </a:extLst>
          </p:cNvPr>
          <p:cNvPicPr>
            <a:picLocks noChangeAspect="1"/>
          </p:cNvPicPr>
          <p:nvPr/>
        </p:nvPicPr>
        <p:blipFill>
          <a:blip r:embed="rId2">
            <a:clrChange>
              <a:clrFrom>
                <a:srgbClr val="E6E6E6"/>
              </a:clrFrom>
              <a:clrTo>
                <a:srgbClr val="E6E6E6">
                  <a:alpha val="0"/>
                </a:srgbClr>
              </a:clrTo>
            </a:clrChange>
          </a:blip>
          <a:stretch>
            <a:fillRect/>
          </a:stretch>
        </p:blipFill>
        <p:spPr>
          <a:xfrm>
            <a:off x="3658654" y="3286125"/>
            <a:ext cx="4728642" cy="2400300"/>
          </a:xfrm>
          <a:prstGeom prst="rect">
            <a:avLst/>
          </a:prstGeom>
        </p:spPr>
      </p:pic>
      <p:grpSp>
        <p:nvGrpSpPr>
          <p:cNvPr id="4" name="Group 3">
            <a:extLst>
              <a:ext uri="{FF2B5EF4-FFF2-40B4-BE49-F238E27FC236}">
                <a16:creationId xmlns:a16="http://schemas.microsoft.com/office/drawing/2014/main" id="{BD0C3A4B-9CC6-4A66-9CB3-E24359482793}"/>
              </a:ext>
            </a:extLst>
          </p:cNvPr>
          <p:cNvGrpSpPr/>
          <p:nvPr/>
        </p:nvGrpSpPr>
        <p:grpSpPr>
          <a:xfrm>
            <a:off x="2289353" y="2022396"/>
            <a:ext cx="2129051" cy="1504667"/>
            <a:chOff x="1321207" y="1335458"/>
            <a:chExt cx="2838735" cy="2006223"/>
          </a:xfrm>
        </p:grpSpPr>
        <p:sp>
          <p:nvSpPr>
            <p:cNvPr id="5" name="Speech Bubble: Oval 14">
              <a:extLst>
                <a:ext uri="{FF2B5EF4-FFF2-40B4-BE49-F238E27FC236}">
                  <a16:creationId xmlns:a16="http://schemas.microsoft.com/office/drawing/2014/main" id="{C2866E32-423E-4D46-9AC5-50E545DE2498}"/>
                </a:ext>
              </a:extLst>
            </p:cNvPr>
            <p:cNvSpPr/>
            <p:nvPr/>
          </p:nvSpPr>
          <p:spPr>
            <a:xfrm flipH="1">
              <a:off x="1321207" y="1335458"/>
              <a:ext cx="2838735" cy="2006223"/>
            </a:xfrm>
            <a:prstGeom prst="wedgeEllipseCallout">
              <a:avLst/>
            </a:prstGeom>
            <a:solidFill>
              <a:schemeClr val="accent1">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2700" kern="1200" dirty="0">
                <a:solidFill>
                  <a:prstClr val="black"/>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394A24EE-D5D0-421E-8293-CF69F92C133F}"/>
                </a:ext>
              </a:extLst>
            </p:cNvPr>
            <p:cNvSpPr txBox="1"/>
            <p:nvPr/>
          </p:nvSpPr>
          <p:spPr>
            <a:xfrm>
              <a:off x="1432095" y="1553739"/>
              <a:ext cx="2616958" cy="1600439"/>
            </a:xfrm>
            <a:prstGeom prst="rect">
              <a:avLst/>
            </a:prstGeom>
            <a:noFill/>
          </p:spPr>
          <p:txBody>
            <a:bodyPr wrap="square">
              <a:spAutoFit/>
            </a:bodyPr>
            <a:lstStyle/>
            <a:p>
              <a:pPr algn="ctr" defTabSz="685800">
                <a:buClrTx/>
              </a:pPr>
              <a:r>
                <a:rPr lang="en-US" sz="2400" b="1" kern="1200" dirty="0" err="1">
                  <a:solidFill>
                    <a:srgbClr val="0000FF"/>
                  </a:solidFill>
                  <a:latin typeface="Calibri" panose="020F0502020204030204" pitchFamily="34" charset="0"/>
                  <a:cs typeface="Calibri" panose="020F0502020204030204" pitchFamily="34" charset="0"/>
                </a:rPr>
                <a:t>Bài</a:t>
              </a:r>
              <a:r>
                <a:rPr lang="en-US" sz="2400" b="1" kern="1200" dirty="0">
                  <a:solidFill>
                    <a:srgbClr val="0000FF"/>
                  </a:solidFill>
                  <a:latin typeface="Calibri" panose="020F0502020204030204" pitchFamily="34" charset="0"/>
                  <a:cs typeface="Calibri" panose="020F0502020204030204" pitchFamily="34" charset="0"/>
                </a:rPr>
                <a:t> </a:t>
              </a:r>
              <a:r>
                <a:rPr lang="en-US" sz="2400" b="1" kern="1200" dirty="0" err="1">
                  <a:solidFill>
                    <a:srgbClr val="0000FF"/>
                  </a:solidFill>
                  <a:latin typeface="Calibri" panose="020F0502020204030204" pitchFamily="34" charset="0"/>
                  <a:cs typeface="Calibri" panose="020F0502020204030204" pitchFamily="34" charset="0"/>
                </a:rPr>
                <a:t>viết</a:t>
              </a:r>
              <a:r>
                <a:rPr lang="en-US" sz="2400" b="1" kern="1200" dirty="0">
                  <a:solidFill>
                    <a:srgbClr val="0000FF"/>
                  </a:solidFill>
                  <a:latin typeface="Calibri" panose="020F0502020204030204" pitchFamily="34" charset="0"/>
                  <a:cs typeface="Calibri" panose="020F0502020204030204" pitchFamily="34" charset="0"/>
                </a:rPr>
                <a:t> </a:t>
              </a:r>
              <a:r>
                <a:rPr lang="en-US" sz="2400" b="1" kern="1200" dirty="0" err="1">
                  <a:solidFill>
                    <a:srgbClr val="0000FF"/>
                  </a:solidFill>
                  <a:latin typeface="Calibri" panose="020F0502020204030204" pitchFamily="34" charset="0"/>
                  <a:cs typeface="Calibri" panose="020F0502020204030204" pitchFamily="34" charset="0"/>
                </a:rPr>
                <a:t>đã</a:t>
              </a:r>
              <a:r>
                <a:rPr lang="en-US" sz="2400" b="1" kern="1200" dirty="0">
                  <a:solidFill>
                    <a:srgbClr val="0000FF"/>
                  </a:solidFill>
                  <a:latin typeface="Calibri" panose="020F0502020204030204" pitchFamily="34" charset="0"/>
                  <a:cs typeface="Calibri" panose="020F0502020204030204" pitchFamily="34" charset="0"/>
                </a:rPr>
                <a:t> </a:t>
              </a:r>
              <a:r>
                <a:rPr lang="en-US" sz="2400" b="1" kern="1200" dirty="0" err="1">
                  <a:solidFill>
                    <a:srgbClr val="0000FF"/>
                  </a:solidFill>
                  <a:latin typeface="Calibri" panose="020F0502020204030204" pitchFamily="34" charset="0"/>
                  <a:cs typeface="Calibri" panose="020F0502020204030204" pitchFamily="34" charset="0"/>
                </a:rPr>
                <a:t>đúng</a:t>
              </a:r>
              <a:r>
                <a:rPr lang="en-US" sz="2400" b="1" kern="1200" dirty="0">
                  <a:solidFill>
                    <a:srgbClr val="0000FF"/>
                  </a:solidFill>
                  <a:latin typeface="Calibri" panose="020F0502020204030204" pitchFamily="34" charset="0"/>
                  <a:cs typeface="Calibri" panose="020F0502020204030204" pitchFamily="34" charset="0"/>
                </a:rPr>
                <a:t> </a:t>
              </a:r>
              <a:r>
                <a:rPr lang="en-US" sz="2400" b="1" kern="1200" dirty="0" err="1">
                  <a:solidFill>
                    <a:srgbClr val="0000FF"/>
                  </a:solidFill>
                  <a:latin typeface="Calibri" panose="020F0502020204030204" pitchFamily="34" charset="0"/>
                  <a:cs typeface="Calibri" panose="020F0502020204030204" pitchFamily="34" charset="0"/>
                </a:rPr>
                <a:t>yêu</a:t>
              </a:r>
              <a:r>
                <a:rPr lang="en-US" sz="2400" b="1" kern="1200" dirty="0">
                  <a:solidFill>
                    <a:srgbClr val="0000FF"/>
                  </a:solidFill>
                  <a:latin typeface="Calibri" panose="020F0502020204030204" pitchFamily="34" charset="0"/>
                  <a:cs typeface="Calibri" panose="020F0502020204030204" pitchFamily="34" charset="0"/>
                </a:rPr>
                <a:t> </a:t>
              </a:r>
              <a:r>
                <a:rPr lang="en-US" sz="2400" b="1" kern="1200" dirty="0" err="1">
                  <a:solidFill>
                    <a:srgbClr val="0000FF"/>
                  </a:solidFill>
                  <a:latin typeface="Calibri" panose="020F0502020204030204" pitchFamily="34" charset="0"/>
                  <a:cs typeface="Calibri" panose="020F0502020204030204" pitchFamily="34" charset="0"/>
                </a:rPr>
                <a:t>cầu</a:t>
              </a:r>
              <a:endParaRPr lang="en-US" sz="2400" b="1" kern="1200" dirty="0">
                <a:solidFill>
                  <a:srgbClr val="0000FF"/>
                </a:solidFill>
                <a:latin typeface="Calibri" panose="020F0502020204030204" pitchFamily="34" charset="0"/>
                <a:cs typeface="Calibri" panose="020F0502020204030204" pitchFamily="34" charset="0"/>
              </a:endParaRPr>
            </a:p>
            <a:p>
              <a:pPr algn="ctr" defTabSz="685800">
                <a:buClrTx/>
              </a:pPr>
              <a:r>
                <a:rPr lang="en-US" sz="2400" kern="1200" dirty="0">
                  <a:solidFill>
                    <a:prstClr val="black"/>
                  </a:solidFill>
                  <a:latin typeface="Calibri" panose="020F0502020204030204" pitchFamily="34" charset="0"/>
                  <a:cs typeface="Calibri" panose="020F0502020204030204" pitchFamily="34" charset="0"/>
                </a:rPr>
                <a:t>(</a:t>
              </a:r>
              <a:r>
                <a:rPr lang="en-US" sz="2400" kern="1200" dirty="0" err="1">
                  <a:solidFill>
                    <a:prstClr val="black"/>
                  </a:solidFill>
                  <a:latin typeface="Calibri" panose="020F0502020204030204" pitchFamily="34" charset="0"/>
                  <a:cs typeface="Calibri" panose="020F0502020204030204" pitchFamily="34" charset="0"/>
                </a:rPr>
                <a:t>đủ</a:t>
              </a:r>
              <a:r>
                <a:rPr lang="en-US" sz="2400" kern="12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số</a:t>
              </a:r>
              <a:r>
                <a:rPr lang="en-US" sz="2400" kern="1200" dirty="0">
                  <a:solidFill>
                    <a:prstClr val="black"/>
                  </a:solidFill>
                  <a:latin typeface="Calibri" panose="020F0502020204030204" pitchFamily="34" charset="0"/>
                  <a:cs typeface="Calibri" panose="020F0502020204030204" pitchFamily="34" charset="0"/>
                </a:rPr>
                <a:t> </a:t>
              </a:r>
              <a:r>
                <a:rPr lang="en-US" sz="2400" kern="1200" dirty="0" err="1">
                  <a:solidFill>
                    <a:prstClr val="black"/>
                  </a:solidFill>
                  <a:latin typeface="Calibri" panose="020F0502020204030204" pitchFamily="34" charset="0"/>
                  <a:cs typeface="Calibri" panose="020F0502020204030204" pitchFamily="34" charset="0"/>
                </a:rPr>
                <a:t>câu</a:t>
              </a:r>
              <a:r>
                <a:rPr lang="en-US" sz="2400" kern="1200" dirty="0">
                  <a:solidFill>
                    <a:prstClr val="black"/>
                  </a:solidFill>
                  <a:latin typeface="Calibri" panose="020F0502020204030204" pitchFamily="34" charset="0"/>
                  <a:cs typeface="Calibri" panose="020F0502020204030204" pitchFamily="34" charset="0"/>
                </a:rPr>
                <a:t>)</a:t>
              </a:r>
            </a:p>
          </p:txBody>
        </p:sp>
      </p:grpSp>
      <p:grpSp>
        <p:nvGrpSpPr>
          <p:cNvPr id="7" name="Group 6">
            <a:extLst>
              <a:ext uri="{FF2B5EF4-FFF2-40B4-BE49-F238E27FC236}">
                <a16:creationId xmlns:a16="http://schemas.microsoft.com/office/drawing/2014/main" id="{041220D7-DB25-447C-B100-58314A324724}"/>
              </a:ext>
            </a:extLst>
          </p:cNvPr>
          <p:cNvGrpSpPr/>
          <p:nvPr/>
        </p:nvGrpSpPr>
        <p:grpSpPr>
          <a:xfrm>
            <a:off x="4680910" y="1894052"/>
            <a:ext cx="2510465" cy="1200329"/>
            <a:chOff x="4394577" y="1279684"/>
            <a:chExt cx="3347287" cy="1600439"/>
          </a:xfrm>
        </p:grpSpPr>
        <p:sp>
          <p:nvSpPr>
            <p:cNvPr id="8" name="Speech Bubble: Rectangle 18">
              <a:extLst>
                <a:ext uri="{FF2B5EF4-FFF2-40B4-BE49-F238E27FC236}">
                  <a16:creationId xmlns:a16="http://schemas.microsoft.com/office/drawing/2014/main" id="{71BD0F70-E8E7-4D5E-9702-8ACDDFFE2341}"/>
                </a:ext>
              </a:extLst>
            </p:cNvPr>
            <p:cNvSpPr/>
            <p:nvPr/>
          </p:nvSpPr>
          <p:spPr>
            <a:xfrm>
              <a:off x="4394577" y="1281203"/>
              <a:ext cx="3347287" cy="1569660"/>
            </a:xfrm>
            <a:prstGeom prst="wedgeRectCallout">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Arial"/>
              </a:endParaRPr>
            </a:p>
          </p:txBody>
        </p:sp>
        <p:sp>
          <p:nvSpPr>
            <p:cNvPr id="9" name="TextBox 8">
              <a:extLst>
                <a:ext uri="{FF2B5EF4-FFF2-40B4-BE49-F238E27FC236}">
                  <a16:creationId xmlns:a16="http://schemas.microsoft.com/office/drawing/2014/main" id="{C3E8D394-D6BC-432E-97F9-5AF1D6633D91}"/>
                </a:ext>
              </a:extLst>
            </p:cNvPr>
            <p:cNvSpPr txBox="1"/>
            <p:nvPr/>
          </p:nvSpPr>
          <p:spPr>
            <a:xfrm>
              <a:off x="4394577" y="1279684"/>
              <a:ext cx="3174419" cy="1600439"/>
            </a:xfrm>
            <a:prstGeom prst="rect">
              <a:avLst/>
            </a:prstGeom>
            <a:noFill/>
          </p:spPr>
          <p:txBody>
            <a:bodyPr wrap="square">
              <a:spAutoFit/>
            </a:bodyPr>
            <a:lstStyle/>
            <a:p>
              <a:pPr algn="ctr" defTabSz="685800">
                <a:buClrTx/>
              </a:pPr>
              <a:r>
                <a:rPr lang="en-US" sz="2400" b="1" kern="1200" dirty="0" err="1">
                  <a:solidFill>
                    <a:srgbClr val="0000FF"/>
                  </a:solidFill>
                  <a:latin typeface="Calibri" panose="020F0502020204030204" pitchFamily="34" charset="0"/>
                  <a:cs typeface="Calibri" panose="020F0502020204030204" pitchFamily="34" charset="0"/>
                </a:rPr>
                <a:t>Bài</a:t>
              </a:r>
              <a:r>
                <a:rPr lang="en-US" sz="2400" b="1" kern="1200" dirty="0">
                  <a:solidFill>
                    <a:srgbClr val="0000FF"/>
                  </a:solidFill>
                  <a:latin typeface="Calibri" panose="020F0502020204030204" pitchFamily="34" charset="0"/>
                  <a:cs typeface="Calibri" panose="020F0502020204030204" pitchFamily="34" charset="0"/>
                </a:rPr>
                <a:t> </a:t>
              </a:r>
              <a:r>
                <a:rPr lang="en-US" sz="2400" b="1" kern="1200" dirty="0" err="1">
                  <a:solidFill>
                    <a:srgbClr val="0000FF"/>
                  </a:solidFill>
                  <a:latin typeface="Calibri" panose="020F0502020204030204" pitchFamily="34" charset="0"/>
                  <a:cs typeface="Calibri" panose="020F0502020204030204" pitchFamily="34" charset="0"/>
                </a:rPr>
                <a:t>viết</a:t>
              </a:r>
              <a:r>
                <a:rPr lang="en-US" sz="2400" b="1" kern="1200" dirty="0">
                  <a:solidFill>
                    <a:srgbClr val="0000FF"/>
                  </a:solidFill>
                  <a:latin typeface="Calibri" panose="020F0502020204030204" pitchFamily="34" charset="0"/>
                  <a:cs typeface="Calibri" panose="020F0502020204030204" pitchFamily="34" charset="0"/>
                </a:rPr>
                <a:t> </a:t>
              </a:r>
              <a:r>
                <a:rPr lang="en-US" sz="2400" b="1" kern="1200" dirty="0" err="1">
                  <a:solidFill>
                    <a:srgbClr val="0000FF"/>
                  </a:solidFill>
                  <a:latin typeface="Calibri" panose="020F0502020204030204" pitchFamily="34" charset="0"/>
                  <a:cs typeface="Calibri" panose="020F0502020204030204" pitchFamily="34" charset="0"/>
                </a:rPr>
                <a:t>có</a:t>
              </a:r>
              <a:r>
                <a:rPr lang="en-US" sz="2400" b="1" kern="1200" dirty="0">
                  <a:solidFill>
                    <a:srgbClr val="0000FF"/>
                  </a:solidFill>
                  <a:latin typeface="Calibri" panose="020F0502020204030204" pitchFamily="34" charset="0"/>
                  <a:cs typeface="Calibri" panose="020F0502020204030204" pitchFamily="34" charset="0"/>
                </a:rPr>
                <a:t> </a:t>
              </a:r>
              <a:r>
                <a:rPr lang="en-US" sz="2400" b="1" kern="1200" dirty="0" err="1">
                  <a:solidFill>
                    <a:srgbClr val="0000FF"/>
                  </a:solidFill>
                  <a:latin typeface="Calibri" panose="020F0502020204030204" pitchFamily="34" charset="0"/>
                  <a:cs typeface="Calibri" panose="020F0502020204030204" pitchFamily="34" charset="0"/>
                </a:rPr>
                <a:t>nhiều</a:t>
              </a:r>
              <a:r>
                <a:rPr lang="en-US" sz="2400" b="1" kern="1200" dirty="0">
                  <a:solidFill>
                    <a:srgbClr val="0000FF"/>
                  </a:solidFill>
                  <a:latin typeface="Calibri" panose="020F0502020204030204" pitchFamily="34" charset="0"/>
                  <a:cs typeface="Calibri" panose="020F0502020204030204" pitchFamily="34" charset="0"/>
                </a:rPr>
                <a:t> </a:t>
              </a:r>
              <a:r>
                <a:rPr lang="en-US" sz="2400" b="1" kern="1200" dirty="0" err="1">
                  <a:solidFill>
                    <a:srgbClr val="0000FF"/>
                  </a:solidFill>
                  <a:latin typeface="Calibri" panose="020F0502020204030204" pitchFamily="34" charset="0"/>
                  <a:cs typeface="Calibri" panose="020F0502020204030204" pitchFamily="34" charset="0"/>
                </a:rPr>
                <a:t>câu</a:t>
              </a:r>
              <a:r>
                <a:rPr lang="en-US" sz="2400" b="1" kern="1200" dirty="0">
                  <a:solidFill>
                    <a:srgbClr val="0000FF"/>
                  </a:solidFill>
                  <a:latin typeface="Calibri" panose="020F0502020204030204" pitchFamily="34" charset="0"/>
                  <a:cs typeface="Calibri" panose="020F0502020204030204" pitchFamily="34" charset="0"/>
                </a:rPr>
                <a:t> </a:t>
              </a:r>
              <a:r>
                <a:rPr lang="en-US" sz="2400" b="1" kern="1200" dirty="0" err="1">
                  <a:solidFill>
                    <a:srgbClr val="0000FF"/>
                  </a:solidFill>
                  <a:latin typeface="Calibri" panose="020F0502020204030204" pitchFamily="34" charset="0"/>
                  <a:cs typeface="Calibri" panose="020F0502020204030204" pitchFamily="34" charset="0"/>
                </a:rPr>
                <a:t>văn</a:t>
              </a:r>
              <a:r>
                <a:rPr lang="en-US" sz="2400" b="1" kern="1200" dirty="0">
                  <a:solidFill>
                    <a:srgbClr val="0000FF"/>
                  </a:solidFill>
                  <a:latin typeface="Calibri" panose="020F0502020204030204" pitchFamily="34" charset="0"/>
                  <a:cs typeface="Calibri" panose="020F0502020204030204" pitchFamily="34" charset="0"/>
                </a:rPr>
                <a:t> hay</a:t>
              </a:r>
            </a:p>
            <a:p>
              <a:pPr algn="ctr" defTabSz="685800">
                <a:buClrTx/>
              </a:pPr>
              <a:r>
                <a:rPr lang="en-US" sz="2400" kern="1200" dirty="0">
                  <a:solidFill>
                    <a:prstClr val="black"/>
                  </a:solidFill>
                  <a:latin typeface="Calibri" panose="020F0502020204030204" pitchFamily="34" charset="0"/>
                  <a:cs typeface="Calibri" panose="020F0502020204030204" pitchFamily="34" charset="0"/>
                </a:rPr>
                <a:t>(</a:t>
              </a:r>
              <a:r>
                <a:rPr lang="en-US" sz="2400" kern="1200" dirty="0" err="1">
                  <a:solidFill>
                    <a:prstClr val="black"/>
                  </a:solidFill>
                  <a:latin typeface="Calibri" panose="020F0502020204030204" pitchFamily="34" charset="0"/>
                  <a:cs typeface="Calibri" panose="020F0502020204030204" pitchFamily="34" charset="0"/>
                </a:rPr>
                <a:t>dùng</a:t>
              </a:r>
              <a:r>
                <a:rPr lang="en-US" sz="2400" kern="1200" dirty="0">
                  <a:solidFill>
                    <a:prstClr val="black"/>
                  </a:solidFill>
                  <a:latin typeface="Calibri" panose="020F0502020204030204" pitchFamily="34" charset="0"/>
                  <a:cs typeface="Calibri" panose="020F0502020204030204" pitchFamily="34" charset="0"/>
                </a:rPr>
                <a:t> </a:t>
              </a:r>
              <a:r>
                <a:rPr lang="en-US" sz="2400" kern="1200" dirty="0" err="1">
                  <a:solidFill>
                    <a:prstClr val="black"/>
                  </a:solidFill>
                  <a:latin typeface="Calibri" panose="020F0502020204030204" pitchFamily="34" charset="0"/>
                  <a:cs typeface="Calibri" panose="020F0502020204030204" pitchFamily="34" charset="0"/>
                </a:rPr>
                <a:t>từ</a:t>
              </a:r>
              <a:r>
                <a:rPr lang="en-US" sz="2400" kern="1200" dirty="0">
                  <a:solidFill>
                    <a:prstClr val="black"/>
                  </a:solidFill>
                  <a:latin typeface="Calibri" panose="020F0502020204030204" pitchFamily="34" charset="0"/>
                  <a:cs typeface="Calibri" panose="020F0502020204030204" pitchFamily="34" charset="0"/>
                </a:rPr>
                <a:t> hay)</a:t>
              </a:r>
            </a:p>
          </p:txBody>
        </p:sp>
      </p:grpSp>
      <p:grpSp>
        <p:nvGrpSpPr>
          <p:cNvPr id="10" name="Group 9">
            <a:extLst>
              <a:ext uri="{FF2B5EF4-FFF2-40B4-BE49-F238E27FC236}">
                <a16:creationId xmlns:a16="http://schemas.microsoft.com/office/drawing/2014/main" id="{4D5FF210-D7AB-463A-9009-1C4A33D5002D}"/>
              </a:ext>
            </a:extLst>
          </p:cNvPr>
          <p:cNvGrpSpPr/>
          <p:nvPr/>
        </p:nvGrpSpPr>
        <p:grpSpPr>
          <a:xfrm>
            <a:off x="7432749" y="2316596"/>
            <a:ext cx="2565326" cy="1729853"/>
            <a:chOff x="7829062" y="1856096"/>
            <a:chExt cx="2838736" cy="2306471"/>
          </a:xfrm>
        </p:grpSpPr>
        <p:sp>
          <p:nvSpPr>
            <p:cNvPr id="11" name="Thought Bubble: Cloud 22">
              <a:extLst>
                <a:ext uri="{FF2B5EF4-FFF2-40B4-BE49-F238E27FC236}">
                  <a16:creationId xmlns:a16="http://schemas.microsoft.com/office/drawing/2014/main" id="{17436987-6AFF-4CA6-AEE3-2B150DAC8CDB}"/>
                </a:ext>
              </a:extLst>
            </p:cNvPr>
            <p:cNvSpPr/>
            <p:nvPr/>
          </p:nvSpPr>
          <p:spPr>
            <a:xfrm>
              <a:off x="7829062" y="1856096"/>
              <a:ext cx="2838736" cy="2306471"/>
            </a:xfrm>
            <a:prstGeom prst="cloudCallout">
              <a:avLst>
                <a:gd name="adj1" fmla="val -49052"/>
                <a:gd name="adj2" fmla="val 54424"/>
              </a:avLst>
            </a:prstGeom>
            <a:solidFill>
              <a:srgbClr val="D8F6F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Arial"/>
              </a:endParaRPr>
            </a:p>
          </p:txBody>
        </p:sp>
        <p:sp>
          <p:nvSpPr>
            <p:cNvPr id="12" name="TextBox 11">
              <a:extLst>
                <a:ext uri="{FF2B5EF4-FFF2-40B4-BE49-F238E27FC236}">
                  <a16:creationId xmlns:a16="http://schemas.microsoft.com/office/drawing/2014/main" id="{96345420-2D50-4C52-BAD4-06B75ED6666B}"/>
                </a:ext>
              </a:extLst>
            </p:cNvPr>
            <p:cNvSpPr txBox="1"/>
            <p:nvPr/>
          </p:nvSpPr>
          <p:spPr>
            <a:xfrm>
              <a:off x="7934654" y="2199651"/>
              <a:ext cx="2627547" cy="1600439"/>
            </a:xfrm>
            <a:prstGeom prst="rect">
              <a:avLst/>
            </a:prstGeom>
            <a:noFill/>
          </p:spPr>
          <p:txBody>
            <a:bodyPr wrap="square">
              <a:spAutoFit/>
            </a:bodyPr>
            <a:lstStyle/>
            <a:p>
              <a:pPr algn="ctr" defTabSz="685800">
                <a:buClrTx/>
              </a:pPr>
              <a:r>
                <a:rPr lang="en-US" sz="2400" b="1" kern="1200" dirty="0" err="1">
                  <a:solidFill>
                    <a:srgbClr val="0000FF"/>
                  </a:solidFill>
                  <a:latin typeface="Calibri" panose="020F0502020204030204" pitchFamily="34" charset="0"/>
                  <a:cs typeface="Calibri" panose="020F0502020204030204" pitchFamily="34" charset="0"/>
                </a:rPr>
                <a:t>Bài</a:t>
              </a:r>
              <a:r>
                <a:rPr lang="en-US" sz="2400" b="1" kern="1200" dirty="0">
                  <a:solidFill>
                    <a:srgbClr val="0000FF"/>
                  </a:solidFill>
                  <a:latin typeface="Calibri" panose="020F0502020204030204" pitchFamily="34" charset="0"/>
                  <a:cs typeface="Calibri" panose="020F0502020204030204" pitchFamily="34" charset="0"/>
                </a:rPr>
                <a:t> </a:t>
              </a:r>
              <a:r>
                <a:rPr lang="en-US" sz="2400" b="1" kern="1200" dirty="0" err="1">
                  <a:solidFill>
                    <a:srgbClr val="0000FF"/>
                  </a:solidFill>
                  <a:latin typeface="Calibri" panose="020F0502020204030204" pitchFamily="34" charset="0"/>
                  <a:cs typeface="Calibri" panose="020F0502020204030204" pitchFamily="34" charset="0"/>
                </a:rPr>
                <a:t>viết</a:t>
              </a:r>
              <a:r>
                <a:rPr lang="en-US" sz="2400" b="1" kern="1200" dirty="0">
                  <a:solidFill>
                    <a:srgbClr val="0000FF"/>
                  </a:solidFill>
                  <a:latin typeface="Calibri" panose="020F0502020204030204" pitchFamily="34" charset="0"/>
                  <a:cs typeface="Calibri" panose="020F0502020204030204" pitchFamily="34" charset="0"/>
                </a:rPr>
                <a:t> </a:t>
              </a:r>
              <a:r>
                <a:rPr lang="en-US" sz="2400" b="1" kern="1200" dirty="0" err="1">
                  <a:solidFill>
                    <a:srgbClr val="0000FF"/>
                  </a:solidFill>
                  <a:latin typeface="Calibri" panose="020F0502020204030204" pitchFamily="34" charset="0"/>
                  <a:cs typeface="Calibri" panose="020F0502020204030204" pitchFamily="34" charset="0"/>
                </a:rPr>
                <a:t>có</a:t>
              </a:r>
              <a:r>
                <a:rPr lang="en-US" sz="2400" b="1" kern="1200" dirty="0">
                  <a:solidFill>
                    <a:srgbClr val="0000FF"/>
                  </a:solidFill>
                  <a:latin typeface="Calibri" panose="020F0502020204030204" pitchFamily="34" charset="0"/>
                  <a:cs typeface="Calibri" panose="020F0502020204030204" pitchFamily="34" charset="0"/>
                </a:rPr>
                <a:t> </a:t>
              </a:r>
              <a:r>
                <a:rPr lang="en-US" sz="2400" b="1" kern="1200" dirty="0" err="1">
                  <a:solidFill>
                    <a:srgbClr val="0000FF"/>
                  </a:solidFill>
                  <a:latin typeface="Calibri" panose="020F0502020204030204" pitchFamily="34" charset="0"/>
                  <a:cs typeface="Calibri" panose="020F0502020204030204" pitchFamily="34" charset="0"/>
                </a:rPr>
                <a:t>sáng</a:t>
              </a:r>
              <a:r>
                <a:rPr lang="en-US" sz="2400" b="1" kern="1200" dirty="0">
                  <a:solidFill>
                    <a:srgbClr val="0000FF"/>
                  </a:solidFill>
                  <a:latin typeface="Calibri" panose="020F0502020204030204" pitchFamily="34" charset="0"/>
                  <a:cs typeface="Calibri" panose="020F0502020204030204" pitchFamily="34" charset="0"/>
                </a:rPr>
                <a:t> </a:t>
              </a:r>
              <a:r>
                <a:rPr lang="en-US" sz="2400" b="1" kern="1200" dirty="0" err="1">
                  <a:solidFill>
                    <a:srgbClr val="0000FF"/>
                  </a:solidFill>
                  <a:latin typeface="Calibri" panose="020F0502020204030204" pitchFamily="34" charset="0"/>
                  <a:cs typeface="Calibri" panose="020F0502020204030204" pitchFamily="34" charset="0"/>
                </a:rPr>
                <a:t>tạo</a:t>
              </a:r>
              <a:endParaRPr lang="en-US" sz="2400" b="1" kern="1200" dirty="0">
                <a:solidFill>
                  <a:srgbClr val="0000FF"/>
                </a:solidFill>
                <a:latin typeface="Calibri" panose="020F0502020204030204" pitchFamily="34" charset="0"/>
                <a:cs typeface="Calibri" panose="020F0502020204030204" pitchFamily="34" charset="0"/>
              </a:endParaRPr>
            </a:p>
            <a:p>
              <a:pPr algn="ctr" defTabSz="685800">
                <a:buClrTx/>
              </a:pPr>
              <a:r>
                <a:rPr lang="en-US" sz="2400" kern="1200" dirty="0">
                  <a:solidFill>
                    <a:prstClr val="black"/>
                  </a:solidFill>
                  <a:latin typeface="Calibri" panose="020F0502020204030204" pitchFamily="34" charset="0"/>
                  <a:cs typeface="Calibri" panose="020F0502020204030204" pitchFamily="34" charset="0"/>
                </a:rPr>
                <a:t>(</a:t>
              </a:r>
              <a:r>
                <a:rPr lang="en-US" sz="2400" kern="1200" dirty="0" err="1">
                  <a:solidFill>
                    <a:prstClr val="black"/>
                  </a:solidFill>
                  <a:latin typeface="Calibri" panose="020F0502020204030204" pitchFamily="34" charset="0"/>
                  <a:cs typeface="Calibri" panose="020F0502020204030204" pitchFamily="34" charset="0"/>
                </a:rPr>
                <a:t>thêm</a:t>
              </a:r>
              <a:r>
                <a:rPr lang="en-US" sz="2400" kern="1200" dirty="0">
                  <a:solidFill>
                    <a:prstClr val="black"/>
                  </a:solidFill>
                  <a:latin typeface="Calibri" panose="020F0502020204030204" pitchFamily="34" charset="0"/>
                  <a:cs typeface="Calibri" panose="020F0502020204030204" pitchFamily="34" charset="0"/>
                </a:rPr>
                <a:t> ý </a:t>
              </a:r>
              <a:r>
                <a:rPr lang="en-US" sz="2400" kern="1200" dirty="0" err="1">
                  <a:solidFill>
                    <a:prstClr val="black"/>
                  </a:solidFill>
                  <a:latin typeface="Calibri" panose="020F0502020204030204" pitchFamily="34" charset="0"/>
                  <a:cs typeface="Calibri" panose="020F0502020204030204" pitchFamily="34" charset="0"/>
                </a:rPr>
                <a:t>mới</a:t>
              </a:r>
              <a:r>
                <a:rPr lang="en-US" sz="2400" kern="1200" dirty="0">
                  <a:solidFill>
                    <a:prstClr val="black"/>
                  </a:solidFill>
                  <a:latin typeface="Calibri" panose="020F0502020204030204" pitchFamily="34" charset="0"/>
                  <a:cs typeface="Calibri" panose="020F0502020204030204" pitchFamily="34" charset="0"/>
                </a:rPr>
                <a:t>)</a:t>
              </a:r>
            </a:p>
          </p:txBody>
        </p:sp>
      </p:grpSp>
    </p:spTree>
    <p:extLst>
      <p:ext uri="{BB962C8B-B14F-4D97-AF65-F5344CB8AC3E}">
        <p14:creationId xmlns:p14="http://schemas.microsoft.com/office/powerpoint/2010/main" val="148907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75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anim calcmode="lin" valueType="num">
                                      <p:cBhvr>
                                        <p:cTn id="11" dur="500" fill="hold"/>
                                        <p:tgtEl>
                                          <p:spTgt spid="3"/>
                                        </p:tgtEl>
                                        <p:attrNameLst>
                                          <p:attrName>ppt_x</p:attrName>
                                        </p:attrNameLst>
                                      </p:cBhvr>
                                      <p:tavLst>
                                        <p:tav tm="0">
                                          <p:val>
                                            <p:strVal val="#ppt_x"/>
                                          </p:val>
                                        </p:tav>
                                        <p:tav tm="100000">
                                          <p:val>
                                            <p:strVal val="#ppt_x"/>
                                          </p:val>
                                        </p:tav>
                                      </p:tavLst>
                                    </p:anim>
                                    <p:anim calcmode="lin" valueType="num">
                                      <p:cBhvr>
                                        <p:cTn id="12"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pic>
        <p:nvPicPr>
          <p:cNvPr id="17" name="Picture 16" descr="Shape&#10;&#10;Description automatically generated">
            <a:extLst>
              <a:ext uri="{FF2B5EF4-FFF2-40B4-BE49-F238E27FC236}">
                <a16:creationId xmlns:a16="http://schemas.microsoft.com/office/drawing/2014/main" id="{A5143B18-3578-41FB-B052-7C3E4B371DB1}"/>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15412" b="23656"/>
          <a:stretch/>
        </p:blipFill>
        <p:spPr>
          <a:xfrm>
            <a:off x="4220135" y="1"/>
            <a:ext cx="3751729" cy="1002890"/>
          </a:xfrm>
          <a:prstGeom prst="rect">
            <a:avLst/>
          </a:prstGeom>
          <a:effectLst>
            <a:outerShdw blurRad="50800" dist="38100" dir="5400000" algn="t" rotWithShape="0">
              <a:prstClr val="black">
                <a:alpha val="40000"/>
              </a:prstClr>
            </a:outerShdw>
          </a:effectLst>
        </p:spPr>
      </p:pic>
      <p:sp>
        <p:nvSpPr>
          <p:cNvPr id="19" name="TextBox 18">
            <a:extLst>
              <a:ext uri="{FF2B5EF4-FFF2-40B4-BE49-F238E27FC236}">
                <a16:creationId xmlns:a16="http://schemas.microsoft.com/office/drawing/2014/main" id="{AC075953-3082-46C0-B84F-B04FDBB7AF63}"/>
              </a:ext>
            </a:extLst>
          </p:cNvPr>
          <p:cNvSpPr txBox="1"/>
          <p:nvPr/>
        </p:nvSpPr>
        <p:spPr>
          <a:xfrm>
            <a:off x="786273" y="1370544"/>
            <a:ext cx="10754140" cy="5016758"/>
          </a:xfrm>
          <a:prstGeom prst="rect">
            <a:avLst/>
          </a:prstGeom>
          <a:noFill/>
        </p:spPr>
        <p:txBody>
          <a:bodyPr wrap="square">
            <a:spAutoFit/>
          </a:bodyPr>
          <a:lstStyle/>
          <a:p>
            <a:pPr lvl="0" algn="just"/>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Em rất thích nghe câu chuyện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cổ</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tích</a:t>
            </a:r>
            <a:r>
              <a:rPr lang="vi-VN" sz="3200" b="1" dirty="0">
                <a:solidFill>
                  <a:srgbClr val="002060"/>
                </a:solidFill>
                <a:latin typeface="Calibri" panose="020F0502020204030204" pitchFamily="34" charset="0"/>
                <a:cs typeface="Calibri" panose="020F0502020204030204" pitchFamily="34" charset="0"/>
              </a:rPr>
              <a:t> Thạch Sanh. Chàng Thạch Sanh tuy sớm mồ côi cha mẹ, phải sống cuộc sống nghèo khổ, cô đơn dưới gốc đa, nhưng chưa bao giờ có lòng tham, hay suy nghĩ xấu xa. Tấm lòng nhân hậu, đức độ của chàng khiến em nể phục vô cùng. Hình ảnh chàng Thạch Sanh quên mình chiến đấu với chằn tinh, đại bàng tinh để cứu người, không mong chờ </a:t>
            </a:r>
            <a:r>
              <a:rPr lang="en-US" sz="3200" b="1" dirty="0" err="1">
                <a:solidFill>
                  <a:srgbClr val="002060"/>
                </a:solidFill>
                <a:latin typeface="Calibri" panose="020F0502020204030204" pitchFamily="34" charset="0"/>
                <a:cs typeface="Calibri" panose="020F0502020204030204" pitchFamily="34" charset="0"/>
              </a:rPr>
              <a:t>được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đền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đáp</a:t>
            </a:r>
            <a:r>
              <a:rPr lang="vi-VN"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Thạch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Sanh</a:t>
            </a:r>
            <a:r>
              <a:rPr lang="vi-VN" sz="3200" b="1" dirty="0">
                <a:solidFill>
                  <a:srgbClr val="002060"/>
                </a:solidFill>
                <a:latin typeface="Calibri" panose="020F0502020204030204" pitchFamily="34" charset="0"/>
                <a:cs typeface="Calibri" panose="020F0502020204030204" pitchFamily="34" charset="0"/>
              </a:rPr>
              <a:t> thực sự là một người anh hùng vĩ đại. Dù sau này,</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em</a:t>
            </a:r>
            <a:r>
              <a:rPr lang="vi-VN" sz="3200" b="1" dirty="0">
                <a:solidFill>
                  <a:srgbClr val="002060"/>
                </a:solidFill>
                <a:latin typeface="Calibri" panose="020F0502020204030204" pitchFamily="34" charset="0"/>
                <a:cs typeface="Calibri" panose="020F0502020204030204" pitchFamily="34" charset="0"/>
              </a:rPr>
              <a:t> được biết đến thêm nhiều người anh hùng khác, </a:t>
            </a:r>
            <a:r>
              <a:rPr lang="en-US" sz="3200" b="1" dirty="0" err="1">
                <a:solidFill>
                  <a:srgbClr val="002060"/>
                </a:solidFill>
                <a:latin typeface="Calibri" panose="020F0502020204030204" pitchFamily="34" charset="0"/>
                <a:cs typeface="Calibri" panose="020F0502020204030204" pitchFamily="34" charset="0"/>
              </a:rPr>
              <a:t>nhưng</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không có ai </a:t>
            </a:r>
            <a:r>
              <a:rPr lang="en-US" sz="3200" b="1" dirty="0" err="1">
                <a:solidFill>
                  <a:srgbClr val="002060"/>
                </a:solidFill>
                <a:latin typeface="Calibri" panose="020F0502020204030204" pitchFamily="34" charset="0"/>
                <a:cs typeface="Calibri" panose="020F0502020204030204" pitchFamily="34" charset="0"/>
              </a:rPr>
              <a:t>khiến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em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nể</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phục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và</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yêu</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quý</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như</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chàng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Thạch</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Sanh</a:t>
            </a:r>
            <a:r>
              <a:rPr lang="en-US" sz="3200" b="1" dirty="0">
                <a:solidFill>
                  <a:srgbClr val="002060"/>
                </a:solidFill>
                <a:latin typeface="Calibri" panose="020F0502020204030204" pitchFamily="34" charset="0"/>
                <a:cs typeface="Calibri" panose="020F0502020204030204" pitchFamily="34" charset="0"/>
              </a:rPr>
              <a:t>.</a:t>
            </a:r>
            <a:r>
              <a:rPr lang="vi-VN" sz="3200" b="1" dirty="0">
                <a:solidFill>
                  <a:srgbClr val="002060"/>
                </a:solidFill>
                <a:latin typeface="Calibri" panose="020F0502020204030204" pitchFamily="34" charset="0"/>
                <a:cs typeface="Calibri" panose="020F0502020204030204" pitchFamily="34" charset="0"/>
              </a:rPr>
              <a:t> </a:t>
            </a:r>
          </a:p>
        </p:txBody>
      </p:sp>
      <p:pic>
        <p:nvPicPr>
          <p:cNvPr id="20" name="Picture 19">
            <a:extLst>
              <a:ext uri="{FF2B5EF4-FFF2-40B4-BE49-F238E27FC236}">
                <a16:creationId xmlns:a16="http://schemas.microsoft.com/office/drawing/2014/main" id="{CA062AB2-73EC-4CC0-95DC-21F514EC8B74}"/>
              </a:ext>
            </a:extLst>
          </p:cNvPr>
          <p:cNvPicPr>
            <a:picLocks noChangeAspect="1"/>
          </p:cNvPicPr>
          <p:nvPr/>
        </p:nvPicPr>
        <p:blipFill>
          <a:blip r:embed="rId5"/>
          <a:stretch>
            <a:fillRect/>
          </a:stretch>
        </p:blipFill>
        <p:spPr>
          <a:xfrm>
            <a:off x="4852332" y="0"/>
            <a:ext cx="2493480" cy="1002890"/>
          </a:xfrm>
          <a:prstGeom prst="rect">
            <a:avLst/>
          </a:prstGeom>
        </p:spPr>
      </p:pic>
    </p:spTree>
    <p:extLst>
      <p:ext uri="{BB962C8B-B14F-4D97-AF65-F5344CB8AC3E}">
        <p14:creationId xmlns:p14="http://schemas.microsoft.com/office/powerpoint/2010/main" val="9980455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6;p7">
            <a:extLst>
              <a:ext uri="{FF2B5EF4-FFF2-40B4-BE49-F238E27FC236}">
                <a16:creationId xmlns:a16="http://schemas.microsoft.com/office/drawing/2014/main" id="{D9C666D6-609E-4281-83CF-132ACF33ABBA}"/>
              </a:ext>
            </a:extLst>
          </p:cNvPr>
          <p:cNvSpPr/>
          <p:nvPr/>
        </p:nvSpPr>
        <p:spPr>
          <a:xfrm>
            <a:off x="3530991" y="909558"/>
            <a:ext cx="4684542" cy="1641169"/>
          </a:xfrm>
          <a:prstGeom prst="roundRect">
            <a:avLst>
              <a:gd name="adj" fmla="val 50000"/>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 name="Speech Bubble: Rectangle with Corners Rounded 5">
            <a:extLst>
              <a:ext uri="{FF2B5EF4-FFF2-40B4-BE49-F238E27FC236}">
                <a16:creationId xmlns:a16="http://schemas.microsoft.com/office/drawing/2014/main" id="{E9B474A5-9F1E-4676-A2A0-F35AF9388557}"/>
              </a:ext>
            </a:extLst>
          </p:cNvPr>
          <p:cNvSpPr/>
          <p:nvPr/>
        </p:nvSpPr>
        <p:spPr>
          <a:xfrm>
            <a:off x="4660423" y="2967788"/>
            <a:ext cx="6264251" cy="2949287"/>
          </a:xfrm>
          <a:prstGeom prst="wedgeRoundRectCallout">
            <a:avLst>
              <a:gd name="adj1" fmla="val -65403"/>
              <a:gd name="adj2" fmla="val 14808"/>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Về nhà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đọc</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lại</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bài</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và</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trả</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lời</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câu</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hỏi</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Xem</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trước</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bài</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mới</a:t>
            </a:r>
            <a:endPar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4F646E52-5966-43B9-B72A-6365468A92B9}"/>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286190" y="1931529"/>
            <a:ext cx="6842560" cy="5473786"/>
          </a:xfrm>
          <a:prstGeom prst="rect">
            <a:avLst/>
          </a:prstGeom>
        </p:spPr>
      </p:pic>
      <p:pic>
        <p:nvPicPr>
          <p:cNvPr id="7" name="Picture 6">
            <a:extLst>
              <a:ext uri="{FF2B5EF4-FFF2-40B4-BE49-F238E27FC236}">
                <a16:creationId xmlns:a16="http://schemas.microsoft.com/office/drawing/2014/main" id="{21A65A9E-A523-4F64-B956-22656583E9F6}"/>
              </a:ext>
            </a:extLst>
          </p:cNvPr>
          <p:cNvPicPr>
            <a:picLocks noChangeAspect="1"/>
          </p:cNvPicPr>
          <p:nvPr/>
        </p:nvPicPr>
        <p:blipFill>
          <a:blip r:embed="rId4"/>
          <a:stretch>
            <a:fillRect/>
          </a:stretch>
        </p:blipFill>
        <p:spPr>
          <a:xfrm>
            <a:off x="1925760" y="648210"/>
            <a:ext cx="7895004" cy="2566638"/>
          </a:xfrm>
          <a:prstGeom prst="rect">
            <a:avLst/>
          </a:prstGeom>
        </p:spPr>
      </p:pic>
    </p:spTree>
    <p:extLst>
      <p:ext uri="{BB962C8B-B14F-4D97-AF65-F5344CB8AC3E}">
        <p14:creationId xmlns:p14="http://schemas.microsoft.com/office/powerpoint/2010/main" val="346345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cxreb2x">
      <a:majorFont>
        <a:latin typeface="字魂107号-萌趣欢乐体"/>
        <a:ea typeface="字魂107号-萌趣欢乐体"/>
        <a:cs typeface=""/>
      </a:majorFont>
      <a:minorFont>
        <a:latin typeface="字魂107号-萌趣欢乐体"/>
        <a:ea typeface="字魂107号-萌趣欢乐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TotalTime>
  <Words>374</Words>
  <Application>Microsoft Office PowerPoint</Application>
  <PresentationFormat>Widescreen</PresentationFormat>
  <Paragraphs>40</Paragraphs>
  <Slides>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Cambria</vt:lpstr>
      <vt:lpstr>Coiny</vt:lpstr>
      <vt:lpstr>HP001 4 hàng</vt:lpstr>
      <vt:lpstr>Patrick Hand</vt:lpstr>
      <vt:lpstr>Pattaya</vt:lpstr>
      <vt:lpstr>字魂107号-萌趣欢乐体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Nguyen Thi Quynh Anh</cp:lastModifiedBy>
  <cp:revision>50</cp:revision>
  <dcterms:created xsi:type="dcterms:W3CDTF">2023-01-01T01:15:34Z</dcterms:created>
  <dcterms:modified xsi:type="dcterms:W3CDTF">2025-03-28T04:46:02Z</dcterms:modified>
</cp:coreProperties>
</file>