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</p:sldMasterIdLst>
  <p:notesMasterIdLst>
    <p:notesMasterId r:id="rId13"/>
  </p:notesMasterIdLst>
  <p:sldIdLst>
    <p:sldId id="257" r:id="rId3"/>
    <p:sldId id="263" r:id="rId4"/>
    <p:sldId id="275" r:id="rId5"/>
    <p:sldId id="294" r:id="rId6"/>
    <p:sldId id="272" r:id="rId7"/>
    <p:sldId id="267" r:id="rId8"/>
    <p:sldId id="759" r:id="rId9"/>
    <p:sldId id="760" r:id="rId10"/>
    <p:sldId id="26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28-Mar-25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28-Mar-25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28-Mar-25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49"/>
            <a:ext cx="4991100" cy="884231"/>
            <a:chOff x="674228" y="4862098"/>
            <a:chExt cx="5343799" cy="1285371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đồng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196</Words>
  <Application>Microsoft Office PowerPoint</Application>
  <PresentationFormat>Widescreen</PresentationFormat>
  <Paragraphs>13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</vt:lpstr>
      <vt:lpstr>Cambria (Đầu đề)</vt:lpstr>
      <vt:lpstr>Georgia</vt:lpstr>
      <vt:lpstr>sách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Quynh Anh</cp:lastModifiedBy>
  <cp:revision>34</cp:revision>
  <dcterms:created xsi:type="dcterms:W3CDTF">2022-12-30T06:05:50Z</dcterms:created>
  <dcterms:modified xsi:type="dcterms:W3CDTF">2025-03-28T04:50:09Z</dcterms:modified>
</cp:coreProperties>
</file>