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1"/>
  </p:notesMasterIdLst>
  <p:sldIdLst>
    <p:sldId id="396" r:id="rId3"/>
    <p:sldId id="430" r:id="rId4"/>
    <p:sldId id="389" r:id="rId5"/>
    <p:sldId id="424" r:id="rId6"/>
    <p:sldId id="428" r:id="rId7"/>
    <p:sldId id="432" r:id="rId8"/>
    <p:sldId id="433" r:id="rId9"/>
    <p:sldId id="3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F92"/>
    <a:srgbClr val="CCFF66"/>
    <a:srgbClr val="F0F0F0"/>
    <a:srgbClr val="FFFFFF"/>
    <a:srgbClr val="CCFFFF"/>
    <a:srgbClr val="FFFFCC"/>
    <a:srgbClr val="CCFFCC"/>
    <a:srgbClr val="CCFF99"/>
    <a:srgbClr val="FFCC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9824" autoAdjust="0"/>
  </p:normalViewPr>
  <p:slideViewPr>
    <p:cSldViewPr snapToGrid="0">
      <p:cViewPr varScale="1">
        <p:scale>
          <a:sx n="66" d="100"/>
          <a:sy n="66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0D4FA-B696-40D0-ABC5-64F9F694A7B5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36B46-36BC-4478-B36A-082DA069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8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g77cf0412cd_0_3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6" name="Google Shape;3076;g77cf0412cd_0_3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1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0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990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" name="Google Shape;14;p3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61200" y="172724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83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3182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309851" y="3437533"/>
            <a:ext cx="47604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7070251" y="3437533"/>
            <a:ext cx="43228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9792095" y="1085165"/>
            <a:ext cx="677300" cy="5404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10557215" y="484002"/>
            <a:ext cx="2068556" cy="120136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539934" y="884267"/>
            <a:ext cx="1481884" cy="860644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/>
          <p:nvPr/>
        </p:nvSpPr>
        <p:spPr>
          <a:xfrm>
            <a:off x="1835569" y="483997"/>
            <a:ext cx="638375" cy="509396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/>
          <p:nvPr/>
        </p:nvSpPr>
        <p:spPr>
          <a:xfrm rot="10800000">
            <a:off x="10267367" y="1935947"/>
            <a:ext cx="1370467" cy="7960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963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4223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217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0636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438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3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238367" y="2611800"/>
            <a:ext cx="5715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64" name="Google Shape;64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6538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311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415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701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041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819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232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7412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1">
  <p:cSld name="Title and Body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82" name="Google Shape;82;p1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83" name="Google Shape;8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814700" y="3114333"/>
            <a:ext cx="3479200" cy="16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6319400" y="2524367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319400" y="3509933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319400" y="4495500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9049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2">
  <p:cSld name="Title and Body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713597" y="2801733"/>
            <a:ext cx="6130800" cy="2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93" name="Google Shape;93;p2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4" name="Google Shape;94;p2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928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1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815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Section Header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961200" y="1727108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030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13" name="Google Shape;113;p2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14" name="Google Shape;114;p2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1744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Title and Body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2120467" y="2963615"/>
            <a:ext cx="79512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7490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5">
  <p:cSld name="Title and Body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5" name="Google Shape;125;p25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6" name="Google Shape;126;p2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" name="Google Shape;128;p25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6701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6">
  <p:cSld name="Title and Body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" name="Google Shape;139;p2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0" name="Google Shape;140;p2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" name="Google Shape;142;p2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2593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8" name="Google Shape;148;p2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31265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7">
  <p:cSld name="Title and Body7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2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55" name="Google Shape;155;p2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70970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8">
  <p:cSld name="Title and Body8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62" name="Google Shape;162;p3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65986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3">
  <p:cSld name="Section Header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67" name="Google Shape;167;p3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961200" y="1747375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984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78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9">
  <p:cSld name="Title and Body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32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74" name="Google Shape;174;p3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2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298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 and Body 10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0" name="Google Shape;180;p3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" name="Google Shape;182;p3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8741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7" name="Google Shape;187;p3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9" name="Google Shape;189;p3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9790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2">
  <p:cSld name="Title and Body 1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6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202" name="Google Shape;202;p3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3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079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428665" y="2159833"/>
            <a:ext cx="6640000" cy="664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6686133" y="4625500"/>
            <a:ext cx="3984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3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Slidesgo, including icons by Flaticon, and infographics &amp; images by Freepik</a:t>
            </a:r>
            <a:endParaRPr sz="1333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360451" y="931667"/>
            <a:ext cx="5465600" cy="7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6931813" y="5233533"/>
            <a:ext cx="3473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3399467" y="2398029"/>
            <a:ext cx="5425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3742402" y="1223367"/>
            <a:ext cx="753717" cy="60162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37"/>
          <p:cNvSpPr/>
          <p:nvPr/>
        </p:nvSpPr>
        <p:spPr>
          <a:xfrm>
            <a:off x="630067" y="719334"/>
            <a:ext cx="1755936" cy="101980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5078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8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8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8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FBA0-BC9C-413C-ADF3-9E6E8E6BC09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3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57930-6C2D-7AED-7185-8FC09864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FCE00-FADA-1CEC-A191-B890C6A63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0F825-8C3F-0DF4-1CC3-911F4BF8F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FBA0-BC9C-413C-ADF3-9E6E8E6BC09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83A6B-49F8-F5F4-C096-1E4150151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0A236-EEBB-4A97-55AB-AE976B1B1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1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E9F0E45F-7319-405E-B07D-345AC4EEBE81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 panose="00000500000000000000"/>
              <a:buNone/>
              <a:defRPr sz="3500" b="1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●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○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■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●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○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■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●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○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 panose="020F0502020204030203"/>
              <a:buChar char="■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69890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D6A00A20-EDD6-3102-B8FC-545A34488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2D3EBD5-2D46-E122-212F-207457D9C3F5}"/>
              </a:ext>
            </a:extLst>
          </p:cNvPr>
          <p:cNvSpPr/>
          <p:nvPr/>
        </p:nvSpPr>
        <p:spPr>
          <a:xfrm>
            <a:off x="1571951" y="41321"/>
            <a:ext cx="8949106" cy="4116341"/>
          </a:xfrm>
          <a:custGeom>
            <a:avLst/>
            <a:gdLst>
              <a:gd name="connsiteX0" fmla="*/ 0 w 8949106"/>
              <a:gd name="connsiteY0" fmla="*/ 686071 h 4116341"/>
              <a:gd name="connsiteX1" fmla="*/ 686071 w 8949106"/>
              <a:gd name="connsiteY1" fmla="*/ 0 h 4116341"/>
              <a:gd name="connsiteX2" fmla="*/ 1344684 w 8949106"/>
              <a:gd name="connsiteY2" fmla="*/ 0 h 4116341"/>
              <a:gd name="connsiteX3" fmla="*/ 2079067 w 8949106"/>
              <a:gd name="connsiteY3" fmla="*/ 0 h 4116341"/>
              <a:gd name="connsiteX4" fmla="*/ 2434601 w 8949106"/>
              <a:gd name="connsiteY4" fmla="*/ 0 h 4116341"/>
              <a:gd name="connsiteX5" fmla="*/ 2941675 w 8949106"/>
              <a:gd name="connsiteY5" fmla="*/ 0 h 4116341"/>
              <a:gd name="connsiteX6" fmla="*/ 3600288 w 8949106"/>
              <a:gd name="connsiteY6" fmla="*/ 0 h 4116341"/>
              <a:gd name="connsiteX7" fmla="*/ 3955822 w 8949106"/>
              <a:gd name="connsiteY7" fmla="*/ 0 h 4116341"/>
              <a:gd name="connsiteX8" fmla="*/ 4462896 w 8949106"/>
              <a:gd name="connsiteY8" fmla="*/ 0 h 4116341"/>
              <a:gd name="connsiteX9" fmla="*/ 4818431 w 8949106"/>
              <a:gd name="connsiteY9" fmla="*/ 0 h 4116341"/>
              <a:gd name="connsiteX10" fmla="*/ 5249735 w 8949106"/>
              <a:gd name="connsiteY10" fmla="*/ 0 h 4116341"/>
              <a:gd name="connsiteX11" fmla="*/ 5681039 w 8949106"/>
              <a:gd name="connsiteY11" fmla="*/ 0 h 4116341"/>
              <a:gd name="connsiteX12" fmla="*/ 6112343 w 8949106"/>
              <a:gd name="connsiteY12" fmla="*/ 0 h 4116341"/>
              <a:gd name="connsiteX13" fmla="*/ 6543647 w 8949106"/>
              <a:gd name="connsiteY13" fmla="*/ 0 h 4116341"/>
              <a:gd name="connsiteX14" fmla="*/ 6974951 w 8949106"/>
              <a:gd name="connsiteY14" fmla="*/ 0 h 4116341"/>
              <a:gd name="connsiteX15" fmla="*/ 7406255 w 8949106"/>
              <a:gd name="connsiteY15" fmla="*/ 0 h 4116341"/>
              <a:gd name="connsiteX16" fmla="*/ 8263035 w 8949106"/>
              <a:gd name="connsiteY16" fmla="*/ 0 h 4116341"/>
              <a:gd name="connsiteX17" fmla="*/ 8949106 w 8949106"/>
              <a:gd name="connsiteY17" fmla="*/ 686071 h 4116341"/>
              <a:gd name="connsiteX18" fmla="*/ 8949106 w 8949106"/>
              <a:gd name="connsiteY18" fmla="*/ 1289795 h 4116341"/>
              <a:gd name="connsiteX19" fmla="*/ 8949106 w 8949106"/>
              <a:gd name="connsiteY19" fmla="*/ 1893519 h 4116341"/>
              <a:gd name="connsiteX20" fmla="*/ 8949106 w 8949106"/>
              <a:gd name="connsiteY20" fmla="*/ 2497242 h 4116341"/>
              <a:gd name="connsiteX21" fmla="*/ 8949106 w 8949106"/>
              <a:gd name="connsiteY21" fmla="*/ 3430270 h 4116341"/>
              <a:gd name="connsiteX22" fmla="*/ 8263035 w 8949106"/>
              <a:gd name="connsiteY22" fmla="*/ 4116341 h 4116341"/>
              <a:gd name="connsiteX23" fmla="*/ 7604422 w 8949106"/>
              <a:gd name="connsiteY23" fmla="*/ 4116341 h 4116341"/>
              <a:gd name="connsiteX24" fmla="*/ 6945809 w 8949106"/>
              <a:gd name="connsiteY24" fmla="*/ 4116341 h 4116341"/>
              <a:gd name="connsiteX25" fmla="*/ 6438735 w 8949106"/>
              <a:gd name="connsiteY25" fmla="*/ 4116341 h 4116341"/>
              <a:gd name="connsiteX26" fmla="*/ 5780122 w 8949106"/>
              <a:gd name="connsiteY26" fmla="*/ 4116341 h 4116341"/>
              <a:gd name="connsiteX27" fmla="*/ 5197279 w 8949106"/>
              <a:gd name="connsiteY27" fmla="*/ 4116341 h 4116341"/>
              <a:gd name="connsiteX28" fmla="*/ 4765975 w 8949106"/>
              <a:gd name="connsiteY28" fmla="*/ 4116341 h 4116341"/>
              <a:gd name="connsiteX29" fmla="*/ 4410440 w 8949106"/>
              <a:gd name="connsiteY29" fmla="*/ 4116341 h 4116341"/>
              <a:gd name="connsiteX30" fmla="*/ 3903366 w 8949106"/>
              <a:gd name="connsiteY30" fmla="*/ 4116341 h 4116341"/>
              <a:gd name="connsiteX31" fmla="*/ 3396293 w 8949106"/>
              <a:gd name="connsiteY31" fmla="*/ 4116341 h 4116341"/>
              <a:gd name="connsiteX32" fmla="*/ 2661910 w 8949106"/>
              <a:gd name="connsiteY32" fmla="*/ 4116341 h 4116341"/>
              <a:gd name="connsiteX33" fmla="*/ 2230606 w 8949106"/>
              <a:gd name="connsiteY33" fmla="*/ 4116341 h 4116341"/>
              <a:gd name="connsiteX34" fmla="*/ 1647763 w 8949106"/>
              <a:gd name="connsiteY34" fmla="*/ 4116341 h 4116341"/>
              <a:gd name="connsiteX35" fmla="*/ 686071 w 8949106"/>
              <a:gd name="connsiteY35" fmla="*/ 4116341 h 4116341"/>
              <a:gd name="connsiteX36" fmla="*/ 0 w 8949106"/>
              <a:gd name="connsiteY36" fmla="*/ 3430270 h 4116341"/>
              <a:gd name="connsiteX37" fmla="*/ 0 w 8949106"/>
              <a:gd name="connsiteY37" fmla="*/ 2908872 h 4116341"/>
              <a:gd name="connsiteX38" fmla="*/ 0 w 8949106"/>
              <a:gd name="connsiteY38" fmla="*/ 2442358 h 4116341"/>
              <a:gd name="connsiteX39" fmla="*/ 0 w 8949106"/>
              <a:gd name="connsiteY39" fmla="*/ 1948403 h 4116341"/>
              <a:gd name="connsiteX40" fmla="*/ 0 w 8949106"/>
              <a:gd name="connsiteY40" fmla="*/ 1454447 h 4116341"/>
              <a:gd name="connsiteX41" fmla="*/ 0 w 8949106"/>
              <a:gd name="connsiteY41" fmla="*/ 686071 h 411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949106" h="4116341" fill="none" extrusionOk="0">
                <a:moveTo>
                  <a:pt x="0" y="686071"/>
                </a:moveTo>
                <a:cubicBezTo>
                  <a:pt x="62861" y="242472"/>
                  <a:pt x="335588" y="-97243"/>
                  <a:pt x="686071" y="0"/>
                </a:cubicBezTo>
                <a:cubicBezTo>
                  <a:pt x="896012" y="-6066"/>
                  <a:pt x="1211165" y="20793"/>
                  <a:pt x="1344684" y="0"/>
                </a:cubicBezTo>
                <a:cubicBezTo>
                  <a:pt x="1478203" y="-20793"/>
                  <a:pt x="1779560" y="5370"/>
                  <a:pt x="2079067" y="0"/>
                </a:cubicBezTo>
                <a:cubicBezTo>
                  <a:pt x="2378574" y="-5370"/>
                  <a:pt x="2301608" y="12883"/>
                  <a:pt x="2434601" y="0"/>
                </a:cubicBezTo>
                <a:cubicBezTo>
                  <a:pt x="2567594" y="-12883"/>
                  <a:pt x="2745962" y="49368"/>
                  <a:pt x="2941675" y="0"/>
                </a:cubicBezTo>
                <a:cubicBezTo>
                  <a:pt x="3137388" y="-49368"/>
                  <a:pt x="3351366" y="75566"/>
                  <a:pt x="3600288" y="0"/>
                </a:cubicBezTo>
                <a:cubicBezTo>
                  <a:pt x="3849210" y="-75566"/>
                  <a:pt x="3819300" y="7869"/>
                  <a:pt x="3955822" y="0"/>
                </a:cubicBezTo>
                <a:cubicBezTo>
                  <a:pt x="4092344" y="-7869"/>
                  <a:pt x="4270513" y="47338"/>
                  <a:pt x="4462896" y="0"/>
                </a:cubicBezTo>
                <a:cubicBezTo>
                  <a:pt x="4655279" y="-47338"/>
                  <a:pt x="4729089" y="12318"/>
                  <a:pt x="4818431" y="0"/>
                </a:cubicBezTo>
                <a:cubicBezTo>
                  <a:pt x="4907774" y="-12318"/>
                  <a:pt x="5125596" y="30396"/>
                  <a:pt x="5249735" y="0"/>
                </a:cubicBezTo>
                <a:cubicBezTo>
                  <a:pt x="5373874" y="-30396"/>
                  <a:pt x="5516103" y="28717"/>
                  <a:pt x="5681039" y="0"/>
                </a:cubicBezTo>
                <a:cubicBezTo>
                  <a:pt x="5845975" y="-28717"/>
                  <a:pt x="5995610" y="9020"/>
                  <a:pt x="6112343" y="0"/>
                </a:cubicBezTo>
                <a:cubicBezTo>
                  <a:pt x="6229076" y="-9020"/>
                  <a:pt x="6334347" y="2165"/>
                  <a:pt x="6543647" y="0"/>
                </a:cubicBezTo>
                <a:cubicBezTo>
                  <a:pt x="6752947" y="-2165"/>
                  <a:pt x="6820123" y="46384"/>
                  <a:pt x="6974951" y="0"/>
                </a:cubicBezTo>
                <a:cubicBezTo>
                  <a:pt x="7129779" y="-46384"/>
                  <a:pt x="7205552" y="9868"/>
                  <a:pt x="7406255" y="0"/>
                </a:cubicBezTo>
                <a:cubicBezTo>
                  <a:pt x="7606958" y="-9868"/>
                  <a:pt x="7939513" y="38278"/>
                  <a:pt x="8263035" y="0"/>
                </a:cubicBezTo>
                <a:cubicBezTo>
                  <a:pt x="8634596" y="-50102"/>
                  <a:pt x="8920815" y="296551"/>
                  <a:pt x="8949106" y="686071"/>
                </a:cubicBezTo>
                <a:cubicBezTo>
                  <a:pt x="8977268" y="912990"/>
                  <a:pt x="8942009" y="1135724"/>
                  <a:pt x="8949106" y="1289795"/>
                </a:cubicBezTo>
                <a:cubicBezTo>
                  <a:pt x="8956203" y="1443866"/>
                  <a:pt x="8926671" y="1643240"/>
                  <a:pt x="8949106" y="1893519"/>
                </a:cubicBezTo>
                <a:cubicBezTo>
                  <a:pt x="8971541" y="2143798"/>
                  <a:pt x="8944476" y="2329507"/>
                  <a:pt x="8949106" y="2497242"/>
                </a:cubicBezTo>
                <a:cubicBezTo>
                  <a:pt x="8953736" y="2664977"/>
                  <a:pt x="8920075" y="3129076"/>
                  <a:pt x="8949106" y="3430270"/>
                </a:cubicBezTo>
                <a:cubicBezTo>
                  <a:pt x="8941275" y="3855019"/>
                  <a:pt x="8598385" y="4085202"/>
                  <a:pt x="8263035" y="4116341"/>
                </a:cubicBezTo>
                <a:cubicBezTo>
                  <a:pt x="8122393" y="4187719"/>
                  <a:pt x="7821346" y="4094523"/>
                  <a:pt x="7604422" y="4116341"/>
                </a:cubicBezTo>
                <a:cubicBezTo>
                  <a:pt x="7387498" y="4138159"/>
                  <a:pt x="7141976" y="4113517"/>
                  <a:pt x="6945809" y="4116341"/>
                </a:cubicBezTo>
                <a:cubicBezTo>
                  <a:pt x="6749642" y="4119165"/>
                  <a:pt x="6604511" y="4060586"/>
                  <a:pt x="6438735" y="4116341"/>
                </a:cubicBezTo>
                <a:cubicBezTo>
                  <a:pt x="6272959" y="4172096"/>
                  <a:pt x="6060824" y="4078059"/>
                  <a:pt x="5780122" y="4116341"/>
                </a:cubicBezTo>
                <a:cubicBezTo>
                  <a:pt x="5499420" y="4154623"/>
                  <a:pt x="5481558" y="4087628"/>
                  <a:pt x="5197279" y="4116341"/>
                </a:cubicBezTo>
                <a:cubicBezTo>
                  <a:pt x="4913000" y="4145054"/>
                  <a:pt x="4902349" y="4074629"/>
                  <a:pt x="4765975" y="4116341"/>
                </a:cubicBezTo>
                <a:cubicBezTo>
                  <a:pt x="4629601" y="4158053"/>
                  <a:pt x="4495806" y="4075338"/>
                  <a:pt x="4410440" y="4116341"/>
                </a:cubicBezTo>
                <a:cubicBezTo>
                  <a:pt x="4325074" y="4157344"/>
                  <a:pt x="4036239" y="4116109"/>
                  <a:pt x="3903366" y="4116341"/>
                </a:cubicBezTo>
                <a:cubicBezTo>
                  <a:pt x="3770493" y="4116573"/>
                  <a:pt x="3610475" y="4103582"/>
                  <a:pt x="3396293" y="4116341"/>
                </a:cubicBezTo>
                <a:cubicBezTo>
                  <a:pt x="3182111" y="4129100"/>
                  <a:pt x="2858501" y="4062091"/>
                  <a:pt x="2661910" y="4116341"/>
                </a:cubicBezTo>
                <a:cubicBezTo>
                  <a:pt x="2465319" y="4170591"/>
                  <a:pt x="2409118" y="4091397"/>
                  <a:pt x="2230606" y="4116341"/>
                </a:cubicBezTo>
                <a:cubicBezTo>
                  <a:pt x="2052094" y="4141285"/>
                  <a:pt x="1913644" y="4068498"/>
                  <a:pt x="1647763" y="4116341"/>
                </a:cubicBezTo>
                <a:cubicBezTo>
                  <a:pt x="1381882" y="4164184"/>
                  <a:pt x="1021961" y="4093216"/>
                  <a:pt x="686071" y="4116341"/>
                </a:cubicBezTo>
                <a:cubicBezTo>
                  <a:pt x="328843" y="4147739"/>
                  <a:pt x="51681" y="3775443"/>
                  <a:pt x="0" y="3430270"/>
                </a:cubicBezTo>
                <a:cubicBezTo>
                  <a:pt x="-25138" y="3201988"/>
                  <a:pt x="51129" y="3032690"/>
                  <a:pt x="0" y="2908872"/>
                </a:cubicBezTo>
                <a:cubicBezTo>
                  <a:pt x="-51129" y="2785054"/>
                  <a:pt x="52947" y="2588572"/>
                  <a:pt x="0" y="2442358"/>
                </a:cubicBezTo>
                <a:cubicBezTo>
                  <a:pt x="-52947" y="2296144"/>
                  <a:pt x="33817" y="2146897"/>
                  <a:pt x="0" y="1948403"/>
                </a:cubicBezTo>
                <a:cubicBezTo>
                  <a:pt x="-33817" y="1749909"/>
                  <a:pt x="21989" y="1606028"/>
                  <a:pt x="0" y="1454447"/>
                </a:cubicBezTo>
                <a:cubicBezTo>
                  <a:pt x="-21989" y="1302866"/>
                  <a:pt x="27873" y="929387"/>
                  <a:pt x="0" y="686071"/>
                </a:cubicBezTo>
                <a:close/>
              </a:path>
              <a:path w="8949106" h="4116341" stroke="0" extrusionOk="0">
                <a:moveTo>
                  <a:pt x="0" y="686071"/>
                </a:moveTo>
                <a:cubicBezTo>
                  <a:pt x="39437" y="228464"/>
                  <a:pt x="343578" y="98688"/>
                  <a:pt x="686071" y="0"/>
                </a:cubicBezTo>
                <a:cubicBezTo>
                  <a:pt x="934705" y="-71062"/>
                  <a:pt x="1149393" y="23632"/>
                  <a:pt x="1420454" y="0"/>
                </a:cubicBezTo>
                <a:cubicBezTo>
                  <a:pt x="1691515" y="-23632"/>
                  <a:pt x="1777366" y="14802"/>
                  <a:pt x="1927527" y="0"/>
                </a:cubicBezTo>
                <a:cubicBezTo>
                  <a:pt x="2077688" y="-14802"/>
                  <a:pt x="2350585" y="42002"/>
                  <a:pt x="2586140" y="0"/>
                </a:cubicBezTo>
                <a:cubicBezTo>
                  <a:pt x="2821695" y="-42002"/>
                  <a:pt x="2978312" y="35394"/>
                  <a:pt x="3244753" y="0"/>
                </a:cubicBezTo>
                <a:cubicBezTo>
                  <a:pt x="3511194" y="-35394"/>
                  <a:pt x="3649034" y="35098"/>
                  <a:pt x="3827597" y="0"/>
                </a:cubicBezTo>
                <a:cubicBezTo>
                  <a:pt x="4006160" y="-35098"/>
                  <a:pt x="4341837" y="45771"/>
                  <a:pt x="4561980" y="0"/>
                </a:cubicBezTo>
                <a:cubicBezTo>
                  <a:pt x="4782123" y="-45771"/>
                  <a:pt x="4798913" y="3954"/>
                  <a:pt x="4917514" y="0"/>
                </a:cubicBezTo>
                <a:cubicBezTo>
                  <a:pt x="5036115" y="-3954"/>
                  <a:pt x="5321736" y="13512"/>
                  <a:pt x="5576127" y="0"/>
                </a:cubicBezTo>
                <a:cubicBezTo>
                  <a:pt x="5830518" y="-13512"/>
                  <a:pt x="6140958" y="47107"/>
                  <a:pt x="6310510" y="0"/>
                </a:cubicBezTo>
                <a:cubicBezTo>
                  <a:pt x="6480062" y="-47107"/>
                  <a:pt x="6886438" y="57051"/>
                  <a:pt x="7044892" y="0"/>
                </a:cubicBezTo>
                <a:cubicBezTo>
                  <a:pt x="7203346" y="-57051"/>
                  <a:pt x="7835504" y="105477"/>
                  <a:pt x="8263035" y="0"/>
                </a:cubicBezTo>
                <a:cubicBezTo>
                  <a:pt x="8748834" y="10908"/>
                  <a:pt x="8936426" y="321766"/>
                  <a:pt x="8949106" y="686071"/>
                </a:cubicBezTo>
                <a:cubicBezTo>
                  <a:pt x="8960938" y="895887"/>
                  <a:pt x="8888785" y="1041319"/>
                  <a:pt x="8949106" y="1207469"/>
                </a:cubicBezTo>
                <a:cubicBezTo>
                  <a:pt x="9009427" y="1373619"/>
                  <a:pt x="8880101" y="1536229"/>
                  <a:pt x="8949106" y="1783751"/>
                </a:cubicBezTo>
                <a:cubicBezTo>
                  <a:pt x="9018111" y="2031273"/>
                  <a:pt x="8913380" y="2127952"/>
                  <a:pt x="8949106" y="2250264"/>
                </a:cubicBezTo>
                <a:cubicBezTo>
                  <a:pt x="8984832" y="2372576"/>
                  <a:pt x="8935943" y="2639591"/>
                  <a:pt x="8949106" y="2744220"/>
                </a:cubicBezTo>
                <a:cubicBezTo>
                  <a:pt x="8962269" y="2848849"/>
                  <a:pt x="8892484" y="3271838"/>
                  <a:pt x="8949106" y="3430270"/>
                </a:cubicBezTo>
                <a:cubicBezTo>
                  <a:pt x="8941377" y="3804795"/>
                  <a:pt x="8660089" y="4151216"/>
                  <a:pt x="8263035" y="4116341"/>
                </a:cubicBezTo>
                <a:cubicBezTo>
                  <a:pt x="8132068" y="4134509"/>
                  <a:pt x="8010451" y="4095430"/>
                  <a:pt x="7831731" y="4116341"/>
                </a:cubicBezTo>
                <a:cubicBezTo>
                  <a:pt x="7653011" y="4137252"/>
                  <a:pt x="7360001" y="4073049"/>
                  <a:pt x="7097348" y="4116341"/>
                </a:cubicBezTo>
                <a:cubicBezTo>
                  <a:pt x="6834695" y="4159633"/>
                  <a:pt x="6705519" y="4057522"/>
                  <a:pt x="6590274" y="4116341"/>
                </a:cubicBezTo>
                <a:cubicBezTo>
                  <a:pt x="6475029" y="4175160"/>
                  <a:pt x="6295649" y="4094588"/>
                  <a:pt x="6007431" y="4116341"/>
                </a:cubicBezTo>
                <a:cubicBezTo>
                  <a:pt x="5719213" y="4138094"/>
                  <a:pt x="5694571" y="4105970"/>
                  <a:pt x="5576127" y="4116341"/>
                </a:cubicBezTo>
                <a:cubicBezTo>
                  <a:pt x="5457683" y="4126712"/>
                  <a:pt x="5230402" y="4114665"/>
                  <a:pt x="4917514" y="4116341"/>
                </a:cubicBezTo>
                <a:cubicBezTo>
                  <a:pt x="4604626" y="4118017"/>
                  <a:pt x="4580084" y="4108649"/>
                  <a:pt x="4410440" y="4116341"/>
                </a:cubicBezTo>
                <a:cubicBezTo>
                  <a:pt x="4240796" y="4124033"/>
                  <a:pt x="4030238" y="4093382"/>
                  <a:pt x="3676058" y="4116341"/>
                </a:cubicBezTo>
                <a:cubicBezTo>
                  <a:pt x="3321878" y="4139300"/>
                  <a:pt x="3225914" y="4074130"/>
                  <a:pt x="3093214" y="4116341"/>
                </a:cubicBezTo>
                <a:cubicBezTo>
                  <a:pt x="2960514" y="4158552"/>
                  <a:pt x="2662980" y="4084691"/>
                  <a:pt x="2358832" y="4116341"/>
                </a:cubicBezTo>
                <a:cubicBezTo>
                  <a:pt x="2054684" y="4147991"/>
                  <a:pt x="2108614" y="4097601"/>
                  <a:pt x="2003297" y="4116341"/>
                </a:cubicBezTo>
                <a:cubicBezTo>
                  <a:pt x="1897980" y="4135081"/>
                  <a:pt x="1461669" y="4082410"/>
                  <a:pt x="1268914" y="4116341"/>
                </a:cubicBezTo>
                <a:cubicBezTo>
                  <a:pt x="1076159" y="4150272"/>
                  <a:pt x="902136" y="4103713"/>
                  <a:pt x="686071" y="4116341"/>
                </a:cubicBezTo>
                <a:cubicBezTo>
                  <a:pt x="199091" y="4140220"/>
                  <a:pt x="17512" y="3820428"/>
                  <a:pt x="0" y="3430270"/>
                </a:cubicBezTo>
                <a:cubicBezTo>
                  <a:pt x="-39934" y="3196287"/>
                  <a:pt x="66137" y="2997085"/>
                  <a:pt x="0" y="2853988"/>
                </a:cubicBezTo>
                <a:cubicBezTo>
                  <a:pt x="-66137" y="2710891"/>
                  <a:pt x="14162" y="2528184"/>
                  <a:pt x="0" y="2360032"/>
                </a:cubicBezTo>
                <a:cubicBezTo>
                  <a:pt x="-14162" y="2191880"/>
                  <a:pt x="62805" y="1987555"/>
                  <a:pt x="0" y="1783751"/>
                </a:cubicBezTo>
                <a:cubicBezTo>
                  <a:pt x="-62805" y="1579947"/>
                  <a:pt x="47762" y="1419194"/>
                  <a:pt x="0" y="1289795"/>
                </a:cubicBezTo>
                <a:cubicBezTo>
                  <a:pt x="-47762" y="1160396"/>
                  <a:pt x="56190" y="953329"/>
                  <a:pt x="0" y="686071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xmlns="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3EFD05-5AA8-729C-CC3C-25C687AA2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68" y="3476010"/>
            <a:ext cx="1551871" cy="25884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71966E4-DC72-4E6E-F362-B9879C8FCE4F}"/>
              </a:ext>
            </a:extLst>
          </p:cNvPr>
          <p:cNvGrpSpPr/>
          <p:nvPr/>
        </p:nvGrpSpPr>
        <p:grpSpPr>
          <a:xfrm>
            <a:off x="5216734" y="3769803"/>
            <a:ext cx="1895363" cy="3088197"/>
            <a:chOff x="5216734" y="3769803"/>
            <a:chExt cx="1895363" cy="3088197"/>
          </a:xfrm>
        </p:grpSpPr>
        <p:sp>
          <p:nvSpPr>
            <p:cNvPr id="2" name="TextBox 10">
              <a:extLst>
                <a:ext uri="{FF2B5EF4-FFF2-40B4-BE49-F238E27FC236}">
                  <a16:creationId xmlns:a16="http://schemas.microsoft.com/office/drawing/2014/main" id="{CBA03557-8FBA-0114-3807-98C33584E0D3}"/>
                </a:ext>
              </a:extLst>
            </p:cNvPr>
            <p:cNvSpPr txBox="1"/>
            <p:nvPr/>
          </p:nvSpPr>
          <p:spPr>
            <a:xfrm>
              <a:off x="5916029" y="4579415"/>
              <a:ext cx="119606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sz="1800" i="0" dirty="0" err="1">
                  <a:effectLst/>
                  <a:latin typeface="Arial" panose="020B0604020202020204" pitchFamily="34" charset="0"/>
                </a:rPr>
                <a:t>Nguyễn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Ái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Quyên</a:t>
              </a:r>
              <a:endParaRPr lang="en-SG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C95FE9-E825-23EC-1374-312C5D954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734" y="3769803"/>
              <a:ext cx="1895363" cy="3088197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34A4C56-5C49-97C4-D54E-848223B0E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5" y="3923742"/>
            <a:ext cx="1895363" cy="2596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CBCD5B-24B2-49FB-9BF6-A4ED26AE4A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8285" y="575117"/>
            <a:ext cx="5998984" cy="7742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C37555-FBC8-44FC-AF77-54061F25CA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005" y="1349370"/>
            <a:ext cx="3639627" cy="1012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79BB8A-9BD3-42D2-BE3A-DAA22FE640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8188" y="2076880"/>
            <a:ext cx="7029297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40AAC032-26EA-31F5-A274-D65B22F8E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4079316" y="811749"/>
            <a:ext cx="4280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Khám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phá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1742A48-812F-0B0A-D120-2DAEA6701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7" y="3429000"/>
            <a:ext cx="6019067" cy="3213682"/>
          </a:xfrm>
          <a:prstGeom prst="rect">
            <a:avLst/>
          </a:prstGeom>
        </p:spPr>
      </p:pic>
      <p:pic>
        <p:nvPicPr>
          <p:cNvPr id="15" name="Picture 14" descr="A picture containing indoor&#10;&#10;Description automatically generated">
            <a:extLst>
              <a:ext uri="{FF2B5EF4-FFF2-40B4-BE49-F238E27FC236}">
                <a16:creationId xmlns:a16="http://schemas.microsoft.com/office/drawing/2014/main" id="{ED044238-BCEE-A5FD-6DE5-57E60F81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673" y="3033695"/>
            <a:ext cx="3885938" cy="40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9648 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2C1DA928-5E51-1A29-F6AF-54E447785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5" y="-329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02B93EE-7957-009B-BDBC-060F02F3B4FD}"/>
              </a:ext>
            </a:extLst>
          </p:cNvPr>
          <p:cNvGrpSpPr/>
          <p:nvPr/>
        </p:nvGrpSpPr>
        <p:grpSpPr>
          <a:xfrm>
            <a:off x="2913320" y="1486748"/>
            <a:ext cx="8708065" cy="2808684"/>
            <a:chOff x="3328481" y="125388"/>
            <a:chExt cx="5535038" cy="2808684"/>
          </a:xfrm>
        </p:grpSpPr>
        <p:pic>
          <p:nvPicPr>
            <p:cNvPr id="17" name="图片 1">
              <a:extLst>
                <a:ext uri="{FF2B5EF4-FFF2-40B4-BE49-F238E27FC236}">
                  <a16:creationId xmlns:a16="http://schemas.microsoft.com/office/drawing/2014/main" id="{41D674FB-3242-8385-6430-7E9669A38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8481" y="125388"/>
              <a:ext cx="5535038" cy="280868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829FCA-5D3F-AF6C-B7BC-F57575976E67}"/>
                </a:ext>
              </a:extLst>
            </p:cNvPr>
            <p:cNvSpPr txBox="1"/>
            <p:nvPr/>
          </p:nvSpPr>
          <p:spPr>
            <a:xfrm>
              <a:off x="3877993" y="535514"/>
              <a:ext cx="441793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1. </a:t>
              </a:r>
              <a:r>
                <a:rPr lang="en-US" sz="4000" b="1" dirty="0" err="1">
                  <a:solidFill>
                    <a:srgbClr val="FF0000"/>
                  </a:solidFill>
                </a:rPr>
                <a:t>Tìm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hiểu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thông</a:t>
              </a:r>
              <a:r>
                <a:rPr lang="en-US" sz="4000" b="1" dirty="0">
                  <a:solidFill>
                    <a:srgbClr val="FF0000"/>
                  </a:solidFill>
                </a:rPr>
                <a:t> tin </a:t>
              </a:r>
              <a:r>
                <a:rPr lang="en-US" sz="4000" b="1" dirty="0" err="1">
                  <a:solidFill>
                    <a:srgbClr val="FF0000"/>
                  </a:solidFill>
                </a:rPr>
                <a:t>về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những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vùng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có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thiên</a:t>
              </a:r>
              <a:r>
                <a:rPr lang="en-US" sz="4000" b="1" dirty="0">
                  <a:solidFill>
                    <a:srgbClr val="FF0000"/>
                  </a:solidFill>
                </a:rPr>
                <a:t> tai , </a:t>
              </a:r>
              <a:r>
                <a:rPr lang="en-US" sz="4000" b="1" dirty="0" err="1">
                  <a:solidFill>
                    <a:srgbClr val="FF0000"/>
                  </a:solidFill>
                </a:rPr>
                <a:t>dịch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bệnh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mới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xảy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ra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2E074C4-9481-38A9-EAD4-A28A6E0FD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19" y="3475156"/>
            <a:ext cx="2417195" cy="331146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369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build="allAtOnce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D040ADAD-EA34-6D82-2D8A-CF1F80F12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1BC40F-FF07-A422-2424-B310ED9AE1D3}"/>
              </a:ext>
            </a:extLst>
          </p:cNvPr>
          <p:cNvSpPr/>
          <p:nvPr/>
        </p:nvSpPr>
        <p:spPr>
          <a:xfrm>
            <a:off x="946299" y="280852"/>
            <a:ext cx="11100390" cy="3440544"/>
          </a:xfrm>
          <a:custGeom>
            <a:avLst/>
            <a:gdLst>
              <a:gd name="connsiteX0" fmla="*/ 0 w 11100390"/>
              <a:gd name="connsiteY0" fmla="*/ 431135 h 3440544"/>
              <a:gd name="connsiteX1" fmla="*/ 431135 w 11100390"/>
              <a:gd name="connsiteY1" fmla="*/ 0 h 3440544"/>
              <a:gd name="connsiteX2" fmla="*/ 1216058 w 11100390"/>
              <a:gd name="connsiteY2" fmla="*/ 0 h 3440544"/>
              <a:gd name="connsiteX3" fmla="*/ 1796218 w 11100390"/>
              <a:gd name="connsiteY3" fmla="*/ 0 h 3440544"/>
              <a:gd name="connsiteX4" fmla="*/ 2273997 w 11100390"/>
              <a:gd name="connsiteY4" fmla="*/ 0 h 3440544"/>
              <a:gd name="connsiteX5" fmla="*/ 2649394 w 11100390"/>
              <a:gd name="connsiteY5" fmla="*/ 0 h 3440544"/>
              <a:gd name="connsiteX6" fmla="*/ 3536698 w 11100390"/>
              <a:gd name="connsiteY6" fmla="*/ 0 h 3440544"/>
              <a:gd name="connsiteX7" fmla="*/ 4219239 w 11100390"/>
              <a:gd name="connsiteY7" fmla="*/ 0 h 3440544"/>
              <a:gd name="connsiteX8" fmla="*/ 4799400 w 11100390"/>
              <a:gd name="connsiteY8" fmla="*/ 0 h 3440544"/>
              <a:gd name="connsiteX9" fmla="*/ 5584322 w 11100390"/>
              <a:gd name="connsiteY9" fmla="*/ 0 h 3440544"/>
              <a:gd name="connsiteX10" fmla="*/ 6266863 w 11100390"/>
              <a:gd name="connsiteY10" fmla="*/ 0 h 3440544"/>
              <a:gd name="connsiteX11" fmla="*/ 6847024 w 11100390"/>
              <a:gd name="connsiteY11" fmla="*/ 0 h 3440544"/>
              <a:gd name="connsiteX12" fmla="*/ 7222421 w 11100390"/>
              <a:gd name="connsiteY12" fmla="*/ 0 h 3440544"/>
              <a:gd name="connsiteX13" fmla="*/ 7802581 w 11100390"/>
              <a:gd name="connsiteY13" fmla="*/ 0 h 3440544"/>
              <a:gd name="connsiteX14" fmla="*/ 8382742 w 11100390"/>
              <a:gd name="connsiteY14" fmla="*/ 0 h 3440544"/>
              <a:gd name="connsiteX15" fmla="*/ 8758139 w 11100390"/>
              <a:gd name="connsiteY15" fmla="*/ 0 h 3440544"/>
              <a:gd name="connsiteX16" fmla="*/ 9235918 w 11100390"/>
              <a:gd name="connsiteY16" fmla="*/ 0 h 3440544"/>
              <a:gd name="connsiteX17" fmla="*/ 9611316 w 11100390"/>
              <a:gd name="connsiteY17" fmla="*/ 0 h 3440544"/>
              <a:gd name="connsiteX18" fmla="*/ 10669255 w 11100390"/>
              <a:gd name="connsiteY18" fmla="*/ 0 h 3440544"/>
              <a:gd name="connsiteX19" fmla="*/ 11100390 w 11100390"/>
              <a:gd name="connsiteY19" fmla="*/ 431135 h 3440544"/>
              <a:gd name="connsiteX20" fmla="*/ 11100390 w 11100390"/>
              <a:gd name="connsiteY20" fmla="*/ 1127269 h 3440544"/>
              <a:gd name="connsiteX21" fmla="*/ 11100390 w 11100390"/>
              <a:gd name="connsiteY21" fmla="*/ 1694489 h 3440544"/>
              <a:gd name="connsiteX22" fmla="*/ 11100390 w 11100390"/>
              <a:gd name="connsiteY22" fmla="*/ 2364841 h 3440544"/>
              <a:gd name="connsiteX23" fmla="*/ 11100390 w 11100390"/>
              <a:gd name="connsiteY23" fmla="*/ 3009409 h 3440544"/>
              <a:gd name="connsiteX24" fmla="*/ 10669255 w 11100390"/>
              <a:gd name="connsiteY24" fmla="*/ 3440544 h 3440544"/>
              <a:gd name="connsiteX25" fmla="*/ 9884332 w 11100390"/>
              <a:gd name="connsiteY25" fmla="*/ 3440544 h 3440544"/>
              <a:gd name="connsiteX26" fmla="*/ 9508935 w 11100390"/>
              <a:gd name="connsiteY26" fmla="*/ 3440544 h 3440544"/>
              <a:gd name="connsiteX27" fmla="*/ 8621631 w 11100390"/>
              <a:gd name="connsiteY27" fmla="*/ 3440544 h 3440544"/>
              <a:gd name="connsiteX28" fmla="*/ 8041471 w 11100390"/>
              <a:gd name="connsiteY28" fmla="*/ 3440544 h 3440544"/>
              <a:gd name="connsiteX29" fmla="*/ 7461311 w 11100390"/>
              <a:gd name="connsiteY29" fmla="*/ 3440544 h 3440544"/>
              <a:gd name="connsiteX30" fmla="*/ 6778769 w 11100390"/>
              <a:gd name="connsiteY30" fmla="*/ 3440544 h 3440544"/>
              <a:gd name="connsiteX31" fmla="*/ 5891466 w 11100390"/>
              <a:gd name="connsiteY31" fmla="*/ 3440544 h 3440544"/>
              <a:gd name="connsiteX32" fmla="*/ 5311306 w 11100390"/>
              <a:gd name="connsiteY32" fmla="*/ 3440544 h 3440544"/>
              <a:gd name="connsiteX33" fmla="*/ 4628764 w 11100390"/>
              <a:gd name="connsiteY33" fmla="*/ 3440544 h 3440544"/>
              <a:gd name="connsiteX34" fmla="*/ 4048604 w 11100390"/>
              <a:gd name="connsiteY34" fmla="*/ 3440544 h 3440544"/>
              <a:gd name="connsiteX35" fmla="*/ 3366063 w 11100390"/>
              <a:gd name="connsiteY35" fmla="*/ 3440544 h 3440544"/>
              <a:gd name="connsiteX36" fmla="*/ 2581140 w 11100390"/>
              <a:gd name="connsiteY36" fmla="*/ 3440544 h 3440544"/>
              <a:gd name="connsiteX37" fmla="*/ 2000980 w 11100390"/>
              <a:gd name="connsiteY37" fmla="*/ 3440544 h 3440544"/>
              <a:gd name="connsiteX38" fmla="*/ 1113676 w 11100390"/>
              <a:gd name="connsiteY38" fmla="*/ 3440544 h 3440544"/>
              <a:gd name="connsiteX39" fmla="*/ 431135 w 11100390"/>
              <a:gd name="connsiteY39" fmla="*/ 3440544 h 3440544"/>
              <a:gd name="connsiteX40" fmla="*/ 0 w 11100390"/>
              <a:gd name="connsiteY40" fmla="*/ 3009409 h 3440544"/>
              <a:gd name="connsiteX41" fmla="*/ 0 w 11100390"/>
              <a:gd name="connsiteY41" fmla="*/ 2313275 h 3440544"/>
              <a:gd name="connsiteX42" fmla="*/ 0 w 11100390"/>
              <a:gd name="connsiteY42" fmla="*/ 1720272 h 3440544"/>
              <a:gd name="connsiteX43" fmla="*/ 0 w 11100390"/>
              <a:gd name="connsiteY43" fmla="*/ 1101486 h 3440544"/>
              <a:gd name="connsiteX44" fmla="*/ 0 w 11100390"/>
              <a:gd name="connsiteY44" fmla="*/ 431135 h 34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100390" h="3440544" fill="none" extrusionOk="0">
                <a:moveTo>
                  <a:pt x="0" y="431135"/>
                </a:moveTo>
                <a:cubicBezTo>
                  <a:pt x="-28966" y="197679"/>
                  <a:pt x="240751" y="-3057"/>
                  <a:pt x="431135" y="0"/>
                </a:cubicBezTo>
                <a:cubicBezTo>
                  <a:pt x="769909" y="8961"/>
                  <a:pt x="897959" y="2283"/>
                  <a:pt x="1216058" y="0"/>
                </a:cubicBezTo>
                <a:cubicBezTo>
                  <a:pt x="1534157" y="-2283"/>
                  <a:pt x="1527541" y="-1976"/>
                  <a:pt x="1796218" y="0"/>
                </a:cubicBezTo>
                <a:cubicBezTo>
                  <a:pt x="2064895" y="1976"/>
                  <a:pt x="2157085" y="-4591"/>
                  <a:pt x="2273997" y="0"/>
                </a:cubicBezTo>
                <a:cubicBezTo>
                  <a:pt x="2390909" y="4591"/>
                  <a:pt x="2529328" y="-6892"/>
                  <a:pt x="2649394" y="0"/>
                </a:cubicBezTo>
                <a:cubicBezTo>
                  <a:pt x="2769460" y="6892"/>
                  <a:pt x="3100536" y="-42315"/>
                  <a:pt x="3536698" y="0"/>
                </a:cubicBezTo>
                <a:cubicBezTo>
                  <a:pt x="3972860" y="42315"/>
                  <a:pt x="4037968" y="-28913"/>
                  <a:pt x="4219239" y="0"/>
                </a:cubicBezTo>
                <a:cubicBezTo>
                  <a:pt x="4400510" y="28913"/>
                  <a:pt x="4644715" y="-4352"/>
                  <a:pt x="4799400" y="0"/>
                </a:cubicBezTo>
                <a:cubicBezTo>
                  <a:pt x="4954085" y="4352"/>
                  <a:pt x="5414537" y="-19959"/>
                  <a:pt x="5584322" y="0"/>
                </a:cubicBezTo>
                <a:cubicBezTo>
                  <a:pt x="5754107" y="19959"/>
                  <a:pt x="6125466" y="-31038"/>
                  <a:pt x="6266863" y="0"/>
                </a:cubicBezTo>
                <a:cubicBezTo>
                  <a:pt x="6408260" y="31038"/>
                  <a:pt x="6680528" y="-5529"/>
                  <a:pt x="6847024" y="0"/>
                </a:cubicBezTo>
                <a:cubicBezTo>
                  <a:pt x="7013520" y="5529"/>
                  <a:pt x="7141000" y="-131"/>
                  <a:pt x="7222421" y="0"/>
                </a:cubicBezTo>
                <a:cubicBezTo>
                  <a:pt x="7303842" y="131"/>
                  <a:pt x="7525204" y="15591"/>
                  <a:pt x="7802581" y="0"/>
                </a:cubicBezTo>
                <a:cubicBezTo>
                  <a:pt x="8079958" y="-15591"/>
                  <a:pt x="8134200" y="27207"/>
                  <a:pt x="8382742" y="0"/>
                </a:cubicBezTo>
                <a:cubicBezTo>
                  <a:pt x="8631284" y="-27207"/>
                  <a:pt x="8644708" y="-16897"/>
                  <a:pt x="8758139" y="0"/>
                </a:cubicBezTo>
                <a:cubicBezTo>
                  <a:pt x="8871570" y="16897"/>
                  <a:pt x="9108507" y="14321"/>
                  <a:pt x="9235918" y="0"/>
                </a:cubicBezTo>
                <a:cubicBezTo>
                  <a:pt x="9363329" y="-14321"/>
                  <a:pt x="9508766" y="1891"/>
                  <a:pt x="9611316" y="0"/>
                </a:cubicBezTo>
                <a:cubicBezTo>
                  <a:pt x="9713866" y="-1891"/>
                  <a:pt x="10263203" y="12670"/>
                  <a:pt x="10669255" y="0"/>
                </a:cubicBezTo>
                <a:cubicBezTo>
                  <a:pt x="10931873" y="41724"/>
                  <a:pt x="11091498" y="197740"/>
                  <a:pt x="11100390" y="431135"/>
                </a:cubicBezTo>
                <a:cubicBezTo>
                  <a:pt x="11123317" y="681570"/>
                  <a:pt x="11116980" y="935418"/>
                  <a:pt x="11100390" y="1127269"/>
                </a:cubicBezTo>
                <a:cubicBezTo>
                  <a:pt x="11083800" y="1319120"/>
                  <a:pt x="11110157" y="1468222"/>
                  <a:pt x="11100390" y="1694489"/>
                </a:cubicBezTo>
                <a:cubicBezTo>
                  <a:pt x="11090623" y="1920756"/>
                  <a:pt x="11074494" y="2143314"/>
                  <a:pt x="11100390" y="2364841"/>
                </a:cubicBezTo>
                <a:cubicBezTo>
                  <a:pt x="11126286" y="2586368"/>
                  <a:pt x="11089373" y="2818111"/>
                  <a:pt x="11100390" y="3009409"/>
                </a:cubicBezTo>
                <a:cubicBezTo>
                  <a:pt x="11118427" y="3239092"/>
                  <a:pt x="10907404" y="3461658"/>
                  <a:pt x="10669255" y="3440544"/>
                </a:cubicBezTo>
                <a:cubicBezTo>
                  <a:pt x="10390691" y="3452413"/>
                  <a:pt x="10059737" y="3410910"/>
                  <a:pt x="9884332" y="3440544"/>
                </a:cubicBezTo>
                <a:cubicBezTo>
                  <a:pt x="9708927" y="3470178"/>
                  <a:pt x="9683987" y="3433715"/>
                  <a:pt x="9508935" y="3440544"/>
                </a:cubicBezTo>
                <a:cubicBezTo>
                  <a:pt x="9333883" y="3447373"/>
                  <a:pt x="8924837" y="3398314"/>
                  <a:pt x="8621631" y="3440544"/>
                </a:cubicBezTo>
                <a:cubicBezTo>
                  <a:pt x="8318425" y="3482774"/>
                  <a:pt x="8271851" y="3449688"/>
                  <a:pt x="8041471" y="3440544"/>
                </a:cubicBezTo>
                <a:cubicBezTo>
                  <a:pt x="7811091" y="3431400"/>
                  <a:pt x="7706148" y="3412271"/>
                  <a:pt x="7461311" y="3440544"/>
                </a:cubicBezTo>
                <a:cubicBezTo>
                  <a:pt x="7216474" y="3468817"/>
                  <a:pt x="6984050" y="3443289"/>
                  <a:pt x="6778769" y="3440544"/>
                </a:cubicBezTo>
                <a:cubicBezTo>
                  <a:pt x="6573488" y="3437799"/>
                  <a:pt x="6213143" y="3436833"/>
                  <a:pt x="5891466" y="3440544"/>
                </a:cubicBezTo>
                <a:cubicBezTo>
                  <a:pt x="5569789" y="3444255"/>
                  <a:pt x="5458566" y="3435031"/>
                  <a:pt x="5311306" y="3440544"/>
                </a:cubicBezTo>
                <a:cubicBezTo>
                  <a:pt x="5164046" y="3446057"/>
                  <a:pt x="4927281" y="3465430"/>
                  <a:pt x="4628764" y="3440544"/>
                </a:cubicBezTo>
                <a:cubicBezTo>
                  <a:pt x="4330247" y="3415658"/>
                  <a:pt x="4322490" y="3419392"/>
                  <a:pt x="4048604" y="3440544"/>
                </a:cubicBezTo>
                <a:cubicBezTo>
                  <a:pt x="3774718" y="3461696"/>
                  <a:pt x="3588722" y="3451953"/>
                  <a:pt x="3366063" y="3440544"/>
                </a:cubicBezTo>
                <a:cubicBezTo>
                  <a:pt x="3143404" y="3429135"/>
                  <a:pt x="2879989" y="3478912"/>
                  <a:pt x="2581140" y="3440544"/>
                </a:cubicBezTo>
                <a:cubicBezTo>
                  <a:pt x="2282291" y="3402176"/>
                  <a:pt x="2208267" y="3449951"/>
                  <a:pt x="2000980" y="3440544"/>
                </a:cubicBezTo>
                <a:cubicBezTo>
                  <a:pt x="1793693" y="3431137"/>
                  <a:pt x="1291516" y="3443179"/>
                  <a:pt x="1113676" y="3440544"/>
                </a:cubicBezTo>
                <a:cubicBezTo>
                  <a:pt x="935836" y="3437909"/>
                  <a:pt x="709510" y="3436693"/>
                  <a:pt x="431135" y="3440544"/>
                </a:cubicBezTo>
                <a:cubicBezTo>
                  <a:pt x="200544" y="3455849"/>
                  <a:pt x="40169" y="3215733"/>
                  <a:pt x="0" y="3009409"/>
                </a:cubicBezTo>
                <a:cubicBezTo>
                  <a:pt x="22080" y="2668189"/>
                  <a:pt x="-12485" y="2463375"/>
                  <a:pt x="0" y="2313275"/>
                </a:cubicBezTo>
                <a:cubicBezTo>
                  <a:pt x="12485" y="2163175"/>
                  <a:pt x="-27637" y="1840852"/>
                  <a:pt x="0" y="1720272"/>
                </a:cubicBezTo>
                <a:cubicBezTo>
                  <a:pt x="27637" y="1599692"/>
                  <a:pt x="21409" y="1277331"/>
                  <a:pt x="0" y="1101486"/>
                </a:cubicBezTo>
                <a:cubicBezTo>
                  <a:pt x="-21409" y="925641"/>
                  <a:pt x="31695" y="670860"/>
                  <a:pt x="0" y="431135"/>
                </a:cubicBezTo>
                <a:close/>
              </a:path>
              <a:path w="11100390" h="3440544" stroke="0" extrusionOk="0">
                <a:moveTo>
                  <a:pt x="0" y="431135"/>
                </a:moveTo>
                <a:cubicBezTo>
                  <a:pt x="1710" y="245307"/>
                  <a:pt x="216317" y="41618"/>
                  <a:pt x="431135" y="0"/>
                </a:cubicBezTo>
                <a:cubicBezTo>
                  <a:pt x="646548" y="-11"/>
                  <a:pt x="968920" y="-34100"/>
                  <a:pt x="1216058" y="0"/>
                </a:cubicBezTo>
                <a:cubicBezTo>
                  <a:pt x="1463196" y="34100"/>
                  <a:pt x="1498726" y="-8052"/>
                  <a:pt x="1693836" y="0"/>
                </a:cubicBezTo>
                <a:cubicBezTo>
                  <a:pt x="1888946" y="8052"/>
                  <a:pt x="2045531" y="-5883"/>
                  <a:pt x="2171615" y="0"/>
                </a:cubicBezTo>
                <a:cubicBezTo>
                  <a:pt x="2297699" y="5883"/>
                  <a:pt x="2670393" y="-34067"/>
                  <a:pt x="2956538" y="0"/>
                </a:cubicBezTo>
                <a:cubicBezTo>
                  <a:pt x="3242683" y="34067"/>
                  <a:pt x="3418689" y="-21984"/>
                  <a:pt x="3536698" y="0"/>
                </a:cubicBezTo>
                <a:cubicBezTo>
                  <a:pt x="3654707" y="21984"/>
                  <a:pt x="4220285" y="-6153"/>
                  <a:pt x="4424002" y="0"/>
                </a:cubicBezTo>
                <a:cubicBezTo>
                  <a:pt x="4627719" y="6153"/>
                  <a:pt x="5131639" y="-4099"/>
                  <a:pt x="5311306" y="0"/>
                </a:cubicBezTo>
                <a:cubicBezTo>
                  <a:pt x="5490973" y="4099"/>
                  <a:pt x="5905357" y="26283"/>
                  <a:pt x="6096228" y="0"/>
                </a:cubicBezTo>
                <a:cubicBezTo>
                  <a:pt x="6287099" y="-26283"/>
                  <a:pt x="6412459" y="2739"/>
                  <a:pt x="6574007" y="0"/>
                </a:cubicBezTo>
                <a:cubicBezTo>
                  <a:pt x="6735555" y="-2739"/>
                  <a:pt x="6831391" y="-386"/>
                  <a:pt x="6949405" y="0"/>
                </a:cubicBezTo>
                <a:cubicBezTo>
                  <a:pt x="7067419" y="386"/>
                  <a:pt x="7575766" y="-6066"/>
                  <a:pt x="7836708" y="0"/>
                </a:cubicBezTo>
                <a:cubicBezTo>
                  <a:pt x="8097650" y="6066"/>
                  <a:pt x="8287574" y="-8202"/>
                  <a:pt x="8519250" y="0"/>
                </a:cubicBezTo>
                <a:cubicBezTo>
                  <a:pt x="8750926" y="8202"/>
                  <a:pt x="8868084" y="-200"/>
                  <a:pt x="9201791" y="0"/>
                </a:cubicBezTo>
                <a:cubicBezTo>
                  <a:pt x="9535498" y="200"/>
                  <a:pt x="9456681" y="-2069"/>
                  <a:pt x="9679570" y="0"/>
                </a:cubicBezTo>
                <a:cubicBezTo>
                  <a:pt x="9902459" y="2069"/>
                  <a:pt x="10467234" y="42446"/>
                  <a:pt x="10669255" y="0"/>
                </a:cubicBezTo>
                <a:cubicBezTo>
                  <a:pt x="10950998" y="9902"/>
                  <a:pt x="11076094" y="184984"/>
                  <a:pt x="11100390" y="431135"/>
                </a:cubicBezTo>
                <a:cubicBezTo>
                  <a:pt x="11080026" y="678242"/>
                  <a:pt x="11126480" y="796053"/>
                  <a:pt x="11100390" y="1024138"/>
                </a:cubicBezTo>
                <a:cubicBezTo>
                  <a:pt x="11074300" y="1252223"/>
                  <a:pt x="11091323" y="1428267"/>
                  <a:pt x="11100390" y="1720272"/>
                </a:cubicBezTo>
                <a:cubicBezTo>
                  <a:pt x="11109457" y="2012277"/>
                  <a:pt x="11086367" y="2224739"/>
                  <a:pt x="11100390" y="2390623"/>
                </a:cubicBezTo>
                <a:cubicBezTo>
                  <a:pt x="11114413" y="2556507"/>
                  <a:pt x="11082921" y="2802453"/>
                  <a:pt x="11100390" y="3009409"/>
                </a:cubicBezTo>
                <a:cubicBezTo>
                  <a:pt x="11076711" y="3202862"/>
                  <a:pt x="10921187" y="3479045"/>
                  <a:pt x="10669255" y="3440544"/>
                </a:cubicBezTo>
                <a:cubicBezTo>
                  <a:pt x="10418157" y="3410079"/>
                  <a:pt x="10277656" y="3469226"/>
                  <a:pt x="9986714" y="3440544"/>
                </a:cubicBezTo>
                <a:cubicBezTo>
                  <a:pt x="9695772" y="3411862"/>
                  <a:pt x="9569891" y="3414087"/>
                  <a:pt x="9406554" y="3440544"/>
                </a:cubicBezTo>
                <a:cubicBezTo>
                  <a:pt x="9243217" y="3467001"/>
                  <a:pt x="8700154" y="3435574"/>
                  <a:pt x="8519250" y="3440544"/>
                </a:cubicBezTo>
                <a:cubicBezTo>
                  <a:pt x="8338346" y="3445514"/>
                  <a:pt x="8044592" y="3398382"/>
                  <a:pt x="7631946" y="3440544"/>
                </a:cubicBezTo>
                <a:cubicBezTo>
                  <a:pt x="7219300" y="3482706"/>
                  <a:pt x="7322655" y="3436903"/>
                  <a:pt x="7051786" y="3440544"/>
                </a:cubicBezTo>
                <a:cubicBezTo>
                  <a:pt x="6780917" y="3444185"/>
                  <a:pt x="6786295" y="3426341"/>
                  <a:pt x="6676388" y="3440544"/>
                </a:cubicBezTo>
                <a:cubicBezTo>
                  <a:pt x="6566481" y="3454747"/>
                  <a:pt x="6361988" y="3426125"/>
                  <a:pt x="6198609" y="3440544"/>
                </a:cubicBezTo>
                <a:cubicBezTo>
                  <a:pt x="6035230" y="3454963"/>
                  <a:pt x="5898597" y="3447908"/>
                  <a:pt x="5720830" y="3440544"/>
                </a:cubicBezTo>
                <a:cubicBezTo>
                  <a:pt x="5543063" y="3433180"/>
                  <a:pt x="5188223" y="3407137"/>
                  <a:pt x="4935908" y="3440544"/>
                </a:cubicBezTo>
                <a:cubicBezTo>
                  <a:pt x="4683593" y="3473951"/>
                  <a:pt x="4692844" y="3429431"/>
                  <a:pt x="4560510" y="3440544"/>
                </a:cubicBezTo>
                <a:cubicBezTo>
                  <a:pt x="4428176" y="3451657"/>
                  <a:pt x="4301459" y="3461277"/>
                  <a:pt x="4082731" y="3440544"/>
                </a:cubicBezTo>
                <a:cubicBezTo>
                  <a:pt x="3864003" y="3419811"/>
                  <a:pt x="3563005" y="3441675"/>
                  <a:pt x="3195427" y="3440544"/>
                </a:cubicBezTo>
                <a:cubicBezTo>
                  <a:pt x="2827849" y="3439413"/>
                  <a:pt x="2992164" y="3426798"/>
                  <a:pt x="2820030" y="3440544"/>
                </a:cubicBezTo>
                <a:cubicBezTo>
                  <a:pt x="2647896" y="3454290"/>
                  <a:pt x="2610789" y="3426927"/>
                  <a:pt x="2444632" y="3440544"/>
                </a:cubicBezTo>
                <a:cubicBezTo>
                  <a:pt x="2278475" y="3454161"/>
                  <a:pt x="2152910" y="3430964"/>
                  <a:pt x="2069234" y="3440544"/>
                </a:cubicBezTo>
                <a:cubicBezTo>
                  <a:pt x="1985558" y="3450124"/>
                  <a:pt x="1570114" y="3427880"/>
                  <a:pt x="1386693" y="3440544"/>
                </a:cubicBezTo>
                <a:cubicBezTo>
                  <a:pt x="1203272" y="3453208"/>
                  <a:pt x="767551" y="3464134"/>
                  <a:pt x="431135" y="3440544"/>
                </a:cubicBezTo>
                <a:cubicBezTo>
                  <a:pt x="237020" y="3432743"/>
                  <a:pt x="-16665" y="3230026"/>
                  <a:pt x="0" y="3009409"/>
                </a:cubicBezTo>
                <a:cubicBezTo>
                  <a:pt x="-28937" y="2751582"/>
                  <a:pt x="30749" y="2633169"/>
                  <a:pt x="0" y="2364841"/>
                </a:cubicBezTo>
                <a:cubicBezTo>
                  <a:pt x="-30749" y="2096513"/>
                  <a:pt x="-25627" y="1932553"/>
                  <a:pt x="0" y="1720272"/>
                </a:cubicBezTo>
                <a:cubicBezTo>
                  <a:pt x="25627" y="1507991"/>
                  <a:pt x="2717" y="1253053"/>
                  <a:pt x="0" y="1049921"/>
                </a:cubicBezTo>
                <a:cubicBezTo>
                  <a:pt x="-2717" y="846789"/>
                  <a:pt x="-29840" y="717932"/>
                  <a:pt x="0" y="431135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>
              <a:lnSpc>
                <a:spcPct val="120000"/>
              </a:lnSpc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ta nên chia sẻ cùng những người dân, các bạn nhỏ vùng thiên tai, dịch bệnh những khó khăn mà họ đang gánh chịu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(Lưu ý: Những chia sẻ không chỉ là vật chất mà còn là tinh thần bởi ta còn có thể đem đến cho họ những niềm vui, an ủi 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họ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 mất 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  vọng.)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F90BC-8660-5DD5-86F0-A8D692FCA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86" y="3657656"/>
            <a:ext cx="2273470" cy="31145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DC7558-0F05-7AE9-867E-DA461AF8E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83" y="3675156"/>
            <a:ext cx="1931857" cy="314765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189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66AF5616-8F7F-2988-AA1C-711787177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E4CCDD0-C054-21F7-077C-984C027FECDE}"/>
              </a:ext>
            </a:extLst>
          </p:cNvPr>
          <p:cNvGrpSpPr/>
          <p:nvPr/>
        </p:nvGrpSpPr>
        <p:grpSpPr>
          <a:xfrm>
            <a:off x="1304136" y="2817485"/>
            <a:ext cx="9189769" cy="3826402"/>
            <a:chOff x="1439570" y="3702228"/>
            <a:chExt cx="7416843" cy="308819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78DB09B-A6EE-A665-ACAC-48DEC9D38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390" y="3728766"/>
              <a:ext cx="1771889" cy="295545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A145333-1088-085A-EC81-E612FEB64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039" y="3702228"/>
              <a:ext cx="1895363" cy="308819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63615E5-7794-C6F8-4029-6B43447EA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9570" y="3970118"/>
              <a:ext cx="2058675" cy="2820307"/>
            </a:xfrm>
            <a:prstGeom prst="rect">
              <a:avLst/>
            </a:prstGeom>
          </p:spPr>
        </p:pic>
        <p:pic>
          <p:nvPicPr>
            <p:cNvPr id="24" name="Picture 2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762001BE-3627-D9F8-DEFA-0A95A42C2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56" y="3768598"/>
              <a:ext cx="2084857" cy="295545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09CE56-A823-4FAF-BB06-E5662DD08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06833" y="841269"/>
            <a:ext cx="20111015" cy="205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2C1DA928-5E51-1A29-F6AF-54E447785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5" y="-329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02B93EE-7957-009B-BDBC-060F02F3B4FD}"/>
              </a:ext>
            </a:extLst>
          </p:cNvPr>
          <p:cNvGrpSpPr/>
          <p:nvPr/>
        </p:nvGrpSpPr>
        <p:grpSpPr>
          <a:xfrm>
            <a:off x="2913320" y="1486748"/>
            <a:ext cx="8708065" cy="2808684"/>
            <a:chOff x="3328481" y="125388"/>
            <a:chExt cx="5535038" cy="2808684"/>
          </a:xfrm>
        </p:grpSpPr>
        <p:pic>
          <p:nvPicPr>
            <p:cNvPr id="17" name="图片 1">
              <a:extLst>
                <a:ext uri="{FF2B5EF4-FFF2-40B4-BE49-F238E27FC236}">
                  <a16:creationId xmlns:a16="http://schemas.microsoft.com/office/drawing/2014/main" id="{41D674FB-3242-8385-6430-7E9669A38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8481" y="125388"/>
              <a:ext cx="5535038" cy="280868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829FCA-5D3F-AF6C-B7BC-F57575976E67}"/>
                </a:ext>
              </a:extLst>
            </p:cNvPr>
            <p:cNvSpPr txBox="1"/>
            <p:nvPr/>
          </p:nvSpPr>
          <p:spPr>
            <a:xfrm>
              <a:off x="3877992" y="535514"/>
              <a:ext cx="4485414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Tạo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món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gửi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tặng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vùng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tai,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dịch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bệnh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2E074C4-9481-38A9-EAD4-A28A6E0FD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19" y="3475156"/>
            <a:ext cx="2417195" cy="331146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917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2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 tmFilter="0,0; .5, 1; 1, 1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build="allAtOnce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40AAC032-26EA-31F5-A274-D65B22F8E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4079316" y="811749"/>
            <a:ext cx="4280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DỤNG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1742A48-812F-0B0A-D120-2DAEA6701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7" y="3429000"/>
            <a:ext cx="6019067" cy="3213682"/>
          </a:xfrm>
          <a:prstGeom prst="rect">
            <a:avLst/>
          </a:prstGeom>
        </p:spPr>
      </p:pic>
      <p:pic>
        <p:nvPicPr>
          <p:cNvPr id="15" name="Picture 14" descr="A picture containing indoor&#10;&#10;Description automatically generated">
            <a:extLst>
              <a:ext uri="{FF2B5EF4-FFF2-40B4-BE49-F238E27FC236}">
                <a16:creationId xmlns:a16="http://schemas.microsoft.com/office/drawing/2014/main" id="{ED044238-BCEE-A5FD-6DE5-57E60F81A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673" y="3033695"/>
            <a:ext cx="3885938" cy="40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9648 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1" y="749301"/>
            <a:ext cx="12192847" cy="1087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 panose="020B0604020202020204"/>
            </a:endParaRPr>
          </a:p>
        </p:txBody>
      </p:sp>
      <p:grpSp>
        <p:nvGrpSpPr>
          <p:cNvPr id="12" name="Google Shape;3141;p76"/>
          <p:cNvGrpSpPr/>
          <p:nvPr/>
        </p:nvGrpSpPr>
        <p:grpSpPr>
          <a:xfrm>
            <a:off x="57745" y="1997646"/>
            <a:ext cx="1151011" cy="969101"/>
            <a:chOff x="7639814" y="1464579"/>
            <a:chExt cx="863258" cy="726826"/>
          </a:xfrm>
        </p:grpSpPr>
        <p:grpSp>
          <p:nvGrpSpPr>
            <p:cNvPr id="13" name="Google Shape;3142;p76"/>
            <p:cNvGrpSpPr/>
            <p:nvPr/>
          </p:nvGrpSpPr>
          <p:grpSpPr>
            <a:xfrm rot="-842945">
              <a:off x="8112336" y="1790340"/>
              <a:ext cx="351858" cy="363795"/>
              <a:chOff x="3610557" y="2780704"/>
              <a:chExt cx="325017" cy="336052"/>
            </a:xfrm>
          </p:grpSpPr>
          <p:sp>
            <p:nvSpPr>
              <p:cNvPr id="14" name="Google Shape;3143;p76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" name="Google Shape;3144;p76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" name="Google Shape;3145;p76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7" name="Google Shape;3146;p76"/>
            <p:cNvGrpSpPr/>
            <p:nvPr/>
          </p:nvGrpSpPr>
          <p:grpSpPr>
            <a:xfrm rot="1954993">
              <a:off x="7710083" y="1530690"/>
              <a:ext cx="351860" cy="363777"/>
              <a:chOff x="3610557" y="2780704"/>
              <a:chExt cx="325017" cy="336052"/>
            </a:xfrm>
          </p:grpSpPr>
          <p:sp>
            <p:nvSpPr>
              <p:cNvPr id="18" name="Google Shape;3147;p76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" name="Google Shape;3148;p76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" name="Google Shape;3149;p76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1" name="Google Shape;3141;p76"/>
          <p:cNvGrpSpPr/>
          <p:nvPr/>
        </p:nvGrpSpPr>
        <p:grpSpPr>
          <a:xfrm flipH="1">
            <a:off x="-87882" y="4685812"/>
            <a:ext cx="1151011" cy="969101"/>
            <a:chOff x="7639814" y="1464579"/>
            <a:chExt cx="863258" cy="726826"/>
          </a:xfrm>
        </p:grpSpPr>
        <p:grpSp>
          <p:nvGrpSpPr>
            <p:cNvPr id="22" name="Google Shape;3142;p76"/>
            <p:cNvGrpSpPr/>
            <p:nvPr/>
          </p:nvGrpSpPr>
          <p:grpSpPr>
            <a:xfrm rot="-842945">
              <a:off x="8112336" y="1790340"/>
              <a:ext cx="351858" cy="363795"/>
              <a:chOff x="3610557" y="2780704"/>
              <a:chExt cx="325017" cy="336052"/>
            </a:xfrm>
          </p:grpSpPr>
          <p:sp>
            <p:nvSpPr>
              <p:cNvPr id="23" name="Google Shape;3143;p76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" name="Google Shape;3144;p76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3145;p76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" name="Google Shape;3146;p76"/>
            <p:cNvGrpSpPr/>
            <p:nvPr/>
          </p:nvGrpSpPr>
          <p:grpSpPr>
            <a:xfrm rot="1954993">
              <a:off x="7710083" y="1530690"/>
              <a:ext cx="351860" cy="363777"/>
              <a:chOff x="3610557" y="2780704"/>
              <a:chExt cx="325017" cy="336052"/>
            </a:xfrm>
          </p:grpSpPr>
          <p:sp>
            <p:nvSpPr>
              <p:cNvPr id="27" name="Google Shape;3147;p76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3148;p76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" name="Google Shape;3149;p76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93" name="Google Shape;493;p40"/>
          <p:cNvSpPr/>
          <p:nvPr/>
        </p:nvSpPr>
        <p:spPr>
          <a:xfrm>
            <a:off x="10298854" y="3575473"/>
            <a:ext cx="1604433" cy="1568027"/>
          </a:xfrm>
          <a:custGeom>
            <a:avLst/>
            <a:gdLst/>
            <a:ahLst/>
            <a:cxnLst/>
            <a:rect l="l" t="t" r="r" b="b"/>
            <a:pathLst>
              <a:path w="44166" h="40007" extrusionOk="0">
                <a:moveTo>
                  <a:pt x="31369" y="1"/>
                </a:moveTo>
                <a:lnTo>
                  <a:pt x="1581" y="4591"/>
                </a:lnTo>
                <a:cubicBezTo>
                  <a:pt x="1581" y="4591"/>
                  <a:pt x="1" y="26020"/>
                  <a:pt x="9089" y="33436"/>
                </a:cubicBezTo>
                <a:cubicBezTo>
                  <a:pt x="14157" y="37572"/>
                  <a:pt x="21816" y="40007"/>
                  <a:pt x="27858" y="40007"/>
                </a:cubicBezTo>
                <a:cubicBezTo>
                  <a:pt x="32650" y="40007"/>
                  <a:pt x="36425" y="38475"/>
                  <a:pt x="37083" y="35047"/>
                </a:cubicBezTo>
                <a:cubicBezTo>
                  <a:pt x="37083" y="35047"/>
                  <a:pt x="37118" y="35050"/>
                  <a:pt x="37182" y="35050"/>
                </a:cubicBezTo>
                <a:cubicBezTo>
                  <a:pt x="37773" y="35050"/>
                  <a:pt x="40829" y="34777"/>
                  <a:pt x="40609" y="29120"/>
                </a:cubicBezTo>
                <a:cubicBezTo>
                  <a:pt x="40609" y="29120"/>
                  <a:pt x="43254" y="28542"/>
                  <a:pt x="43710" y="24895"/>
                </a:cubicBezTo>
                <a:cubicBezTo>
                  <a:pt x="44166" y="21248"/>
                  <a:pt x="36111" y="18269"/>
                  <a:pt x="34378" y="13162"/>
                </a:cubicBezTo>
                <a:cubicBezTo>
                  <a:pt x="32646" y="8025"/>
                  <a:pt x="31369" y="1"/>
                  <a:pt x="31369" y="1"/>
                </a:cubicBezTo>
                <a:close/>
              </a:path>
            </a:pathLst>
          </a:custGeom>
          <a:solidFill>
            <a:srgbClr val="6735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4" name="Google Shape;494;p40"/>
          <p:cNvSpPr/>
          <p:nvPr/>
        </p:nvSpPr>
        <p:spPr>
          <a:xfrm>
            <a:off x="10646834" y="4284133"/>
            <a:ext cx="801793" cy="944880"/>
          </a:xfrm>
          <a:custGeom>
            <a:avLst/>
            <a:gdLst/>
            <a:ahLst/>
            <a:cxnLst/>
            <a:rect l="l" t="t" r="r" b="b"/>
            <a:pathLst>
              <a:path w="22068" h="24096" extrusionOk="0">
                <a:moveTo>
                  <a:pt x="11171" y="0"/>
                </a:moveTo>
                <a:cubicBezTo>
                  <a:pt x="9954" y="0"/>
                  <a:pt x="8643" y="74"/>
                  <a:pt x="7265" y="230"/>
                </a:cubicBezTo>
                <a:cubicBezTo>
                  <a:pt x="7265" y="230"/>
                  <a:pt x="0" y="929"/>
                  <a:pt x="395" y="5337"/>
                </a:cubicBezTo>
                <a:cubicBezTo>
                  <a:pt x="821" y="9744"/>
                  <a:pt x="456" y="19714"/>
                  <a:pt x="2797" y="23392"/>
                </a:cubicBezTo>
                <a:cubicBezTo>
                  <a:pt x="3132" y="23900"/>
                  <a:pt x="4690" y="24095"/>
                  <a:pt x="6733" y="24095"/>
                </a:cubicBezTo>
                <a:cubicBezTo>
                  <a:pt x="10801" y="24095"/>
                  <a:pt x="16792" y="23320"/>
                  <a:pt x="18876" y="22692"/>
                </a:cubicBezTo>
                <a:cubicBezTo>
                  <a:pt x="21976" y="21750"/>
                  <a:pt x="22067" y="18832"/>
                  <a:pt x="21733" y="15853"/>
                </a:cubicBezTo>
                <a:cubicBezTo>
                  <a:pt x="21368" y="12875"/>
                  <a:pt x="20426" y="5793"/>
                  <a:pt x="19362" y="2601"/>
                </a:cubicBezTo>
                <a:cubicBezTo>
                  <a:pt x="18837" y="1000"/>
                  <a:pt x="15643" y="0"/>
                  <a:pt x="11171" y="0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5" name="Google Shape;495;p40"/>
          <p:cNvSpPr/>
          <p:nvPr/>
        </p:nvSpPr>
        <p:spPr>
          <a:xfrm>
            <a:off x="10675621" y="4281594"/>
            <a:ext cx="801793" cy="944033"/>
          </a:xfrm>
          <a:custGeom>
            <a:avLst/>
            <a:gdLst/>
            <a:ahLst/>
            <a:cxnLst/>
            <a:rect l="l" t="t" r="r" b="b"/>
            <a:pathLst>
              <a:path w="22068" h="24093" extrusionOk="0">
                <a:moveTo>
                  <a:pt x="11118" y="1"/>
                </a:moveTo>
                <a:cubicBezTo>
                  <a:pt x="9916" y="1"/>
                  <a:pt x="8623" y="74"/>
                  <a:pt x="7265" y="227"/>
                </a:cubicBezTo>
                <a:cubicBezTo>
                  <a:pt x="7265" y="227"/>
                  <a:pt x="0" y="957"/>
                  <a:pt x="426" y="5364"/>
                </a:cubicBezTo>
                <a:cubicBezTo>
                  <a:pt x="852" y="9741"/>
                  <a:pt x="456" y="19741"/>
                  <a:pt x="2827" y="23389"/>
                </a:cubicBezTo>
                <a:cubicBezTo>
                  <a:pt x="3152" y="23897"/>
                  <a:pt x="4704" y="24092"/>
                  <a:pt x="6742" y="24092"/>
                </a:cubicBezTo>
                <a:cubicBezTo>
                  <a:pt x="10802" y="24092"/>
                  <a:pt x="16792" y="23317"/>
                  <a:pt x="18876" y="22690"/>
                </a:cubicBezTo>
                <a:cubicBezTo>
                  <a:pt x="22007" y="21747"/>
                  <a:pt x="22068" y="18860"/>
                  <a:pt x="21733" y="15881"/>
                </a:cubicBezTo>
                <a:cubicBezTo>
                  <a:pt x="21369" y="12902"/>
                  <a:pt x="20426" y="5820"/>
                  <a:pt x="19363" y="2629"/>
                </a:cubicBezTo>
                <a:cubicBezTo>
                  <a:pt x="18835" y="1021"/>
                  <a:pt x="15618" y="1"/>
                  <a:pt x="11118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6" name="Google Shape;496;p40"/>
          <p:cNvSpPr/>
          <p:nvPr/>
        </p:nvSpPr>
        <p:spPr>
          <a:xfrm>
            <a:off x="10764521" y="5624407"/>
            <a:ext cx="302260" cy="348827"/>
          </a:xfrm>
          <a:custGeom>
            <a:avLst/>
            <a:gdLst/>
            <a:ahLst/>
            <a:cxnLst/>
            <a:rect l="l" t="t" r="r" b="b"/>
            <a:pathLst>
              <a:path w="8329" h="8907" extrusionOk="0">
                <a:moveTo>
                  <a:pt x="8329" y="1"/>
                </a:moveTo>
                <a:lnTo>
                  <a:pt x="1" y="366"/>
                </a:lnTo>
                <a:lnTo>
                  <a:pt x="517" y="4135"/>
                </a:lnTo>
                <a:cubicBezTo>
                  <a:pt x="2919" y="6080"/>
                  <a:pt x="5502" y="7752"/>
                  <a:pt x="8268" y="8907"/>
                </a:cubicBezTo>
                <a:lnTo>
                  <a:pt x="8329" y="1"/>
                </a:ln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7" name="Google Shape;497;p40"/>
          <p:cNvSpPr/>
          <p:nvPr/>
        </p:nvSpPr>
        <p:spPr>
          <a:xfrm>
            <a:off x="10783994" y="5786121"/>
            <a:ext cx="281940" cy="513927"/>
          </a:xfrm>
          <a:custGeom>
            <a:avLst/>
            <a:gdLst/>
            <a:ahLst/>
            <a:cxnLst/>
            <a:rect l="l" t="t" r="r" b="b"/>
            <a:pathLst>
              <a:path w="7752" h="13120" extrusionOk="0">
                <a:moveTo>
                  <a:pt x="0" y="1"/>
                </a:moveTo>
                <a:lnTo>
                  <a:pt x="1794" y="12767"/>
                </a:lnTo>
                <a:cubicBezTo>
                  <a:pt x="2878" y="13025"/>
                  <a:pt x="3813" y="13119"/>
                  <a:pt x="4600" y="13119"/>
                </a:cubicBezTo>
                <a:cubicBezTo>
                  <a:pt x="6680" y="13119"/>
                  <a:pt x="7721" y="12463"/>
                  <a:pt x="7721" y="12463"/>
                </a:cubicBezTo>
                <a:lnTo>
                  <a:pt x="7751" y="4773"/>
                </a:lnTo>
                <a:cubicBezTo>
                  <a:pt x="4985" y="3618"/>
                  <a:pt x="2402" y="1946"/>
                  <a:pt x="0" y="1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8" name="Google Shape;498;p40"/>
          <p:cNvSpPr/>
          <p:nvPr/>
        </p:nvSpPr>
        <p:spPr>
          <a:xfrm>
            <a:off x="10693401" y="6361007"/>
            <a:ext cx="375073" cy="71120"/>
          </a:xfrm>
          <a:custGeom>
            <a:avLst/>
            <a:gdLst/>
            <a:ahLst/>
            <a:cxnLst/>
            <a:rect l="l" t="t" r="r" b="b"/>
            <a:pathLst>
              <a:path w="10315" h="1821" extrusionOk="0">
                <a:moveTo>
                  <a:pt x="7831" y="0"/>
                </a:moveTo>
                <a:cubicBezTo>
                  <a:pt x="4809" y="0"/>
                  <a:pt x="92" y="266"/>
                  <a:pt x="92" y="266"/>
                </a:cubicBezTo>
                <a:cubicBezTo>
                  <a:pt x="92" y="266"/>
                  <a:pt x="1" y="1117"/>
                  <a:pt x="1308" y="1391"/>
                </a:cubicBezTo>
                <a:cubicBezTo>
                  <a:pt x="2254" y="1606"/>
                  <a:pt x="3762" y="1821"/>
                  <a:pt x="5295" y="1821"/>
                </a:cubicBezTo>
                <a:cubicBezTo>
                  <a:pt x="5930" y="1821"/>
                  <a:pt x="6569" y="1784"/>
                  <a:pt x="7174" y="1695"/>
                </a:cubicBezTo>
                <a:cubicBezTo>
                  <a:pt x="9211" y="1421"/>
                  <a:pt x="10153" y="1208"/>
                  <a:pt x="10153" y="1208"/>
                </a:cubicBezTo>
                <a:cubicBezTo>
                  <a:pt x="10153" y="1208"/>
                  <a:pt x="10244" y="813"/>
                  <a:pt x="10305" y="236"/>
                </a:cubicBezTo>
                <a:cubicBezTo>
                  <a:pt x="10315" y="60"/>
                  <a:pt x="9263" y="0"/>
                  <a:pt x="7831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9" name="Google Shape;499;p40"/>
          <p:cNvSpPr/>
          <p:nvPr/>
        </p:nvSpPr>
        <p:spPr>
          <a:xfrm>
            <a:off x="10691707" y="6307668"/>
            <a:ext cx="140547" cy="105833"/>
          </a:xfrm>
          <a:custGeom>
            <a:avLst/>
            <a:gdLst/>
            <a:ahLst/>
            <a:cxnLst/>
            <a:rect l="l" t="t" r="r" b="b"/>
            <a:pathLst>
              <a:path w="3861" h="2706" extrusionOk="0">
                <a:moveTo>
                  <a:pt x="2432" y="0"/>
                </a:moveTo>
                <a:cubicBezTo>
                  <a:pt x="1399" y="395"/>
                  <a:pt x="274" y="942"/>
                  <a:pt x="122" y="1611"/>
                </a:cubicBezTo>
                <a:cubicBezTo>
                  <a:pt x="0" y="2219"/>
                  <a:pt x="1703" y="2614"/>
                  <a:pt x="3861" y="2705"/>
                </a:cubicBezTo>
                <a:cubicBezTo>
                  <a:pt x="3587" y="1763"/>
                  <a:pt x="3131" y="821"/>
                  <a:pt x="2432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0" name="Google Shape;500;p40"/>
          <p:cNvSpPr/>
          <p:nvPr/>
        </p:nvSpPr>
        <p:spPr>
          <a:xfrm>
            <a:off x="10780607" y="6274647"/>
            <a:ext cx="296333" cy="140547"/>
          </a:xfrm>
          <a:custGeom>
            <a:avLst/>
            <a:gdLst/>
            <a:ahLst/>
            <a:cxnLst/>
            <a:rect l="l" t="t" r="r" b="b"/>
            <a:pathLst>
              <a:path w="8147" h="3594" extrusionOk="0">
                <a:moveTo>
                  <a:pt x="7812" y="1"/>
                </a:moveTo>
                <a:cubicBezTo>
                  <a:pt x="7812" y="1"/>
                  <a:pt x="6413" y="644"/>
                  <a:pt x="4387" y="644"/>
                </a:cubicBezTo>
                <a:cubicBezTo>
                  <a:pt x="3628" y="644"/>
                  <a:pt x="2780" y="554"/>
                  <a:pt x="1885" y="305"/>
                </a:cubicBezTo>
                <a:cubicBezTo>
                  <a:pt x="1885" y="305"/>
                  <a:pt x="973" y="518"/>
                  <a:pt x="0" y="852"/>
                </a:cubicBezTo>
                <a:cubicBezTo>
                  <a:pt x="699" y="1673"/>
                  <a:pt x="1155" y="2615"/>
                  <a:pt x="1429" y="3557"/>
                </a:cubicBezTo>
                <a:cubicBezTo>
                  <a:pt x="1866" y="3582"/>
                  <a:pt x="2321" y="3594"/>
                  <a:pt x="2781" y="3594"/>
                </a:cubicBezTo>
                <a:cubicBezTo>
                  <a:pt x="4621" y="3594"/>
                  <a:pt x="6547" y="3399"/>
                  <a:pt x="7812" y="3010"/>
                </a:cubicBezTo>
                <a:cubicBezTo>
                  <a:pt x="7812" y="3010"/>
                  <a:pt x="8146" y="1247"/>
                  <a:pt x="7812" y="1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1" name="Google Shape;501;p40"/>
          <p:cNvSpPr/>
          <p:nvPr/>
        </p:nvSpPr>
        <p:spPr>
          <a:xfrm>
            <a:off x="10768754" y="6219614"/>
            <a:ext cx="75353" cy="88900"/>
          </a:xfrm>
          <a:custGeom>
            <a:avLst/>
            <a:gdLst/>
            <a:ahLst/>
            <a:cxnLst/>
            <a:rect l="l" t="t" r="r" b="b"/>
            <a:pathLst>
              <a:path w="2070" h="2266" extrusionOk="0">
                <a:moveTo>
                  <a:pt x="1272" y="233"/>
                </a:moveTo>
                <a:cubicBezTo>
                  <a:pt x="1306" y="233"/>
                  <a:pt x="1349" y="245"/>
                  <a:pt x="1403" y="274"/>
                </a:cubicBezTo>
                <a:cubicBezTo>
                  <a:pt x="1646" y="396"/>
                  <a:pt x="1646" y="1004"/>
                  <a:pt x="1646" y="1247"/>
                </a:cubicBezTo>
                <a:cubicBezTo>
                  <a:pt x="1661" y="1395"/>
                  <a:pt x="1662" y="1536"/>
                  <a:pt x="1658" y="1676"/>
                </a:cubicBezTo>
                <a:lnTo>
                  <a:pt x="1658" y="1676"/>
                </a:lnTo>
                <a:cubicBezTo>
                  <a:pt x="1571" y="1533"/>
                  <a:pt x="1483" y="1390"/>
                  <a:pt x="1403" y="1247"/>
                </a:cubicBezTo>
                <a:cubicBezTo>
                  <a:pt x="1376" y="1165"/>
                  <a:pt x="984" y="233"/>
                  <a:pt x="1272" y="233"/>
                </a:cubicBezTo>
                <a:close/>
                <a:moveTo>
                  <a:pt x="664" y="1084"/>
                </a:moveTo>
                <a:cubicBezTo>
                  <a:pt x="686" y="1084"/>
                  <a:pt x="709" y="1088"/>
                  <a:pt x="735" y="1095"/>
                </a:cubicBezTo>
                <a:cubicBezTo>
                  <a:pt x="887" y="1156"/>
                  <a:pt x="1039" y="1308"/>
                  <a:pt x="1130" y="1399"/>
                </a:cubicBezTo>
                <a:cubicBezTo>
                  <a:pt x="1262" y="1550"/>
                  <a:pt x="1382" y="1713"/>
                  <a:pt x="1491" y="1880"/>
                </a:cubicBezTo>
                <a:lnTo>
                  <a:pt x="1491" y="1880"/>
                </a:lnTo>
                <a:cubicBezTo>
                  <a:pt x="1517" y="1924"/>
                  <a:pt x="1541" y="1965"/>
                  <a:pt x="1563" y="2002"/>
                </a:cubicBezTo>
                <a:lnTo>
                  <a:pt x="1563" y="2002"/>
                </a:lnTo>
                <a:cubicBezTo>
                  <a:pt x="1188" y="1894"/>
                  <a:pt x="777" y="1755"/>
                  <a:pt x="552" y="1429"/>
                </a:cubicBezTo>
                <a:cubicBezTo>
                  <a:pt x="445" y="1269"/>
                  <a:pt x="503" y="1084"/>
                  <a:pt x="664" y="1084"/>
                </a:cubicBezTo>
                <a:close/>
                <a:moveTo>
                  <a:pt x="1303" y="0"/>
                </a:moveTo>
                <a:cubicBezTo>
                  <a:pt x="1296" y="0"/>
                  <a:pt x="1289" y="1"/>
                  <a:pt x="1282" y="1"/>
                </a:cubicBezTo>
                <a:cubicBezTo>
                  <a:pt x="780" y="16"/>
                  <a:pt x="852" y="517"/>
                  <a:pt x="1065" y="1039"/>
                </a:cubicBezTo>
                <a:lnTo>
                  <a:pt x="1065" y="1039"/>
                </a:lnTo>
                <a:cubicBezTo>
                  <a:pt x="1017" y="1004"/>
                  <a:pt x="968" y="972"/>
                  <a:pt x="917" y="943"/>
                </a:cubicBezTo>
                <a:cubicBezTo>
                  <a:pt x="834" y="887"/>
                  <a:pt x="712" y="851"/>
                  <a:pt x="596" y="851"/>
                </a:cubicBezTo>
                <a:cubicBezTo>
                  <a:pt x="458" y="851"/>
                  <a:pt x="328" y="902"/>
                  <a:pt x="279" y="1034"/>
                </a:cubicBezTo>
                <a:cubicBezTo>
                  <a:pt x="0" y="1758"/>
                  <a:pt x="1074" y="2100"/>
                  <a:pt x="1653" y="2175"/>
                </a:cubicBezTo>
                <a:lnTo>
                  <a:pt x="1653" y="2175"/>
                </a:lnTo>
                <a:cubicBezTo>
                  <a:pt x="1672" y="2235"/>
                  <a:pt x="1728" y="2265"/>
                  <a:pt x="1783" y="2265"/>
                </a:cubicBezTo>
                <a:cubicBezTo>
                  <a:pt x="1852" y="2265"/>
                  <a:pt x="1920" y="2220"/>
                  <a:pt x="1920" y="2128"/>
                </a:cubicBezTo>
                <a:cubicBezTo>
                  <a:pt x="1950" y="1647"/>
                  <a:pt x="2070" y="0"/>
                  <a:pt x="1303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2" name="Google Shape;502;p40"/>
          <p:cNvSpPr/>
          <p:nvPr/>
        </p:nvSpPr>
        <p:spPr>
          <a:xfrm>
            <a:off x="11192934" y="5444913"/>
            <a:ext cx="458047" cy="440267"/>
          </a:xfrm>
          <a:custGeom>
            <a:avLst/>
            <a:gdLst/>
            <a:ahLst/>
            <a:cxnLst/>
            <a:rect l="l" t="t" r="r" b="b"/>
            <a:pathLst>
              <a:path w="12615" h="11227" extrusionOk="0">
                <a:moveTo>
                  <a:pt x="6357" y="0"/>
                </a:moveTo>
                <a:cubicBezTo>
                  <a:pt x="4426" y="0"/>
                  <a:pt x="241" y="3110"/>
                  <a:pt x="91" y="4807"/>
                </a:cubicBezTo>
                <a:cubicBezTo>
                  <a:pt x="0" y="6327"/>
                  <a:pt x="1277" y="8485"/>
                  <a:pt x="2948" y="10643"/>
                </a:cubicBezTo>
                <a:cubicBezTo>
                  <a:pt x="4750" y="11045"/>
                  <a:pt x="6622" y="11226"/>
                  <a:pt x="8495" y="11226"/>
                </a:cubicBezTo>
                <a:cubicBezTo>
                  <a:pt x="9877" y="11226"/>
                  <a:pt x="11259" y="11128"/>
                  <a:pt x="12614" y="10947"/>
                </a:cubicBezTo>
                <a:cubicBezTo>
                  <a:pt x="10943" y="8090"/>
                  <a:pt x="8754" y="4108"/>
                  <a:pt x="7234" y="491"/>
                </a:cubicBezTo>
                <a:cubicBezTo>
                  <a:pt x="7093" y="148"/>
                  <a:pt x="6779" y="0"/>
                  <a:pt x="6357" y="0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3" name="Google Shape;503;p40"/>
          <p:cNvSpPr/>
          <p:nvPr/>
        </p:nvSpPr>
        <p:spPr>
          <a:xfrm>
            <a:off x="11300461" y="5862320"/>
            <a:ext cx="442807" cy="296333"/>
          </a:xfrm>
          <a:custGeom>
            <a:avLst/>
            <a:gdLst/>
            <a:ahLst/>
            <a:cxnLst/>
            <a:rect l="l" t="t" r="r" b="b"/>
            <a:pathLst>
              <a:path w="12190" h="7569" extrusionOk="0">
                <a:moveTo>
                  <a:pt x="0" y="0"/>
                </a:moveTo>
                <a:lnTo>
                  <a:pt x="0" y="0"/>
                </a:lnTo>
                <a:cubicBezTo>
                  <a:pt x="2949" y="3800"/>
                  <a:pt x="7143" y="7569"/>
                  <a:pt x="7143" y="7569"/>
                </a:cubicBezTo>
                <a:cubicBezTo>
                  <a:pt x="11064" y="6505"/>
                  <a:pt x="12189" y="4438"/>
                  <a:pt x="12189" y="4438"/>
                </a:cubicBezTo>
                <a:cubicBezTo>
                  <a:pt x="12189" y="4438"/>
                  <a:pt x="11125" y="2766"/>
                  <a:pt x="9666" y="304"/>
                </a:cubicBezTo>
                <a:cubicBezTo>
                  <a:pt x="8311" y="485"/>
                  <a:pt x="6929" y="583"/>
                  <a:pt x="5547" y="583"/>
                </a:cubicBezTo>
                <a:cubicBezTo>
                  <a:pt x="3674" y="583"/>
                  <a:pt x="1802" y="402"/>
                  <a:pt x="0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4" name="Google Shape;504;p40"/>
          <p:cNvSpPr/>
          <p:nvPr/>
        </p:nvSpPr>
        <p:spPr>
          <a:xfrm>
            <a:off x="11463867" y="6118013"/>
            <a:ext cx="336973" cy="213360"/>
          </a:xfrm>
          <a:custGeom>
            <a:avLst/>
            <a:gdLst/>
            <a:ahLst/>
            <a:cxnLst/>
            <a:rect l="l" t="t" r="r" b="b"/>
            <a:pathLst>
              <a:path w="9271" h="5451" extrusionOk="0">
                <a:moveTo>
                  <a:pt x="8852" y="1"/>
                </a:moveTo>
                <a:cubicBezTo>
                  <a:pt x="7919" y="1"/>
                  <a:pt x="0" y="4929"/>
                  <a:pt x="0" y="4929"/>
                </a:cubicBezTo>
                <a:cubicBezTo>
                  <a:pt x="0" y="4929"/>
                  <a:pt x="221" y="5451"/>
                  <a:pt x="988" y="5451"/>
                </a:cubicBezTo>
                <a:cubicBezTo>
                  <a:pt x="1165" y="5451"/>
                  <a:pt x="1372" y="5423"/>
                  <a:pt x="1611" y="5355"/>
                </a:cubicBezTo>
                <a:cubicBezTo>
                  <a:pt x="2918" y="4990"/>
                  <a:pt x="5198" y="4048"/>
                  <a:pt x="6869" y="2802"/>
                </a:cubicBezTo>
                <a:cubicBezTo>
                  <a:pt x="8541" y="1586"/>
                  <a:pt x="9271" y="917"/>
                  <a:pt x="9271" y="917"/>
                </a:cubicBezTo>
                <a:cubicBezTo>
                  <a:pt x="9271" y="917"/>
                  <a:pt x="9180" y="552"/>
                  <a:pt x="8936" y="36"/>
                </a:cubicBezTo>
                <a:cubicBezTo>
                  <a:pt x="8925" y="12"/>
                  <a:pt x="8897" y="1"/>
                  <a:pt x="8852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5" name="Google Shape;505;p40"/>
          <p:cNvSpPr/>
          <p:nvPr/>
        </p:nvSpPr>
        <p:spPr>
          <a:xfrm>
            <a:off x="11457094" y="6213687"/>
            <a:ext cx="144780" cy="108373"/>
          </a:xfrm>
          <a:custGeom>
            <a:avLst/>
            <a:gdLst/>
            <a:ahLst/>
            <a:cxnLst/>
            <a:rect l="l" t="t" r="r" b="b"/>
            <a:pathLst>
              <a:path w="3983" h="2763" extrusionOk="0">
                <a:moveTo>
                  <a:pt x="1429" y="1"/>
                </a:moveTo>
                <a:cubicBezTo>
                  <a:pt x="700" y="821"/>
                  <a:pt x="1" y="1855"/>
                  <a:pt x="183" y="2493"/>
                </a:cubicBezTo>
                <a:cubicBezTo>
                  <a:pt x="239" y="2679"/>
                  <a:pt x="433" y="2762"/>
                  <a:pt x="731" y="2762"/>
                </a:cubicBezTo>
                <a:cubicBezTo>
                  <a:pt x="1410" y="2762"/>
                  <a:pt x="2630" y="2328"/>
                  <a:pt x="3982" y="1673"/>
                </a:cubicBezTo>
                <a:cubicBezTo>
                  <a:pt x="3283" y="943"/>
                  <a:pt x="2432" y="396"/>
                  <a:pt x="1429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6" name="Google Shape;506;p40"/>
          <p:cNvSpPr/>
          <p:nvPr/>
        </p:nvSpPr>
        <p:spPr>
          <a:xfrm>
            <a:off x="11508741" y="6036734"/>
            <a:ext cx="287020" cy="242993"/>
          </a:xfrm>
          <a:custGeom>
            <a:avLst/>
            <a:gdLst/>
            <a:ahLst/>
            <a:cxnLst/>
            <a:rect l="l" t="t" r="r" b="b"/>
            <a:pathLst>
              <a:path w="7903" h="6202" extrusionOk="0">
                <a:moveTo>
                  <a:pt x="6444" y="1"/>
                </a:moveTo>
                <a:cubicBezTo>
                  <a:pt x="6444" y="1"/>
                  <a:pt x="4712" y="2341"/>
                  <a:pt x="1398" y="3132"/>
                </a:cubicBezTo>
                <a:cubicBezTo>
                  <a:pt x="1398" y="3132"/>
                  <a:pt x="699" y="3740"/>
                  <a:pt x="0" y="4530"/>
                </a:cubicBezTo>
                <a:cubicBezTo>
                  <a:pt x="1003" y="4925"/>
                  <a:pt x="1854" y="5502"/>
                  <a:pt x="2553" y="6202"/>
                </a:cubicBezTo>
                <a:cubicBezTo>
                  <a:pt x="4529" y="5259"/>
                  <a:pt x="6748" y="3831"/>
                  <a:pt x="7873" y="2645"/>
                </a:cubicBezTo>
                <a:cubicBezTo>
                  <a:pt x="7903" y="2645"/>
                  <a:pt x="7326" y="943"/>
                  <a:pt x="6444" y="1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7" name="Google Shape;507;p40"/>
          <p:cNvSpPr/>
          <p:nvPr/>
        </p:nvSpPr>
        <p:spPr>
          <a:xfrm>
            <a:off x="11485033" y="6114627"/>
            <a:ext cx="74507" cy="78740"/>
          </a:xfrm>
          <a:custGeom>
            <a:avLst/>
            <a:gdLst/>
            <a:ahLst/>
            <a:cxnLst/>
            <a:rect l="l" t="t" r="r" b="b"/>
            <a:pathLst>
              <a:path w="2061" h="2011" extrusionOk="0">
                <a:moveTo>
                  <a:pt x="651" y="247"/>
                </a:moveTo>
                <a:cubicBezTo>
                  <a:pt x="955" y="247"/>
                  <a:pt x="1229" y="794"/>
                  <a:pt x="1350" y="977"/>
                </a:cubicBezTo>
                <a:cubicBezTo>
                  <a:pt x="1423" y="1108"/>
                  <a:pt x="1490" y="1233"/>
                  <a:pt x="1555" y="1357"/>
                </a:cubicBezTo>
                <a:lnTo>
                  <a:pt x="1555" y="1357"/>
                </a:lnTo>
                <a:cubicBezTo>
                  <a:pt x="1416" y="1276"/>
                  <a:pt x="1277" y="1191"/>
                  <a:pt x="1138" y="1098"/>
                </a:cubicBezTo>
                <a:cubicBezTo>
                  <a:pt x="1046" y="1037"/>
                  <a:pt x="104" y="247"/>
                  <a:pt x="651" y="247"/>
                </a:cubicBezTo>
                <a:close/>
                <a:moveTo>
                  <a:pt x="600" y="1291"/>
                </a:moveTo>
                <a:cubicBezTo>
                  <a:pt x="718" y="1291"/>
                  <a:pt x="863" y="1349"/>
                  <a:pt x="955" y="1372"/>
                </a:cubicBezTo>
                <a:cubicBezTo>
                  <a:pt x="1162" y="1434"/>
                  <a:pt x="1369" y="1538"/>
                  <a:pt x="1566" y="1646"/>
                </a:cubicBezTo>
                <a:lnTo>
                  <a:pt x="1566" y="1646"/>
                </a:lnTo>
                <a:cubicBezTo>
                  <a:pt x="1587" y="1659"/>
                  <a:pt x="1608" y="1670"/>
                  <a:pt x="1627" y="1681"/>
                </a:cubicBezTo>
                <a:lnTo>
                  <a:pt x="1627" y="1681"/>
                </a:lnTo>
                <a:cubicBezTo>
                  <a:pt x="1416" y="1736"/>
                  <a:pt x="1189" y="1782"/>
                  <a:pt x="969" y="1782"/>
                </a:cubicBezTo>
                <a:cubicBezTo>
                  <a:pt x="794" y="1782"/>
                  <a:pt x="623" y="1753"/>
                  <a:pt x="469" y="1676"/>
                </a:cubicBezTo>
                <a:cubicBezTo>
                  <a:pt x="286" y="1585"/>
                  <a:pt x="256" y="1341"/>
                  <a:pt x="499" y="1311"/>
                </a:cubicBezTo>
                <a:cubicBezTo>
                  <a:pt x="529" y="1296"/>
                  <a:pt x="563" y="1291"/>
                  <a:pt x="600" y="1291"/>
                </a:cubicBezTo>
                <a:close/>
                <a:moveTo>
                  <a:pt x="662" y="1"/>
                </a:moveTo>
                <a:cubicBezTo>
                  <a:pt x="588" y="1"/>
                  <a:pt x="513" y="21"/>
                  <a:pt x="438" y="65"/>
                </a:cubicBezTo>
                <a:cubicBezTo>
                  <a:pt x="0" y="331"/>
                  <a:pt x="295" y="734"/>
                  <a:pt x="730" y="1087"/>
                </a:cubicBezTo>
                <a:lnTo>
                  <a:pt x="730" y="1087"/>
                </a:lnTo>
                <a:cubicBezTo>
                  <a:pt x="673" y="1078"/>
                  <a:pt x="617" y="1071"/>
                  <a:pt x="560" y="1068"/>
                </a:cubicBezTo>
                <a:cubicBezTo>
                  <a:pt x="347" y="1068"/>
                  <a:pt x="13" y="1220"/>
                  <a:pt x="43" y="1463"/>
                </a:cubicBezTo>
                <a:cubicBezTo>
                  <a:pt x="102" y="1877"/>
                  <a:pt x="435" y="2010"/>
                  <a:pt x="817" y="2010"/>
                </a:cubicBezTo>
                <a:cubicBezTo>
                  <a:pt x="1155" y="2010"/>
                  <a:pt x="1533" y="1905"/>
                  <a:pt x="1793" y="1798"/>
                </a:cubicBezTo>
                <a:lnTo>
                  <a:pt x="1793" y="1798"/>
                </a:lnTo>
                <a:cubicBezTo>
                  <a:pt x="1814" y="1824"/>
                  <a:pt x="1843" y="1836"/>
                  <a:pt x="1873" y="1836"/>
                </a:cubicBezTo>
                <a:cubicBezTo>
                  <a:pt x="1960" y="1836"/>
                  <a:pt x="2061" y="1740"/>
                  <a:pt x="2019" y="1615"/>
                </a:cubicBezTo>
                <a:cubicBezTo>
                  <a:pt x="1830" y="1264"/>
                  <a:pt x="1257" y="1"/>
                  <a:pt x="662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8" name="Google Shape;508;p40"/>
          <p:cNvSpPr/>
          <p:nvPr/>
        </p:nvSpPr>
        <p:spPr>
          <a:xfrm>
            <a:off x="11460481" y="3575474"/>
            <a:ext cx="298873" cy="591820"/>
          </a:xfrm>
          <a:custGeom>
            <a:avLst/>
            <a:gdLst/>
            <a:ahLst/>
            <a:cxnLst/>
            <a:rect l="l" t="t" r="r" b="b"/>
            <a:pathLst>
              <a:path w="8238" h="15101" extrusionOk="0">
                <a:moveTo>
                  <a:pt x="5792" y="0"/>
                </a:moveTo>
                <a:cubicBezTo>
                  <a:pt x="5059" y="0"/>
                  <a:pt x="4621" y="2892"/>
                  <a:pt x="4621" y="2892"/>
                </a:cubicBezTo>
                <a:cubicBezTo>
                  <a:pt x="4621" y="2892"/>
                  <a:pt x="4986" y="65"/>
                  <a:pt x="4226" y="34"/>
                </a:cubicBezTo>
                <a:cubicBezTo>
                  <a:pt x="4223" y="34"/>
                  <a:pt x="4219" y="34"/>
                  <a:pt x="4216" y="34"/>
                </a:cubicBezTo>
                <a:cubicBezTo>
                  <a:pt x="3496" y="34"/>
                  <a:pt x="3405" y="3317"/>
                  <a:pt x="3405" y="3317"/>
                </a:cubicBezTo>
                <a:cubicBezTo>
                  <a:pt x="3405" y="3317"/>
                  <a:pt x="3259" y="2318"/>
                  <a:pt x="2761" y="2318"/>
                </a:cubicBezTo>
                <a:cubicBezTo>
                  <a:pt x="2657" y="2318"/>
                  <a:pt x="2538" y="2361"/>
                  <a:pt x="2402" y="2466"/>
                </a:cubicBezTo>
                <a:cubicBezTo>
                  <a:pt x="1612" y="3074"/>
                  <a:pt x="3284" y="5749"/>
                  <a:pt x="3284" y="5749"/>
                </a:cubicBezTo>
                <a:cubicBezTo>
                  <a:pt x="3284" y="5749"/>
                  <a:pt x="3284" y="6205"/>
                  <a:pt x="2615" y="8819"/>
                </a:cubicBezTo>
                <a:cubicBezTo>
                  <a:pt x="2068" y="10946"/>
                  <a:pt x="1004" y="13165"/>
                  <a:pt x="1" y="14898"/>
                </a:cubicBezTo>
                <a:cubicBezTo>
                  <a:pt x="588" y="15036"/>
                  <a:pt x="1166" y="15101"/>
                  <a:pt x="1733" y="15101"/>
                </a:cubicBezTo>
                <a:cubicBezTo>
                  <a:pt x="3163" y="15101"/>
                  <a:pt x="4531" y="14691"/>
                  <a:pt x="5837" y="14016"/>
                </a:cubicBezTo>
                <a:cubicBezTo>
                  <a:pt x="6202" y="12953"/>
                  <a:pt x="6536" y="11889"/>
                  <a:pt x="6779" y="10825"/>
                </a:cubicBezTo>
                <a:cubicBezTo>
                  <a:pt x="8238" y="4776"/>
                  <a:pt x="7813" y="490"/>
                  <a:pt x="7174" y="430"/>
                </a:cubicBezTo>
                <a:cubicBezTo>
                  <a:pt x="7170" y="429"/>
                  <a:pt x="7167" y="429"/>
                  <a:pt x="7163" y="429"/>
                </a:cubicBezTo>
                <a:cubicBezTo>
                  <a:pt x="6562" y="429"/>
                  <a:pt x="6201" y="2833"/>
                  <a:pt x="6141" y="3196"/>
                </a:cubicBezTo>
                <a:cubicBezTo>
                  <a:pt x="6202" y="2800"/>
                  <a:pt x="6536" y="126"/>
                  <a:pt x="5837" y="4"/>
                </a:cubicBezTo>
                <a:cubicBezTo>
                  <a:pt x="5822" y="2"/>
                  <a:pt x="5807" y="0"/>
                  <a:pt x="5792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9" name="Google Shape;509;p40"/>
          <p:cNvSpPr/>
          <p:nvPr/>
        </p:nvSpPr>
        <p:spPr>
          <a:xfrm>
            <a:off x="11383433" y="4124960"/>
            <a:ext cx="289560" cy="482600"/>
          </a:xfrm>
          <a:custGeom>
            <a:avLst/>
            <a:gdLst/>
            <a:ahLst/>
            <a:cxnLst/>
            <a:rect l="l" t="t" r="r" b="b"/>
            <a:pathLst>
              <a:path w="7964" h="12311" extrusionOk="0">
                <a:moveTo>
                  <a:pt x="7964" y="0"/>
                </a:moveTo>
                <a:lnTo>
                  <a:pt x="7964" y="0"/>
                </a:lnTo>
                <a:cubicBezTo>
                  <a:pt x="6658" y="675"/>
                  <a:pt x="5290" y="1085"/>
                  <a:pt x="3860" y="1085"/>
                </a:cubicBezTo>
                <a:cubicBezTo>
                  <a:pt x="3293" y="1085"/>
                  <a:pt x="2715" y="1020"/>
                  <a:pt x="2128" y="882"/>
                </a:cubicBezTo>
                <a:cubicBezTo>
                  <a:pt x="1034" y="2888"/>
                  <a:pt x="0" y="4317"/>
                  <a:pt x="0" y="4317"/>
                </a:cubicBezTo>
                <a:lnTo>
                  <a:pt x="1064" y="12311"/>
                </a:lnTo>
                <a:cubicBezTo>
                  <a:pt x="2888" y="10669"/>
                  <a:pt x="5380" y="6505"/>
                  <a:pt x="7204" y="2067"/>
                </a:cubicBezTo>
                <a:cubicBezTo>
                  <a:pt x="7477" y="1368"/>
                  <a:pt x="7721" y="699"/>
                  <a:pt x="7964" y="0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0" name="Google Shape;510;p40"/>
          <p:cNvSpPr/>
          <p:nvPr/>
        </p:nvSpPr>
        <p:spPr>
          <a:xfrm>
            <a:off x="10557934" y="5048673"/>
            <a:ext cx="1042247" cy="714587"/>
          </a:xfrm>
          <a:custGeom>
            <a:avLst/>
            <a:gdLst/>
            <a:ahLst/>
            <a:cxnLst/>
            <a:rect l="l" t="t" r="r" b="b"/>
            <a:pathLst>
              <a:path w="28694" h="18233" extrusionOk="0">
                <a:moveTo>
                  <a:pt x="4985" y="1"/>
                </a:moveTo>
                <a:lnTo>
                  <a:pt x="5107" y="1004"/>
                </a:lnTo>
                <a:lnTo>
                  <a:pt x="5016" y="1004"/>
                </a:lnTo>
                <a:lnTo>
                  <a:pt x="1" y="15047"/>
                </a:lnTo>
                <a:cubicBezTo>
                  <a:pt x="1" y="15047"/>
                  <a:pt x="1733" y="17266"/>
                  <a:pt x="5502" y="17326"/>
                </a:cubicBezTo>
                <a:cubicBezTo>
                  <a:pt x="6088" y="17341"/>
                  <a:pt x="6631" y="17344"/>
                  <a:pt x="7143" y="17344"/>
                </a:cubicBezTo>
                <a:cubicBezTo>
                  <a:pt x="7766" y="17344"/>
                  <a:pt x="8344" y="17339"/>
                  <a:pt x="8901" y="17339"/>
                </a:cubicBezTo>
                <a:cubicBezTo>
                  <a:pt x="10831" y="17339"/>
                  <a:pt x="12503" y="17408"/>
                  <a:pt x="14894" y="18026"/>
                </a:cubicBezTo>
                <a:cubicBezTo>
                  <a:pt x="15464" y="18168"/>
                  <a:pt x="16107" y="18233"/>
                  <a:pt x="16793" y="18233"/>
                </a:cubicBezTo>
                <a:cubicBezTo>
                  <a:pt x="20497" y="18233"/>
                  <a:pt x="25463" y="16349"/>
                  <a:pt x="27053" y="14682"/>
                </a:cubicBezTo>
                <a:cubicBezTo>
                  <a:pt x="27691" y="14044"/>
                  <a:pt x="28238" y="13375"/>
                  <a:pt x="28694" y="12767"/>
                </a:cubicBezTo>
                <a:cubicBezTo>
                  <a:pt x="19758" y="11642"/>
                  <a:pt x="11338" y="6810"/>
                  <a:pt x="4985" y="1"/>
                </a:cubicBezTo>
                <a:close/>
              </a:path>
            </a:pathLst>
          </a:custGeom>
          <a:solidFill>
            <a:srgbClr val="1C1B1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1" name="Google Shape;511;p40"/>
          <p:cNvSpPr/>
          <p:nvPr/>
        </p:nvSpPr>
        <p:spPr>
          <a:xfrm>
            <a:off x="10636674" y="4239260"/>
            <a:ext cx="889847" cy="778933"/>
          </a:xfrm>
          <a:custGeom>
            <a:avLst/>
            <a:gdLst/>
            <a:ahLst/>
            <a:cxnLst/>
            <a:rect l="l" t="t" r="r" b="b"/>
            <a:pathLst>
              <a:path w="24500" h="19879" extrusionOk="0">
                <a:moveTo>
                  <a:pt x="20548" y="0"/>
                </a:moveTo>
                <a:cubicBezTo>
                  <a:pt x="20548" y="0"/>
                  <a:pt x="19454" y="1885"/>
                  <a:pt x="15806" y="3921"/>
                </a:cubicBezTo>
                <a:cubicBezTo>
                  <a:pt x="15778" y="3940"/>
                  <a:pt x="15747" y="3947"/>
                  <a:pt x="15715" y="3947"/>
                </a:cubicBezTo>
                <a:cubicBezTo>
                  <a:pt x="15643" y="3947"/>
                  <a:pt x="15565" y="3912"/>
                  <a:pt x="15502" y="3891"/>
                </a:cubicBezTo>
                <a:cubicBezTo>
                  <a:pt x="14092" y="3684"/>
                  <a:pt x="12856" y="3603"/>
                  <a:pt x="11784" y="3603"/>
                </a:cubicBezTo>
                <a:cubicBezTo>
                  <a:pt x="7983" y="3603"/>
                  <a:pt x="6262" y="4620"/>
                  <a:pt x="6262" y="4620"/>
                </a:cubicBezTo>
                <a:cubicBezTo>
                  <a:pt x="6262" y="4620"/>
                  <a:pt x="2128" y="5137"/>
                  <a:pt x="274" y="8177"/>
                </a:cubicBezTo>
                <a:cubicBezTo>
                  <a:pt x="153" y="8329"/>
                  <a:pt x="92" y="8511"/>
                  <a:pt x="1" y="8663"/>
                </a:cubicBezTo>
                <a:cubicBezTo>
                  <a:pt x="5502" y="14499"/>
                  <a:pt x="12980" y="17599"/>
                  <a:pt x="20579" y="19879"/>
                </a:cubicBezTo>
                <a:lnTo>
                  <a:pt x="20639" y="19879"/>
                </a:lnTo>
                <a:lnTo>
                  <a:pt x="20214" y="19210"/>
                </a:lnTo>
                <a:lnTo>
                  <a:pt x="20031" y="12007"/>
                </a:lnTo>
                <a:cubicBezTo>
                  <a:pt x="20031" y="12007"/>
                  <a:pt x="22919" y="10274"/>
                  <a:pt x="24013" y="7599"/>
                </a:cubicBezTo>
                <a:cubicBezTo>
                  <a:pt x="24500" y="6414"/>
                  <a:pt x="21186" y="517"/>
                  <a:pt x="205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2" name="Google Shape;512;p40"/>
          <p:cNvSpPr/>
          <p:nvPr/>
        </p:nvSpPr>
        <p:spPr>
          <a:xfrm>
            <a:off x="10578253" y="4578774"/>
            <a:ext cx="806027" cy="514773"/>
          </a:xfrm>
          <a:custGeom>
            <a:avLst/>
            <a:gdLst/>
            <a:ahLst/>
            <a:cxnLst/>
            <a:rect l="l" t="t" r="r" b="b"/>
            <a:pathLst>
              <a:path w="22190" h="13129" extrusionOk="0">
                <a:moveTo>
                  <a:pt x="1612" y="0"/>
                </a:moveTo>
                <a:cubicBezTo>
                  <a:pt x="1" y="2827"/>
                  <a:pt x="61" y="5015"/>
                  <a:pt x="61" y="5015"/>
                </a:cubicBezTo>
                <a:cubicBezTo>
                  <a:pt x="61" y="5015"/>
                  <a:pt x="1247" y="5927"/>
                  <a:pt x="3679" y="6110"/>
                </a:cubicBezTo>
                <a:cubicBezTo>
                  <a:pt x="3770" y="6110"/>
                  <a:pt x="3861" y="6140"/>
                  <a:pt x="3983" y="6140"/>
                </a:cubicBezTo>
                <a:lnTo>
                  <a:pt x="3952" y="7751"/>
                </a:lnTo>
                <a:lnTo>
                  <a:pt x="4438" y="11976"/>
                </a:lnTo>
                <a:cubicBezTo>
                  <a:pt x="4803" y="12371"/>
                  <a:pt x="5168" y="12736"/>
                  <a:pt x="5533" y="13101"/>
                </a:cubicBezTo>
                <a:cubicBezTo>
                  <a:pt x="6339" y="13118"/>
                  <a:pt x="7152" y="13129"/>
                  <a:pt x="7968" y="13129"/>
                </a:cubicBezTo>
                <a:cubicBezTo>
                  <a:pt x="12840" y="13129"/>
                  <a:pt x="17816" y="12752"/>
                  <a:pt x="22190" y="11216"/>
                </a:cubicBezTo>
                <a:cubicBezTo>
                  <a:pt x="14591" y="8936"/>
                  <a:pt x="7113" y="5836"/>
                  <a:pt x="1612" y="0"/>
                </a:cubicBezTo>
                <a:close/>
              </a:path>
            </a:pathLst>
          </a:custGeom>
          <a:solidFill>
            <a:srgbClr val="E6E4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3" name="Google Shape;513;p40"/>
          <p:cNvSpPr/>
          <p:nvPr/>
        </p:nvSpPr>
        <p:spPr>
          <a:xfrm>
            <a:off x="10778914" y="5017347"/>
            <a:ext cx="875453" cy="531707"/>
          </a:xfrm>
          <a:custGeom>
            <a:avLst/>
            <a:gdLst/>
            <a:ahLst/>
            <a:cxnLst/>
            <a:rect l="l" t="t" r="r" b="b"/>
            <a:pathLst>
              <a:path w="24105" h="13558" extrusionOk="0">
                <a:moveTo>
                  <a:pt x="16718" y="1"/>
                </a:moveTo>
                <a:cubicBezTo>
                  <a:pt x="12315" y="1564"/>
                  <a:pt x="7332" y="1943"/>
                  <a:pt x="2437" y="1943"/>
                </a:cubicBezTo>
                <a:cubicBezTo>
                  <a:pt x="1622" y="1943"/>
                  <a:pt x="808" y="1933"/>
                  <a:pt x="1" y="1916"/>
                </a:cubicBezTo>
                <a:lnTo>
                  <a:pt x="1" y="1916"/>
                </a:lnTo>
                <a:cubicBezTo>
                  <a:pt x="6232" y="8116"/>
                  <a:pt x="14195" y="12493"/>
                  <a:pt x="22615" y="13557"/>
                </a:cubicBezTo>
                <a:cubicBezTo>
                  <a:pt x="23557" y="12372"/>
                  <a:pt x="24104" y="11460"/>
                  <a:pt x="24104" y="11460"/>
                </a:cubicBezTo>
                <a:lnTo>
                  <a:pt x="16718" y="1"/>
                </a:lnTo>
                <a:close/>
              </a:path>
            </a:pathLst>
          </a:custGeom>
          <a:solidFill>
            <a:srgbClr val="2B2B2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4" name="Google Shape;514;p40"/>
          <p:cNvSpPr/>
          <p:nvPr/>
        </p:nvSpPr>
        <p:spPr>
          <a:xfrm>
            <a:off x="11172613" y="4312073"/>
            <a:ext cx="287867" cy="767080"/>
          </a:xfrm>
          <a:custGeom>
            <a:avLst/>
            <a:gdLst/>
            <a:ahLst/>
            <a:cxnLst/>
            <a:rect l="l" t="t" r="r" b="b"/>
            <a:pathLst>
              <a:path w="7934" h="19572" extrusionOk="0">
                <a:moveTo>
                  <a:pt x="2240" y="0"/>
                </a:moveTo>
                <a:cubicBezTo>
                  <a:pt x="1284" y="0"/>
                  <a:pt x="800" y="897"/>
                  <a:pt x="153" y="1121"/>
                </a:cubicBezTo>
                <a:cubicBezTo>
                  <a:pt x="61" y="2732"/>
                  <a:pt x="1" y="6349"/>
                  <a:pt x="730" y="9115"/>
                </a:cubicBezTo>
                <a:cubicBezTo>
                  <a:pt x="2280" y="14951"/>
                  <a:pt x="4651" y="16836"/>
                  <a:pt x="7934" y="19571"/>
                </a:cubicBezTo>
                <a:cubicBezTo>
                  <a:pt x="7812" y="17930"/>
                  <a:pt x="6840" y="14981"/>
                  <a:pt x="6840" y="14981"/>
                </a:cubicBezTo>
                <a:cubicBezTo>
                  <a:pt x="6840" y="14981"/>
                  <a:pt x="4742" y="9936"/>
                  <a:pt x="4134" y="7687"/>
                </a:cubicBezTo>
                <a:cubicBezTo>
                  <a:pt x="3526" y="5437"/>
                  <a:pt x="2949" y="148"/>
                  <a:pt x="2949" y="148"/>
                </a:cubicBezTo>
                <a:cubicBezTo>
                  <a:pt x="2685" y="44"/>
                  <a:pt x="2451" y="0"/>
                  <a:pt x="2240" y="0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5" name="Google Shape;515;p40"/>
          <p:cNvSpPr/>
          <p:nvPr/>
        </p:nvSpPr>
        <p:spPr>
          <a:xfrm>
            <a:off x="11127741" y="4356101"/>
            <a:ext cx="334433" cy="759460"/>
          </a:xfrm>
          <a:custGeom>
            <a:avLst/>
            <a:gdLst/>
            <a:ahLst/>
            <a:cxnLst/>
            <a:rect l="l" t="t" r="r" b="b"/>
            <a:pathLst>
              <a:path w="9211" h="19363" extrusionOk="0">
                <a:moveTo>
                  <a:pt x="1369" y="0"/>
                </a:moveTo>
                <a:lnTo>
                  <a:pt x="1369" y="0"/>
                </a:lnTo>
                <a:cubicBezTo>
                  <a:pt x="913" y="152"/>
                  <a:pt x="639" y="395"/>
                  <a:pt x="609" y="760"/>
                </a:cubicBezTo>
                <a:cubicBezTo>
                  <a:pt x="457" y="1793"/>
                  <a:pt x="1" y="5958"/>
                  <a:pt x="2128" y="11246"/>
                </a:cubicBezTo>
                <a:cubicBezTo>
                  <a:pt x="4226" y="16535"/>
                  <a:pt x="9089" y="19362"/>
                  <a:pt x="9089" y="19362"/>
                </a:cubicBezTo>
                <a:cubicBezTo>
                  <a:pt x="9180" y="19180"/>
                  <a:pt x="9211" y="18845"/>
                  <a:pt x="9180" y="18450"/>
                </a:cubicBezTo>
                <a:cubicBezTo>
                  <a:pt x="5867" y="15715"/>
                  <a:pt x="3496" y="13800"/>
                  <a:pt x="1946" y="7994"/>
                </a:cubicBezTo>
                <a:cubicBezTo>
                  <a:pt x="1217" y="5228"/>
                  <a:pt x="1277" y="1611"/>
                  <a:pt x="1369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6" name="Google Shape;516;p40"/>
          <p:cNvSpPr/>
          <p:nvPr/>
        </p:nvSpPr>
        <p:spPr>
          <a:xfrm>
            <a:off x="10392834" y="3960707"/>
            <a:ext cx="197273" cy="130387"/>
          </a:xfrm>
          <a:custGeom>
            <a:avLst/>
            <a:gdLst/>
            <a:ahLst/>
            <a:cxnLst/>
            <a:rect l="l" t="t" r="r" b="b"/>
            <a:pathLst>
              <a:path w="5441" h="3332" extrusionOk="0">
                <a:moveTo>
                  <a:pt x="3464" y="0"/>
                </a:moveTo>
                <a:cubicBezTo>
                  <a:pt x="2197" y="0"/>
                  <a:pt x="935" y="483"/>
                  <a:pt x="0" y="1397"/>
                </a:cubicBezTo>
                <a:cubicBezTo>
                  <a:pt x="343" y="2424"/>
                  <a:pt x="1299" y="3331"/>
                  <a:pt x="2780" y="3331"/>
                </a:cubicBezTo>
                <a:cubicBezTo>
                  <a:pt x="3535" y="3331"/>
                  <a:pt x="4426" y="3096"/>
                  <a:pt x="5441" y="2522"/>
                </a:cubicBezTo>
                <a:lnTo>
                  <a:pt x="5076" y="272"/>
                </a:lnTo>
                <a:cubicBezTo>
                  <a:pt x="4555" y="89"/>
                  <a:pt x="4009" y="0"/>
                  <a:pt x="3464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40"/>
          <p:cNvSpPr/>
          <p:nvPr/>
        </p:nvSpPr>
        <p:spPr>
          <a:xfrm>
            <a:off x="10382674" y="3891281"/>
            <a:ext cx="194733" cy="124460"/>
          </a:xfrm>
          <a:custGeom>
            <a:avLst/>
            <a:gdLst/>
            <a:ahLst/>
            <a:cxnLst/>
            <a:rect l="l" t="t" r="r" b="b"/>
            <a:pathLst>
              <a:path w="5351" h="3170" extrusionOk="0">
                <a:moveTo>
                  <a:pt x="3042" y="1"/>
                </a:moveTo>
                <a:cubicBezTo>
                  <a:pt x="2345" y="1"/>
                  <a:pt x="1564" y="183"/>
                  <a:pt x="852" y="769"/>
                </a:cubicBezTo>
                <a:cubicBezTo>
                  <a:pt x="183" y="1316"/>
                  <a:pt x="1" y="2288"/>
                  <a:pt x="305" y="3170"/>
                </a:cubicBezTo>
                <a:cubicBezTo>
                  <a:pt x="1218" y="2256"/>
                  <a:pt x="2474" y="1773"/>
                  <a:pt x="3739" y="1773"/>
                </a:cubicBezTo>
                <a:cubicBezTo>
                  <a:pt x="4283" y="1773"/>
                  <a:pt x="4829" y="1862"/>
                  <a:pt x="5350" y="2045"/>
                </a:cubicBezTo>
                <a:lnTo>
                  <a:pt x="5107" y="495"/>
                </a:lnTo>
                <a:cubicBezTo>
                  <a:pt x="5107" y="495"/>
                  <a:pt x="4189" y="1"/>
                  <a:pt x="3042" y="1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40"/>
          <p:cNvSpPr/>
          <p:nvPr/>
        </p:nvSpPr>
        <p:spPr>
          <a:xfrm>
            <a:off x="10444480" y="3966633"/>
            <a:ext cx="130387" cy="96520"/>
          </a:xfrm>
          <a:custGeom>
            <a:avLst/>
            <a:gdLst/>
            <a:ahLst/>
            <a:cxnLst/>
            <a:rect l="l" t="t" r="r" b="b"/>
            <a:pathLst>
              <a:path w="3588" h="2467" extrusionOk="0">
                <a:moveTo>
                  <a:pt x="1759" y="1"/>
                </a:moveTo>
                <a:cubicBezTo>
                  <a:pt x="1173" y="1"/>
                  <a:pt x="549" y="240"/>
                  <a:pt x="62" y="455"/>
                </a:cubicBezTo>
                <a:cubicBezTo>
                  <a:pt x="1" y="485"/>
                  <a:pt x="31" y="515"/>
                  <a:pt x="62" y="515"/>
                </a:cubicBezTo>
                <a:cubicBezTo>
                  <a:pt x="615" y="423"/>
                  <a:pt x="1236" y="163"/>
                  <a:pt x="1801" y="163"/>
                </a:cubicBezTo>
                <a:cubicBezTo>
                  <a:pt x="2167" y="163"/>
                  <a:pt x="2510" y="272"/>
                  <a:pt x="2797" y="607"/>
                </a:cubicBezTo>
                <a:cubicBezTo>
                  <a:pt x="3192" y="1093"/>
                  <a:pt x="3284" y="1792"/>
                  <a:pt x="3405" y="2400"/>
                </a:cubicBezTo>
                <a:cubicBezTo>
                  <a:pt x="3405" y="2446"/>
                  <a:pt x="3432" y="2466"/>
                  <a:pt x="3465" y="2466"/>
                </a:cubicBezTo>
                <a:cubicBezTo>
                  <a:pt x="3518" y="2466"/>
                  <a:pt x="3587" y="2414"/>
                  <a:pt x="3587" y="2339"/>
                </a:cubicBezTo>
                <a:cubicBezTo>
                  <a:pt x="3466" y="1640"/>
                  <a:pt x="3314" y="728"/>
                  <a:pt x="2676" y="272"/>
                </a:cubicBezTo>
                <a:cubicBezTo>
                  <a:pt x="2403" y="76"/>
                  <a:pt x="2087" y="1"/>
                  <a:pt x="1759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40"/>
          <p:cNvSpPr/>
          <p:nvPr/>
        </p:nvSpPr>
        <p:spPr>
          <a:xfrm>
            <a:off x="10499514" y="3993727"/>
            <a:ext cx="71967" cy="36407"/>
          </a:xfrm>
          <a:custGeom>
            <a:avLst/>
            <a:gdLst/>
            <a:ahLst/>
            <a:cxnLst/>
            <a:rect l="l" t="t" r="r" b="b"/>
            <a:pathLst>
              <a:path w="1981" h="933" extrusionOk="0">
                <a:moveTo>
                  <a:pt x="739" y="1"/>
                </a:moveTo>
                <a:cubicBezTo>
                  <a:pt x="503" y="1"/>
                  <a:pt x="266" y="98"/>
                  <a:pt x="49" y="335"/>
                </a:cubicBezTo>
                <a:cubicBezTo>
                  <a:pt x="0" y="360"/>
                  <a:pt x="50" y="443"/>
                  <a:pt x="102" y="443"/>
                </a:cubicBezTo>
                <a:cubicBezTo>
                  <a:pt x="115" y="443"/>
                  <a:pt x="128" y="438"/>
                  <a:pt x="140" y="426"/>
                </a:cubicBezTo>
                <a:cubicBezTo>
                  <a:pt x="352" y="292"/>
                  <a:pt x="539" y="194"/>
                  <a:pt x="748" y="194"/>
                </a:cubicBezTo>
                <a:cubicBezTo>
                  <a:pt x="869" y="194"/>
                  <a:pt x="998" y="227"/>
                  <a:pt x="1143" y="305"/>
                </a:cubicBezTo>
                <a:cubicBezTo>
                  <a:pt x="1386" y="457"/>
                  <a:pt x="1569" y="700"/>
                  <a:pt x="1782" y="913"/>
                </a:cubicBezTo>
                <a:cubicBezTo>
                  <a:pt x="1795" y="926"/>
                  <a:pt x="1814" y="932"/>
                  <a:pt x="1833" y="932"/>
                </a:cubicBezTo>
                <a:cubicBezTo>
                  <a:pt x="1900" y="932"/>
                  <a:pt x="1981" y="862"/>
                  <a:pt x="1933" y="791"/>
                </a:cubicBezTo>
                <a:cubicBezTo>
                  <a:pt x="1652" y="369"/>
                  <a:pt x="1199" y="1"/>
                  <a:pt x="739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40"/>
          <p:cNvSpPr/>
          <p:nvPr/>
        </p:nvSpPr>
        <p:spPr>
          <a:xfrm>
            <a:off x="11419841" y="3782060"/>
            <a:ext cx="188807" cy="133773"/>
          </a:xfrm>
          <a:custGeom>
            <a:avLst/>
            <a:gdLst/>
            <a:ahLst/>
            <a:cxnLst/>
            <a:rect l="l" t="t" r="r" b="b"/>
            <a:pathLst>
              <a:path w="5194" h="3403" extrusionOk="0">
                <a:moveTo>
                  <a:pt x="3067" y="0"/>
                </a:moveTo>
                <a:cubicBezTo>
                  <a:pt x="1973" y="0"/>
                  <a:pt x="881" y="351"/>
                  <a:pt x="0" y="1011"/>
                </a:cubicBezTo>
                <a:lnTo>
                  <a:pt x="365" y="3261"/>
                </a:lnTo>
                <a:cubicBezTo>
                  <a:pt x="865" y="3358"/>
                  <a:pt x="1321" y="3403"/>
                  <a:pt x="1737" y="3403"/>
                </a:cubicBezTo>
                <a:cubicBezTo>
                  <a:pt x="4176" y="3403"/>
                  <a:pt x="5193" y="1867"/>
                  <a:pt x="5167" y="464"/>
                </a:cubicBezTo>
                <a:cubicBezTo>
                  <a:pt x="4505" y="151"/>
                  <a:pt x="3785" y="0"/>
                  <a:pt x="3067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40"/>
          <p:cNvSpPr/>
          <p:nvPr/>
        </p:nvSpPr>
        <p:spPr>
          <a:xfrm>
            <a:off x="11410527" y="3726180"/>
            <a:ext cx="196427" cy="96520"/>
          </a:xfrm>
          <a:custGeom>
            <a:avLst/>
            <a:gdLst/>
            <a:ahLst/>
            <a:cxnLst/>
            <a:rect l="l" t="t" r="r" b="b"/>
            <a:pathLst>
              <a:path w="5411" h="2455" extrusionOk="0">
                <a:moveTo>
                  <a:pt x="2159" y="0"/>
                </a:moveTo>
                <a:cubicBezTo>
                  <a:pt x="748" y="0"/>
                  <a:pt x="0" y="881"/>
                  <a:pt x="0" y="905"/>
                </a:cubicBezTo>
                <a:lnTo>
                  <a:pt x="243" y="2455"/>
                </a:lnTo>
                <a:cubicBezTo>
                  <a:pt x="1128" y="1773"/>
                  <a:pt x="2224" y="1415"/>
                  <a:pt x="3324" y="1415"/>
                </a:cubicBezTo>
                <a:cubicBezTo>
                  <a:pt x="4037" y="1415"/>
                  <a:pt x="4752" y="1566"/>
                  <a:pt x="5410" y="1877"/>
                </a:cubicBezTo>
                <a:cubicBezTo>
                  <a:pt x="5410" y="965"/>
                  <a:pt x="4377" y="570"/>
                  <a:pt x="3556" y="266"/>
                </a:cubicBezTo>
                <a:cubicBezTo>
                  <a:pt x="3036" y="75"/>
                  <a:pt x="2569" y="0"/>
                  <a:pt x="2159" y="0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2" name="Google Shape;522;p40"/>
          <p:cNvSpPr/>
          <p:nvPr/>
        </p:nvSpPr>
        <p:spPr>
          <a:xfrm>
            <a:off x="11438467" y="3787987"/>
            <a:ext cx="111760" cy="119380"/>
          </a:xfrm>
          <a:custGeom>
            <a:avLst/>
            <a:gdLst/>
            <a:ahLst/>
            <a:cxnLst/>
            <a:rect l="l" t="t" r="r" b="b"/>
            <a:pathLst>
              <a:path w="3071" h="3035" extrusionOk="0">
                <a:moveTo>
                  <a:pt x="2360" y="4"/>
                </a:moveTo>
                <a:cubicBezTo>
                  <a:pt x="1632" y="4"/>
                  <a:pt x="844" y="135"/>
                  <a:pt x="426" y="760"/>
                </a:cubicBezTo>
                <a:cubicBezTo>
                  <a:pt x="1" y="1368"/>
                  <a:pt x="153" y="2280"/>
                  <a:pt x="274" y="2979"/>
                </a:cubicBezTo>
                <a:cubicBezTo>
                  <a:pt x="287" y="3017"/>
                  <a:pt x="327" y="3034"/>
                  <a:pt x="366" y="3034"/>
                </a:cubicBezTo>
                <a:cubicBezTo>
                  <a:pt x="420" y="3034"/>
                  <a:pt x="475" y="3002"/>
                  <a:pt x="457" y="2949"/>
                </a:cubicBezTo>
                <a:cubicBezTo>
                  <a:pt x="396" y="2310"/>
                  <a:pt x="183" y="1551"/>
                  <a:pt x="518" y="943"/>
                </a:cubicBezTo>
                <a:cubicBezTo>
                  <a:pt x="1004" y="0"/>
                  <a:pt x="2159" y="244"/>
                  <a:pt x="3010" y="92"/>
                </a:cubicBezTo>
                <a:cubicBezTo>
                  <a:pt x="3071" y="92"/>
                  <a:pt x="3040" y="31"/>
                  <a:pt x="3010" y="31"/>
                </a:cubicBezTo>
                <a:cubicBezTo>
                  <a:pt x="2808" y="16"/>
                  <a:pt x="2587" y="4"/>
                  <a:pt x="2360" y="4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3" name="Google Shape;523;p40"/>
          <p:cNvSpPr/>
          <p:nvPr/>
        </p:nvSpPr>
        <p:spPr>
          <a:xfrm>
            <a:off x="11442700" y="3824394"/>
            <a:ext cx="62653" cy="49953"/>
          </a:xfrm>
          <a:custGeom>
            <a:avLst/>
            <a:gdLst/>
            <a:ahLst/>
            <a:cxnLst/>
            <a:rect l="l" t="t" r="r" b="b"/>
            <a:pathLst>
              <a:path w="1723" h="1281" extrusionOk="0">
                <a:moveTo>
                  <a:pt x="1155" y="1"/>
                </a:moveTo>
                <a:cubicBezTo>
                  <a:pt x="596" y="1"/>
                  <a:pt x="167" y="573"/>
                  <a:pt x="0" y="1145"/>
                </a:cubicBezTo>
                <a:cubicBezTo>
                  <a:pt x="0" y="1226"/>
                  <a:pt x="68" y="1280"/>
                  <a:pt x="122" y="1280"/>
                </a:cubicBezTo>
                <a:cubicBezTo>
                  <a:pt x="149" y="1280"/>
                  <a:pt x="173" y="1267"/>
                  <a:pt x="183" y="1236"/>
                </a:cubicBezTo>
                <a:cubicBezTo>
                  <a:pt x="365" y="963"/>
                  <a:pt x="426" y="659"/>
                  <a:pt x="639" y="446"/>
                </a:cubicBezTo>
                <a:cubicBezTo>
                  <a:pt x="806" y="260"/>
                  <a:pt x="997" y="188"/>
                  <a:pt x="1196" y="188"/>
                </a:cubicBezTo>
                <a:cubicBezTo>
                  <a:pt x="1322" y="188"/>
                  <a:pt x="1452" y="217"/>
                  <a:pt x="1581" y="264"/>
                </a:cubicBezTo>
                <a:cubicBezTo>
                  <a:pt x="1591" y="267"/>
                  <a:pt x="1601" y="269"/>
                  <a:pt x="1610" y="269"/>
                </a:cubicBezTo>
                <a:cubicBezTo>
                  <a:pt x="1684" y="269"/>
                  <a:pt x="1723" y="169"/>
                  <a:pt x="1642" y="142"/>
                </a:cubicBezTo>
                <a:cubicBezTo>
                  <a:pt x="1472" y="44"/>
                  <a:pt x="1308" y="1"/>
                  <a:pt x="1155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4" name="Google Shape;524;p40"/>
          <p:cNvSpPr/>
          <p:nvPr/>
        </p:nvSpPr>
        <p:spPr>
          <a:xfrm>
            <a:off x="10933007" y="4319694"/>
            <a:ext cx="220133" cy="121073"/>
          </a:xfrm>
          <a:custGeom>
            <a:avLst/>
            <a:gdLst/>
            <a:ahLst/>
            <a:cxnLst/>
            <a:rect l="l" t="t" r="r" b="b"/>
            <a:pathLst>
              <a:path w="6050" h="3083" extrusionOk="0">
                <a:moveTo>
                  <a:pt x="6049" y="1"/>
                </a:moveTo>
                <a:lnTo>
                  <a:pt x="6049" y="1"/>
                </a:lnTo>
                <a:cubicBezTo>
                  <a:pt x="4074" y="122"/>
                  <a:pt x="2128" y="457"/>
                  <a:pt x="213" y="1095"/>
                </a:cubicBezTo>
                <a:cubicBezTo>
                  <a:pt x="153" y="1308"/>
                  <a:pt x="92" y="1521"/>
                  <a:pt x="1" y="1703"/>
                </a:cubicBezTo>
                <a:cubicBezTo>
                  <a:pt x="1" y="1703"/>
                  <a:pt x="1305" y="3082"/>
                  <a:pt x="3250" y="3082"/>
                </a:cubicBezTo>
                <a:cubicBezTo>
                  <a:pt x="4075" y="3082"/>
                  <a:pt x="5015" y="2834"/>
                  <a:pt x="6019" y="2129"/>
                </a:cubicBezTo>
                <a:cubicBezTo>
                  <a:pt x="6019" y="2129"/>
                  <a:pt x="5958" y="1156"/>
                  <a:pt x="6049" y="1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5" name="Google Shape;525;p40"/>
          <p:cNvSpPr/>
          <p:nvPr/>
        </p:nvSpPr>
        <p:spPr>
          <a:xfrm>
            <a:off x="10933007" y="4229947"/>
            <a:ext cx="236220" cy="132080"/>
          </a:xfrm>
          <a:custGeom>
            <a:avLst/>
            <a:gdLst/>
            <a:ahLst/>
            <a:cxnLst/>
            <a:rect l="l" t="t" r="r" b="b"/>
            <a:pathLst>
              <a:path w="6506" h="3375" extrusionOk="0">
                <a:moveTo>
                  <a:pt x="6505" y="0"/>
                </a:moveTo>
                <a:lnTo>
                  <a:pt x="1" y="547"/>
                </a:lnTo>
                <a:cubicBezTo>
                  <a:pt x="1" y="547"/>
                  <a:pt x="517" y="2128"/>
                  <a:pt x="213" y="3374"/>
                </a:cubicBezTo>
                <a:cubicBezTo>
                  <a:pt x="2128" y="2736"/>
                  <a:pt x="4074" y="2401"/>
                  <a:pt x="6049" y="2280"/>
                </a:cubicBezTo>
                <a:cubicBezTo>
                  <a:pt x="6110" y="1520"/>
                  <a:pt x="6232" y="699"/>
                  <a:pt x="6505" y="0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6" name="Google Shape;526;p40"/>
          <p:cNvSpPr/>
          <p:nvPr/>
        </p:nvSpPr>
        <p:spPr>
          <a:xfrm>
            <a:off x="10474960" y="3353647"/>
            <a:ext cx="975360" cy="916093"/>
          </a:xfrm>
          <a:custGeom>
            <a:avLst/>
            <a:gdLst/>
            <a:ahLst/>
            <a:cxnLst/>
            <a:rect l="l" t="t" r="r" b="b"/>
            <a:pathLst>
              <a:path w="26853" h="23365" extrusionOk="0">
                <a:moveTo>
                  <a:pt x="12130" y="0"/>
                </a:moveTo>
                <a:cubicBezTo>
                  <a:pt x="6200" y="0"/>
                  <a:pt x="0" y="2436"/>
                  <a:pt x="2080" y="13446"/>
                </a:cubicBezTo>
                <a:cubicBezTo>
                  <a:pt x="2080" y="13446"/>
                  <a:pt x="2688" y="17854"/>
                  <a:pt x="4086" y="19829"/>
                </a:cubicBezTo>
                <a:cubicBezTo>
                  <a:pt x="5400" y="21674"/>
                  <a:pt x="8821" y="23365"/>
                  <a:pt x="13050" y="23365"/>
                </a:cubicBezTo>
                <a:cubicBezTo>
                  <a:pt x="13420" y="23365"/>
                  <a:pt x="13796" y="23352"/>
                  <a:pt x="14177" y="23325"/>
                </a:cubicBezTo>
                <a:cubicBezTo>
                  <a:pt x="18949" y="22990"/>
                  <a:pt x="24937" y="20407"/>
                  <a:pt x="25819" y="16790"/>
                </a:cubicBezTo>
                <a:cubicBezTo>
                  <a:pt x="26670" y="13142"/>
                  <a:pt x="26852" y="10711"/>
                  <a:pt x="25849" y="7306"/>
                </a:cubicBezTo>
                <a:cubicBezTo>
                  <a:pt x="24846" y="3932"/>
                  <a:pt x="24390" y="2413"/>
                  <a:pt x="20925" y="1379"/>
                </a:cubicBezTo>
                <a:cubicBezTo>
                  <a:pt x="19577" y="989"/>
                  <a:pt x="15908" y="0"/>
                  <a:pt x="12130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7" name="Google Shape;527;p40"/>
          <p:cNvSpPr/>
          <p:nvPr/>
        </p:nvSpPr>
        <p:spPr>
          <a:xfrm>
            <a:off x="10756901" y="3870960"/>
            <a:ext cx="55033" cy="66040"/>
          </a:xfrm>
          <a:custGeom>
            <a:avLst/>
            <a:gdLst/>
            <a:ahLst/>
            <a:cxnLst/>
            <a:rect l="l" t="t" r="r" b="b"/>
            <a:pathLst>
              <a:path w="1521" h="1688" extrusionOk="0">
                <a:moveTo>
                  <a:pt x="702" y="1"/>
                </a:moveTo>
                <a:cubicBezTo>
                  <a:pt x="671" y="1"/>
                  <a:pt x="640" y="3"/>
                  <a:pt x="609" y="8"/>
                </a:cubicBezTo>
                <a:cubicBezTo>
                  <a:pt x="244" y="69"/>
                  <a:pt x="1" y="494"/>
                  <a:pt x="62" y="981"/>
                </a:cubicBezTo>
                <a:cubicBezTo>
                  <a:pt x="145" y="1398"/>
                  <a:pt x="457" y="1688"/>
                  <a:pt x="789" y="1688"/>
                </a:cubicBezTo>
                <a:cubicBezTo>
                  <a:pt x="820" y="1688"/>
                  <a:pt x="851" y="1685"/>
                  <a:pt x="882" y="1680"/>
                </a:cubicBezTo>
                <a:cubicBezTo>
                  <a:pt x="1277" y="1619"/>
                  <a:pt x="1521" y="1194"/>
                  <a:pt x="1460" y="738"/>
                </a:cubicBezTo>
                <a:cubicBezTo>
                  <a:pt x="1376" y="318"/>
                  <a:pt x="1060" y="1"/>
                  <a:pt x="702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8" name="Google Shape;528;p40"/>
          <p:cNvSpPr/>
          <p:nvPr/>
        </p:nvSpPr>
        <p:spPr>
          <a:xfrm>
            <a:off x="11170921" y="3797300"/>
            <a:ext cx="55033" cy="66040"/>
          </a:xfrm>
          <a:custGeom>
            <a:avLst/>
            <a:gdLst/>
            <a:ahLst/>
            <a:cxnLst/>
            <a:rect l="l" t="t" r="r" b="b"/>
            <a:pathLst>
              <a:path w="1520" h="1690" extrusionOk="0">
                <a:moveTo>
                  <a:pt x="689" y="0"/>
                </a:moveTo>
                <a:cubicBezTo>
                  <a:pt x="672" y="0"/>
                  <a:pt x="655" y="1"/>
                  <a:pt x="638" y="3"/>
                </a:cubicBezTo>
                <a:cubicBezTo>
                  <a:pt x="243" y="94"/>
                  <a:pt x="0" y="519"/>
                  <a:pt x="61" y="975"/>
                </a:cubicBezTo>
                <a:cubicBezTo>
                  <a:pt x="142" y="1380"/>
                  <a:pt x="439" y="1689"/>
                  <a:pt x="781" y="1689"/>
                </a:cubicBezTo>
                <a:cubicBezTo>
                  <a:pt x="824" y="1689"/>
                  <a:pt x="868" y="1684"/>
                  <a:pt x="912" y="1674"/>
                </a:cubicBezTo>
                <a:cubicBezTo>
                  <a:pt x="1277" y="1614"/>
                  <a:pt x="1520" y="1218"/>
                  <a:pt x="1459" y="732"/>
                </a:cubicBezTo>
                <a:cubicBezTo>
                  <a:pt x="1401" y="297"/>
                  <a:pt x="1039" y="0"/>
                  <a:pt x="689" y="0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9" name="Google Shape;529;p40"/>
          <p:cNvSpPr/>
          <p:nvPr/>
        </p:nvSpPr>
        <p:spPr>
          <a:xfrm>
            <a:off x="10964333" y="3806614"/>
            <a:ext cx="69427" cy="112607"/>
          </a:xfrm>
          <a:custGeom>
            <a:avLst/>
            <a:gdLst/>
            <a:ahLst/>
            <a:cxnLst/>
            <a:rect l="l" t="t" r="r" b="b"/>
            <a:pathLst>
              <a:path w="1915" h="2862" extrusionOk="0">
                <a:moveTo>
                  <a:pt x="125" y="0"/>
                </a:moveTo>
                <a:cubicBezTo>
                  <a:pt x="104" y="0"/>
                  <a:pt x="82" y="22"/>
                  <a:pt x="61" y="43"/>
                </a:cubicBezTo>
                <a:cubicBezTo>
                  <a:pt x="31" y="408"/>
                  <a:pt x="61" y="803"/>
                  <a:pt x="31" y="1198"/>
                </a:cubicBezTo>
                <a:cubicBezTo>
                  <a:pt x="31" y="1472"/>
                  <a:pt x="0" y="1836"/>
                  <a:pt x="183" y="2080"/>
                </a:cubicBezTo>
                <a:cubicBezTo>
                  <a:pt x="278" y="2199"/>
                  <a:pt x="430" y="2281"/>
                  <a:pt x="594" y="2281"/>
                </a:cubicBezTo>
                <a:cubicBezTo>
                  <a:pt x="639" y="2281"/>
                  <a:pt x="684" y="2275"/>
                  <a:pt x="730" y="2262"/>
                </a:cubicBezTo>
                <a:cubicBezTo>
                  <a:pt x="821" y="2232"/>
                  <a:pt x="912" y="2140"/>
                  <a:pt x="973" y="2080"/>
                </a:cubicBezTo>
                <a:cubicBezTo>
                  <a:pt x="1034" y="2019"/>
                  <a:pt x="1125" y="1897"/>
                  <a:pt x="1186" y="1897"/>
                </a:cubicBezTo>
                <a:cubicBezTo>
                  <a:pt x="1307" y="2019"/>
                  <a:pt x="1429" y="2171"/>
                  <a:pt x="1581" y="2323"/>
                </a:cubicBezTo>
                <a:cubicBezTo>
                  <a:pt x="1520" y="2475"/>
                  <a:pt x="1429" y="2596"/>
                  <a:pt x="1277" y="2657"/>
                </a:cubicBezTo>
                <a:cubicBezTo>
                  <a:pt x="1176" y="2707"/>
                  <a:pt x="1221" y="2862"/>
                  <a:pt x="1309" y="2862"/>
                </a:cubicBezTo>
                <a:cubicBezTo>
                  <a:pt x="1327" y="2862"/>
                  <a:pt x="1347" y="2855"/>
                  <a:pt x="1368" y="2840"/>
                </a:cubicBezTo>
                <a:cubicBezTo>
                  <a:pt x="1672" y="2688"/>
                  <a:pt x="1915" y="2323"/>
                  <a:pt x="1794" y="1988"/>
                </a:cubicBezTo>
                <a:cubicBezTo>
                  <a:pt x="1721" y="1794"/>
                  <a:pt x="1511" y="1658"/>
                  <a:pt x="1306" y="1658"/>
                </a:cubicBezTo>
                <a:cubicBezTo>
                  <a:pt x="1255" y="1658"/>
                  <a:pt x="1204" y="1666"/>
                  <a:pt x="1155" y="1684"/>
                </a:cubicBezTo>
                <a:cubicBezTo>
                  <a:pt x="1003" y="1745"/>
                  <a:pt x="942" y="1897"/>
                  <a:pt x="821" y="1958"/>
                </a:cubicBezTo>
                <a:cubicBezTo>
                  <a:pt x="714" y="2020"/>
                  <a:pt x="626" y="2046"/>
                  <a:pt x="553" y="2046"/>
                </a:cubicBezTo>
                <a:cubicBezTo>
                  <a:pt x="233" y="2046"/>
                  <a:pt x="213" y="1531"/>
                  <a:pt x="213" y="1259"/>
                </a:cubicBezTo>
                <a:cubicBezTo>
                  <a:pt x="243" y="894"/>
                  <a:pt x="395" y="317"/>
                  <a:pt x="152" y="13"/>
                </a:cubicBezTo>
                <a:cubicBezTo>
                  <a:pt x="143" y="4"/>
                  <a:pt x="134" y="0"/>
                  <a:pt x="125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0" name="Google Shape;530;p40"/>
          <p:cNvSpPr/>
          <p:nvPr/>
        </p:nvSpPr>
        <p:spPr>
          <a:xfrm>
            <a:off x="10978727" y="3981027"/>
            <a:ext cx="91440" cy="55880"/>
          </a:xfrm>
          <a:custGeom>
            <a:avLst/>
            <a:gdLst/>
            <a:ahLst/>
            <a:cxnLst/>
            <a:rect l="l" t="t" r="r" b="b"/>
            <a:pathLst>
              <a:path w="2512" h="1425" extrusionOk="0">
                <a:moveTo>
                  <a:pt x="2292" y="1"/>
                </a:moveTo>
                <a:cubicBezTo>
                  <a:pt x="2220" y="1"/>
                  <a:pt x="2147" y="48"/>
                  <a:pt x="2147" y="131"/>
                </a:cubicBezTo>
                <a:cubicBezTo>
                  <a:pt x="2177" y="709"/>
                  <a:pt x="1873" y="1104"/>
                  <a:pt x="1296" y="1195"/>
                </a:cubicBezTo>
                <a:cubicBezTo>
                  <a:pt x="1083" y="1195"/>
                  <a:pt x="840" y="1165"/>
                  <a:pt x="627" y="1043"/>
                </a:cubicBezTo>
                <a:cubicBezTo>
                  <a:pt x="414" y="921"/>
                  <a:pt x="323" y="709"/>
                  <a:pt x="171" y="557"/>
                </a:cubicBezTo>
                <a:cubicBezTo>
                  <a:pt x="141" y="557"/>
                  <a:pt x="110" y="557"/>
                  <a:pt x="80" y="587"/>
                </a:cubicBezTo>
                <a:cubicBezTo>
                  <a:pt x="0" y="1146"/>
                  <a:pt x="712" y="1425"/>
                  <a:pt x="1196" y="1425"/>
                </a:cubicBezTo>
                <a:cubicBezTo>
                  <a:pt x="1266" y="1425"/>
                  <a:pt x="1330" y="1419"/>
                  <a:pt x="1387" y="1408"/>
                </a:cubicBezTo>
                <a:cubicBezTo>
                  <a:pt x="2056" y="1316"/>
                  <a:pt x="2512" y="769"/>
                  <a:pt x="2421" y="101"/>
                </a:cubicBezTo>
                <a:cubicBezTo>
                  <a:pt x="2407" y="32"/>
                  <a:pt x="2350" y="1"/>
                  <a:pt x="2292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1" name="Google Shape;531;p40"/>
          <p:cNvSpPr/>
          <p:nvPr/>
        </p:nvSpPr>
        <p:spPr>
          <a:xfrm>
            <a:off x="10662074" y="3720254"/>
            <a:ext cx="75353" cy="77893"/>
          </a:xfrm>
          <a:custGeom>
            <a:avLst/>
            <a:gdLst/>
            <a:ahLst/>
            <a:cxnLst/>
            <a:rect l="l" t="t" r="r" b="b"/>
            <a:pathLst>
              <a:path w="2068" h="1982" extrusionOk="0">
                <a:moveTo>
                  <a:pt x="1946" y="1"/>
                </a:moveTo>
                <a:cubicBezTo>
                  <a:pt x="1095" y="62"/>
                  <a:pt x="31" y="1065"/>
                  <a:pt x="1" y="1946"/>
                </a:cubicBezTo>
                <a:cubicBezTo>
                  <a:pt x="1" y="1964"/>
                  <a:pt x="21" y="1981"/>
                  <a:pt x="44" y="1981"/>
                </a:cubicBezTo>
                <a:cubicBezTo>
                  <a:pt x="61" y="1981"/>
                  <a:pt x="79" y="1972"/>
                  <a:pt x="92" y="1946"/>
                </a:cubicBezTo>
                <a:cubicBezTo>
                  <a:pt x="517" y="1095"/>
                  <a:pt x="1065" y="548"/>
                  <a:pt x="1976" y="183"/>
                </a:cubicBezTo>
                <a:cubicBezTo>
                  <a:pt x="2068" y="153"/>
                  <a:pt x="2068" y="1"/>
                  <a:pt x="1946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2" name="Google Shape;532;p40"/>
          <p:cNvSpPr/>
          <p:nvPr/>
        </p:nvSpPr>
        <p:spPr>
          <a:xfrm>
            <a:off x="11153141" y="3630507"/>
            <a:ext cx="97367" cy="33020"/>
          </a:xfrm>
          <a:custGeom>
            <a:avLst/>
            <a:gdLst/>
            <a:ahLst/>
            <a:cxnLst/>
            <a:rect l="l" t="t" r="r" b="b"/>
            <a:pathLst>
              <a:path w="2686" h="850" extrusionOk="0">
                <a:moveTo>
                  <a:pt x="791" y="1"/>
                </a:moveTo>
                <a:cubicBezTo>
                  <a:pt x="530" y="1"/>
                  <a:pt x="280" y="41"/>
                  <a:pt x="62" y="128"/>
                </a:cubicBezTo>
                <a:cubicBezTo>
                  <a:pt x="1" y="158"/>
                  <a:pt x="1" y="249"/>
                  <a:pt x="62" y="249"/>
                </a:cubicBezTo>
                <a:cubicBezTo>
                  <a:pt x="913" y="310"/>
                  <a:pt x="1703" y="310"/>
                  <a:pt x="2402" y="827"/>
                </a:cubicBezTo>
                <a:cubicBezTo>
                  <a:pt x="2423" y="842"/>
                  <a:pt x="2445" y="849"/>
                  <a:pt x="2468" y="849"/>
                </a:cubicBezTo>
                <a:cubicBezTo>
                  <a:pt x="2577" y="849"/>
                  <a:pt x="2685" y="690"/>
                  <a:pt x="2584" y="614"/>
                </a:cubicBezTo>
                <a:cubicBezTo>
                  <a:pt x="2151" y="246"/>
                  <a:pt x="1439" y="1"/>
                  <a:pt x="791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3" name="Google Shape;533;p40"/>
          <p:cNvSpPr/>
          <p:nvPr/>
        </p:nvSpPr>
        <p:spPr>
          <a:xfrm>
            <a:off x="10701021" y="3987801"/>
            <a:ext cx="182033" cy="171873"/>
          </a:xfrm>
          <a:custGeom>
            <a:avLst/>
            <a:gdLst/>
            <a:ahLst/>
            <a:cxnLst/>
            <a:rect l="l" t="t" r="r" b="b"/>
            <a:pathLst>
              <a:path w="5016" h="4386" extrusionOk="0">
                <a:moveTo>
                  <a:pt x="2574" y="1"/>
                </a:moveTo>
                <a:cubicBezTo>
                  <a:pt x="2438" y="1"/>
                  <a:pt x="2299" y="12"/>
                  <a:pt x="2159" y="35"/>
                </a:cubicBezTo>
                <a:cubicBezTo>
                  <a:pt x="882" y="218"/>
                  <a:pt x="1" y="1373"/>
                  <a:pt x="213" y="2558"/>
                </a:cubicBezTo>
                <a:cubicBezTo>
                  <a:pt x="376" y="3641"/>
                  <a:pt x="1334" y="4386"/>
                  <a:pt x="2443" y="4386"/>
                </a:cubicBezTo>
                <a:cubicBezTo>
                  <a:pt x="2579" y="4386"/>
                  <a:pt x="2718" y="4375"/>
                  <a:pt x="2858" y="4351"/>
                </a:cubicBezTo>
                <a:cubicBezTo>
                  <a:pt x="4134" y="4139"/>
                  <a:pt x="5016" y="3014"/>
                  <a:pt x="4803" y="1798"/>
                </a:cubicBezTo>
                <a:cubicBezTo>
                  <a:pt x="4641" y="743"/>
                  <a:pt x="3683" y="1"/>
                  <a:pt x="2574" y="1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4" name="Google Shape;534;p40"/>
          <p:cNvSpPr/>
          <p:nvPr/>
        </p:nvSpPr>
        <p:spPr>
          <a:xfrm>
            <a:off x="11159067" y="3905673"/>
            <a:ext cx="181187" cy="172720"/>
          </a:xfrm>
          <a:custGeom>
            <a:avLst/>
            <a:gdLst/>
            <a:ahLst/>
            <a:cxnLst/>
            <a:rect l="l" t="t" r="r" b="b"/>
            <a:pathLst>
              <a:path w="4986" h="4408" extrusionOk="0">
                <a:moveTo>
                  <a:pt x="2495" y="1"/>
                </a:moveTo>
                <a:cubicBezTo>
                  <a:pt x="2374" y="1"/>
                  <a:pt x="2252" y="9"/>
                  <a:pt x="2129" y="27"/>
                </a:cubicBezTo>
                <a:cubicBezTo>
                  <a:pt x="852" y="240"/>
                  <a:pt x="1" y="1395"/>
                  <a:pt x="183" y="2580"/>
                </a:cubicBezTo>
                <a:cubicBezTo>
                  <a:pt x="373" y="3639"/>
                  <a:pt x="1340" y="4407"/>
                  <a:pt x="2454" y="4407"/>
                </a:cubicBezTo>
                <a:cubicBezTo>
                  <a:pt x="2587" y="4407"/>
                  <a:pt x="2722" y="4396"/>
                  <a:pt x="2858" y="4374"/>
                </a:cubicBezTo>
                <a:cubicBezTo>
                  <a:pt x="4104" y="4161"/>
                  <a:pt x="4986" y="3006"/>
                  <a:pt x="4803" y="1820"/>
                </a:cubicBezTo>
                <a:cubicBezTo>
                  <a:pt x="4611" y="749"/>
                  <a:pt x="3625" y="1"/>
                  <a:pt x="2495" y="1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5" name="Google Shape;535;p40"/>
          <p:cNvSpPr/>
          <p:nvPr/>
        </p:nvSpPr>
        <p:spPr>
          <a:xfrm>
            <a:off x="10749281" y="4040294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8" h="493" extrusionOk="0">
                <a:moveTo>
                  <a:pt x="183" y="0"/>
                </a:moveTo>
                <a:cubicBezTo>
                  <a:pt x="92" y="31"/>
                  <a:pt x="1" y="152"/>
                  <a:pt x="31" y="274"/>
                </a:cubicBezTo>
                <a:cubicBezTo>
                  <a:pt x="31" y="406"/>
                  <a:pt x="124" y="492"/>
                  <a:pt x="228" y="492"/>
                </a:cubicBezTo>
                <a:cubicBezTo>
                  <a:pt x="243" y="492"/>
                  <a:pt x="259" y="491"/>
                  <a:pt x="275" y="487"/>
                </a:cubicBezTo>
                <a:cubicBezTo>
                  <a:pt x="396" y="487"/>
                  <a:pt x="487" y="335"/>
                  <a:pt x="457" y="213"/>
                </a:cubicBezTo>
                <a:cubicBezTo>
                  <a:pt x="427" y="91"/>
                  <a:pt x="305" y="0"/>
                  <a:pt x="183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6" name="Google Shape;536;p40"/>
          <p:cNvSpPr/>
          <p:nvPr/>
        </p:nvSpPr>
        <p:spPr>
          <a:xfrm>
            <a:off x="10811087" y="4086014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3" extrusionOk="0">
                <a:moveTo>
                  <a:pt x="213" y="0"/>
                </a:moveTo>
                <a:cubicBezTo>
                  <a:pt x="91" y="31"/>
                  <a:pt x="0" y="152"/>
                  <a:pt x="31" y="274"/>
                </a:cubicBezTo>
                <a:cubicBezTo>
                  <a:pt x="57" y="406"/>
                  <a:pt x="130" y="492"/>
                  <a:pt x="228" y="492"/>
                </a:cubicBezTo>
                <a:cubicBezTo>
                  <a:pt x="243" y="492"/>
                  <a:pt x="258" y="491"/>
                  <a:pt x="274" y="487"/>
                </a:cubicBezTo>
                <a:cubicBezTo>
                  <a:pt x="395" y="487"/>
                  <a:pt x="486" y="335"/>
                  <a:pt x="456" y="213"/>
                </a:cubicBezTo>
                <a:cubicBezTo>
                  <a:pt x="426" y="91"/>
                  <a:pt x="335" y="0"/>
                  <a:pt x="213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7" name="Google Shape;537;p40"/>
          <p:cNvSpPr/>
          <p:nvPr/>
        </p:nvSpPr>
        <p:spPr>
          <a:xfrm>
            <a:off x="10751821" y="4134274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9" extrusionOk="0">
                <a:moveTo>
                  <a:pt x="250" y="1"/>
                </a:moveTo>
                <a:cubicBezTo>
                  <a:pt x="238" y="1"/>
                  <a:pt x="225" y="3"/>
                  <a:pt x="214" y="7"/>
                </a:cubicBezTo>
                <a:cubicBezTo>
                  <a:pt x="92" y="37"/>
                  <a:pt x="1" y="158"/>
                  <a:pt x="31" y="280"/>
                </a:cubicBezTo>
                <a:cubicBezTo>
                  <a:pt x="31" y="412"/>
                  <a:pt x="123" y="499"/>
                  <a:pt x="227" y="499"/>
                </a:cubicBezTo>
                <a:cubicBezTo>
                  <a:pt x="243" y="499"/>
                  <a:pt x="259" y="497"/>
                  <a:pt x="274" y="493"/>
                </a:cubicBezTo>
                <a:cubicBezTo>
                  <a:pt x="396" y="462"/>
                  <a:pt x="487" y="341"/>
                  <a:pt x="457" y="219"/>
                </a:cubicBezTo>
                <a:cubicBezTo>
                  <a:pt x="430" y="87"/>
                  <a:pt x="335" y="1"/>
                  <a:pt x="250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8" name="Google Shape;538;p40"/>
          <p:cNvSpPr/>
          <p:nvPr/>
        </p:nvSpPr>
        <p:spPr>
          <a:xfrm>
            <a:off x="10839027" y="4010661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9" extrusionOk="0">
                <a:moveTo>
                  <a:pt x="260" y="1"/>
                </a:moveTo>
                <a:cubicBezTo>
                  <a:pt x="244" y="1"/>
                  <a:pt x="229" y="2"/>
                  <a:pt x="213" y="6"/>
                </a:cubicBezTo>
                <a:cubicBezTo>
                  <a:pt x="91" y="37"/>
                  <a:pt x="0" y="158"/>
                  <a:pt x="30" y="280"/>
                </a:cubicBezTo>
                <a:cubicBezTo>
                  <a:pt x="57" y="412"/>
                  <a:pt x="153" y="499"/>
                  <a:pt x="257" y="499"/>
                </a:cubicBezTo>
                <a:cubicBezTo>
                  <a:pt x="273" y="499"/>
                  <a:pt x="288" y="497"/>
                  <a:pt x="304" y="493"/>
                </a:cubicBezTo>
                <a:cubicBezTo>
                  <a:pt x="395" y="462"/>
                  <a:pt x="486" y="341"/>
                  <a:pt x="456" y="219"/>
                </a:cubicBezTo>
                <a:cubicBezTo>
                  <a:pt x="456" y="87"/>
                  <a:pt x="364" y="1"/>
                  <a:pt x="260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40"/>
          <p:cNvSpPr/>
          <p:nvPr/>
        </p:nvSpPr>
        <p:spPr>
          <a:xfrm>
            <a:off x="10898294" y="4090247"/>
            <a:ext cx="17780" cy="18627"/>
          </a:xfrm>
          <a:custGeom>
            <a:avLst/>
            <a:gdLst/>
            <a:ahLst/>
            <a:cxnLst/>
            <a:rect l="l" t="t" r="r" b="b"/>
            <a:pathLst>
              <a:path w="487" h="469" extrusionOk="0">
                <a:moveTo>
                  <a:pt x="260" y="1"/>
                </a:moveTo>
                <a:cubicBezTo>
                  <a:pt x="245" y="1"/>
                  <a:pt x="229" y="3"/>
                  <a:pt x="213" y="7"/>
                </a:cubicBezTo>
                <a:cubicBezTo>
                  <a:pt x="92" y="7"/>
                  <a:pt x="0" y="128"/>
                  <a:pt x="31" y="280"/>
                </a:cubicBezTo>
                <a:cubicBezTo>
                  <a:pt x="57" y="386"/>
                  <a:pt x="129" y="469"/>
                  <a:pt x="228" y="469"/>
                </a:cubicBezTo>
                <a:cubicBezTo>
                  <a:pt x="243" y="469"/>
                  <a:pt x="258" y="467"/>
                  <a:pt x="274" y="463"/>
                </a:cubicBezTo>
                <a:cubicBezTo>
                  <a:pt x="396" y="463"/>
                  <a:pt x="487" y="341"/>
                  <a:pt x="456" y="189"/>
                </a:cubicBezTo>
                <a:cubicBezTo>
                  <a:pt x="430" y="84"/>
                  <a:pt x="358" y="1"/>
                  <a:pt x="260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0" name="Google Shape;540;p40"/>
          <p:cNvSpPr/>
          <p:nvPr/>
        </p:nvSpPr>
        <p:spPr>
          <a:xfrm>
            <a:off x="11148061" y="3970021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8" h="493" extrusionOk="0">
                <a:moveTo>
                  <a:pt x="259" y="0"/>
                </a:moveTo>
                <a:cubicBezTo>
                  <a:pt x="245" y="0"/>
                  <a:pt x="229" y="2"/>
                  <a:pt x="214" y="6"/>
                </a:cubicBezTo>
                <a:cubicBezTo>
                  <a:pt x="92" y="36"/>
                  <a:pt x="1" y="158"/>
                  <a:pt x="31" y="279"/>
                </a:cubicBezTo>
                <a:cubicBezTo>
                  <a:pt x="62" y="401"/>
                  <a:pt x="183" y="492"/>
                  <a:pt x="274" y="492"/>
                </a:cubicBezTo>
                <a:cubicBezTo>
                  <a:pt x="396" y="462"/>
                  <a:pt x="487" y="340"/>
                  <a:pt x="457" y="219"/>
                </a:cubicBezTo>
                <a:cubicBezTo>
                  <a:pt x="430" y="86"/>
                  <a:pt x="358" y="0"/>
                  <a:pt x="259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1" name="Google Shape;541;p40"/>
          <p:cNvSpPr/>
          <p:nvPr/>
        </p:nvSpPr>
        <p:spPr>
          <a:xfrm>
            <a:off x="11194627" y="4055534"/>
            <a:ext cx="16933" cy="19473"/>
          </a:xfrm>
          <a:custGeom>
            <a:avLst/>
            <a:gdLst/>
            <a:ahLst/>
            <a:cxnLst/>
            <a:rect l="l" t="t" r="r" b="b"/>
            <a:pathLst>
              <a:path w="457" h="498" extrusionOk="0">
                <a:moveTo>
                  <a:pt x="221" y="1"/>
                </a:moveTo>
                <a:cubicBezTo>
                  <a:pt x="209" y="1"/>
                  <a:pt x="196" y="2"/>
                  <a:pt x="183" y="5"/>
                </a:cubicBezTo>
                <a:cubicBezTo>
                  <a:pt x="61" y="36"/>
                  <a:pt x="0" y="157"/>
                  <a:pt x="0" y="279"/>
                </a:cubicBezTo>
                <a:cubicBezTo>
                  <a:pt x="27" y="411"/>
                  <a:pt x="123" y="498"/>
                  <a:pt x="227" y="498"/>
                </a:cubicBezTo>
                <a:cubicBezTo>
                  <a:pt x="243" y="498"/>
                  <a:pt x="258" y="496"/>
                  <a:pt x="274" y="492"/>
                </a:cubicBezTo>
                <a:cubicBezTo>
                  <a:pt x="365" y="461"/>
                  <a:pt x="456" y="340"/>
                  <a:pt x="426" y="218"/>
                </a:cubicBezTo>
                <a:cubicBezTo>
                  <a:pt x="426" y="109"/>
                  <a:pt x="329" y="1"/>
                  <a:pt x="221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2" name="Google Shape;542;p40"/>
          <p:cNvSpPr/>
          <p:nvPr/>
        </p:nvSpPr>
        <p:spPr>
          <a:xfrm>
            <a:off x="11246274" y="3958168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3" extrusionOk="0">
                <a:moveTo>
                  <a:pt x="249" y="0"/>
                </a:moveTo>
                <a:cubicBezTo>
                  <a:pt x="237" y="0"/>
                  <a:pt x="225" y="2"/>
                  <a:pt x="213" y="6"/>
                </a:cubicBezTo>
                <a:cubicBezTo>
                  <a:pt x="91" y="36"/>
                  <a:pt x="0" y="158"/>
                  <a:pt x="30" y="280"/>
                </a:cubicBezTo>
                <a:cubicBezTo>
                  <a:pt x="30" y="401"/>
                  <a:pt x="152" y="492"/>
                  <a:pt x="274" y="492"/>
                </a:cubicBezTo>
                <a:cubicBezTo>
                  <a:pt x="395" y="462"/>
                  <a:pt x="486" y="340"/>
                  <a:pt x="456" y="219"/>
                </a:cubicBezTo>
                <a:cubicBezTo>
                  <a:pt x="430" y="86"/>
                  <a:pt x="334" y="0"/>
                  <a:pt x="249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3" name="Google Shape;543;p40"/>
          <p:cNvSpPr/>
          <p:nvPr/>
        </p:nvSpPr>
        <p:spPr>
          <a:xfrm>
            <a:off x="11303847" y="4018281"/>
            <a:ext cx="17780" cy="19473"/>
          </a:xfrm>
          <a:custGeom>
            <a:avLst/>
            <a:gdLst/>
            <a:ahLst/>
            <a:cxnLst/>
            <a:rect l="l" t="t" r="r" b="b"/>
            <a:pathLst>
              <a:path w="487" h="493" extrusionOk="0">
                <a:moveTo>
                  <a:pt x="183" y="1"/>
                </a:moveTo>
                <a:cubicBezTo>
                  <a:pt x="92" y="31"/>
                  <a:pt x="1" y="153"/>
                  <a:pt x="31" y="274"/>
                </a:cubicBezTo>
                <a:cubicBezTo>
                  <a:pt x="31" y="407"/>
                  <a:pt x="123" y="493"/>
                  <a:pt x="227" y="493"/>
                </a:cubicBezTo>
                <a:cubicBezTo>
                  <a:pt x="243" y="493"/>
                  <a:pt x="258" y="491"/>
                  <a:pt x="274" y="487"/>
                </a:cubicBezTo>
                <a:cubicBezTo>
                  <a:pt x="396" y="487"/>
                  <a:pt x="487" y="335"/>
                  <a:pt x="457" y="214"/>
                </a:cubicBezTo>
                <a:cubicBezTo>
                  <a:pt x="426" y="92"/>
                  <a:pt x="305" y="1"/>
                  <a:pt x="183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4" name="Google Shape;544;p40"/>
          <p:cNvSpPr/>
          <p:nvPr/>
        </p:nvSpPr>
        <p:spPr>
          <a:xfrm>
            <a:off x="11238654" y="4019974"/>
            <a:ext cx="16933" cy="19473"/>
          </a:xfrm>
          <a:custGeom>
            <a:avLst/>
            <a:gdLst/>
            <a:ahLst/>
            <a:cxnLst/>
            <a:rect l="l" t="t" r="r" b="b"/>
            <a:pathLst>
              <a:path w="457" h="493" extrusionOk="0">
                <a:moveTo>
                  <a:pt x="230" y="1"/>
                </a:moveTo>
                <a:cubicBezTo>
                  <a:pt x="214" y="1"/>
                  <a:pt x="198" y="3"/>
                  <a:pt x="183" y="7"/>
                </a:cubicBezTo>
                <a:cubicBezTo>
                  <a:pt x="61" y="37"/>
                  <a:pt x="0" y="159"/>
                  <a:pt x="0" y="280"/>
                </a:cubicBezTo>
                <a:cubicBezTo>
                  <a:pt x="31" y="402"/>
                  <a:pt x="152" y="493"/>
                  <a:pt x="274" y="493"/>
                </a:cubicBezTo>
                <a:cubicBezTo>
                  <a:pt x="395" y="462"/>
                  <a:pt x="456" y="341"/>
                  <a:pt x="456" y="219"/>
                </a:cubicBezTo>
                <a:cubicBezTo>
                  <a:pt x="430" y="87"/>
                  <a:pt x="334" y="1"/>
                  <a:pt x="230" y="1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5" name="Google Shape;545;p40"/>
          <p:cNvSpPr/>
          <p:nvPr/>
        </p:nvSpPr>
        <p:spPr>
          <a:xfrm>
            <a:off x="10620588" y="3649133"/>
            <a:ext cx="756073" cy="409787"/>
          </a:xfrm>
          <a:custGeom>
            <a:avLst/>
            <a:gdLst/>
            <a:ahLst/>
            <a:cxnLst/>
            <a:rect l="l" t="t" r="r" b="b"/>
            <a:pathLst>
              <a:path w="20822" h="10448" extrusionOk="0">
                <a:moveTo>
                  <a:pt x="16204" y="430"/>
                </a:moveTo>
                <a:cubicBezTo>
                  <a:pt x="18062" y="430"/>
                  <a:pt x="19699" y="1778"/>
                  <a:pt x="20001" y="3670"/>
                </a:cubicBezTo>
                <a:cubicBezTo>
                  <a:pt x="20335" y="5737"/>
                  <a:pt x="18937" y="7713"/>
                  <a:pt x="16840" y="8077"/>
                </a:cubicBezTo>
                <a:cubicBezTo>
                  <a:pt x="16635" y="8110"/>
                  <a:pt x="16431" y="8126"/>
                  <a:pt x="16229" y="8126"/>
                </a:cubicBezTo>
                <a:cubicBezTo>
                  <a:pt x="14372" y="8126"/>
                  <a:pt x="12734" y="6781"/>
                  <a:pt x="12433" y="4916"/>
                </a:cubicBezTo>
                <a:cubicBezTo>
                  <a:pt x="12098" y="2819"/>
                  <a:pt x="13496" y="843"/>
                  <a:pt x="15594" y="478"/>
                </a:cubicBezTo>
                <a:cubicBezTo>
                  <a:pt x="15799" y="446"/>
                  <a:pt x="16003" y="430"/>
                  <a:pt x="16204" y="430"/>
                </a:cubicBezTo>
                <a:close/>
                <a:moveTo>
                  <a:pt x="4593" y="2345"/>
                </a:moveTo>
                <a:cubicBezTo>
                  <a:pt x="6451" y="2345"/>
                  <a:pt x="8088" y="3690"/>
                  <a:pt x="8390" y="5555"/>
                </a:cubicBezTo>
                <a:cubicBezTo>
                  <a:pt x="8724" y="7652"/>
                  <a:pt x="7326" y="9628"/>
                  <a:pt x="5229" y="9962"/>
                </a:cubicBezTo>
                <a:cubicBezTo>
                  <a:pt x="5008" y="10000"/>
                  <a:pt x="4789" y="10019"/>
                  <a:pt x="4573" y="10019"/>
                </a:cubicBezTo>
                <a:cubicBezTo>
                  <a:pt x="2734" y="10019"/>
                  <a:pt x="1121" y="8677"/>
                  <a:pt x="821" y="6801"/>
                </a:cubicBezTo>
                <a:cubicBezTo>
                  <a:pt x="457" y="4734"/>
                  <a:pt x="1885" y="2728"/>
                  <a:pt x="3983" y="2393"/>
                </a:cubicBezTo>
                <a:cubicBezTo>
                  <a:pt x="4188" y="2361"/>
                  <a:pt x="4392" y="2345"/>
                  <a:pt x="4593" y="2345"/>
                </a:cubicBezTo>
                <a:close/>
                <a:moveTo>
                  <a:pt x="16176" y="1"/>
                </a:moveTo>
                <a:cubicBezTo>
                  <a:pt x="15954" y="1"/>
                  <a:pt x="15729" y="18"/>
                  <a:pt x="15503" y="53"/>
                </a:cubicBezTo>
                <a:cubicBezTo>
                  <a:pt x="13192" y="448"/>
                  <a:pt x="11612" y="2637"/>
                  <a:pt x="12007" y="4977"/>
                </a:cubicBezTo>
                <a:cubicBezTo>
                  <a:pt x="12007" y="4977"/>
                  <a:pt x="11495" y="4919"/>
                  <a:pt x="10864" y="4919"/>
                </a:cubicBezTo>
                <a:cubicBezTo>
                  <a:pt x="10127" y="4919"/>
                  <a:pt x="9227" y="4998"/>
                  <a:pt x="8785" y="5342"/>
                </a:cubicBezTo>
                <a:cubicBezTo>
                  <a:pt x="8562" y="3645"/>
                  <a:pt x="6583" y="1922"/>
                  <a:pt x="4501" y="1922"/>
                </a:cubicBezTo>
                <a:cubicBezTo>
                  <a:pt x="4308" y="1922"/>
                  <a:pt x="4115" y="1937"/>
                  <a:pt x="3922" y="1968"/>
                </a:cubicBezTo>
                <a:cubicBezTo>
                  <a:pt x="1581" y="2363"/>
                  <a:pt x="1" y="4551"/>
                  <a:pt x="396" y="6892"/>
                </a:cubicBezTo>
                <a:cubicBezTo>
                  <a:pt x="723" y="8963"/>
                  <a:pt x="2541" y="10448"/>
                  <a:pt x="4578" y="10448"/>
                </a:cubicBezTo>
                <a:cubicBezTo>
                  <a:pt x="4813" y="10448"/>
                  <a:pt x="5051" y="10428"/>
                  <a:pt x="5290" y="10387"/>
                </a:cubicBezTo>
                <a:cubicBezTo>
                  <a:pt x="7478" y="10053"/>
                  <a:pt x="8998" y="8077"/>
                  <a:pt x="8876" y="5919"/>
                </a:cubicBezTo>
                <a:cubicBezTo>
                  <a:pt x="9007" y="5723"/>
                  <a:pt x="9480" y="5185"/>
                  <a:pt x="10553" y="5185"/>
                </a:cubicBezTo>
                <a:cubicBezTo>
                  <a:pt x="10979" y="5185"/>
                  <a:pt x="11499" y="5269"/>
                  <a:pt x="12129" y="5494"/>
                </a:cubicBezTo>
                <a:cubicBezTo>
                  <a:pt x="12673" y="7317"/>
                  <a:pt x="14361" y="8555"/>
                  <a:pt x="16236" y="8555"/>
                </a:cubicBezTo>
                <a:cubicBezTo>
                  <a:pt x="16455" y="8555"/>
                  <a:pt x="16677" y="8538"/>
                  <a:pt x="16901" y="8503"/>
                </a:cubicBezTo>
                <a:cubicBezTo>
                  <a:pt x="19241" y="8108"/>
                  <a:pt x="20822" y="5919"/>
                  <a:pt x="20427" y="3579"/>
                </a:cubicBezTo>
                <a:cubicBezTo>
                  <a:pt x="20070" y="1492"/>
                  <a:pt x="18249" y="1"/>
                  <a:pt x="16176" y="1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6" name="Google Shape;546;p40"/>
          <p:cNvSpPr/>
          <p:nvPr/>
        </p:nvSpPr>
        <p:spPr>
          <a:xfrm>
            <a:off x="10347114" y="3507740"/>
            <a:ext cx="315807" cy="282787"/>
          </a:xfrm>
          <a:custGeom>
            <a:avLst/>
            <a:gdLst/>
            <a:ahLst/>
            <a:cxnLst/>
            <a:rect l="l" t="t" r="r" b="b"/>
            <a:pathLst>
              <a:path w="8695" h="7205" extrusionOk="0">
                <a:moveTo>
                  <a:pt x="1521" y="0"/>
                </a:moveTo>
                <a:cubicBezTo>
                  <a:pt x="639" y="1216"/>
                  <a:pt x="1" y="2827"/>
                  <a:pt x="214" y="4894"/>
                </a:cubicBezTo>
                <a:cubicBezTo>
                  <a:pt x="244" y="4985"/>
                  <a:pt x="244" y="5076"/>
                  <a:pt x="244" y="5168"/>
                </a:cubicBezTo>
                <a:cubicBezTo>
                  <a:pt x="2463" y="6505"/>
                  <a:pt x="5107" y="7174"/>
                  <a:pt x="7752" y="7204"/>
                </a:cubicBezTo>
                <a:cubicBezTo>
                  <a:pt x="8086" y="6657"/>
                  <a:pt x="8421" y="6080"/>
                  <a:pt x="8694" y="5472"/>
                </a:cubicBezTo>
                <a:cubicBezTo>
                  <a:pt x="6019" y="4134"/>
                  <a:pt x="3648" y="2219"/>
                  <a:pt x="1521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7" name="Google Shape;547;p40"/>
          <p:cNvSpPr/>
          <p:nvPr/>
        </p:nvSpPr>
        <p:spPr>
          <a:xfrm>
            <a:off x="10402994" y="3194473"/>
            <a:ext cx="766233" cy="528320"/>
          </a:xfrm>
          <a:custGeom>
            <a:avLst/>
            <a:gdLst/>
            <a:ahLst/>
            <a:cxnLst/>
            <a:rect l="l" t="t" r="r" b="b"/>
            <a:pathLst>
              <a:path w="21096" h="13476" extrusionOk="0">
                <a:moveTo>
                  <a:pt x="4874" y="0"/>
                </a:moveTo>
                <a:cubicBezTo>
                  <a:pt x="4815" y="0"/>
                  <a:pt x="4751" y="13"/>
                  <a:pt x="4682" y="41"/>
                </a:cubicBezTo>
                <a:cubicBezTo>
                  <a:pt x="3435" y="558"/>
                  <a:pt x="4439" y="4144"/>
                  <a:pt x="4439" y="4144"/>
                </a:cubicBezTo>
                <a:cubicBezTo>
                  <a:pt x="4439" y="4144"/>
                  <a:pt x="3256" y="1876"/>
                  <a:pt x="2611" y="1876"/>
                </a:cubicBezTo>
                <a:cubicBezTo>
                  <a:pt x="2532" y="1876"/>
                  <a:pt x="2462" y="1910"/>
                  <a:pt x="2402" y="1986"/>
                </a:cubicBezTo>
                <a:cubicBezTo>
                  <a:pt x="1824" y="2685"/>
                  <a:pt x="3648" y="5117"/>
                  <a:pt x="3648" y="5117"/>
                </a:cubicBezTo>
                <a:cubicBezTo>
                  <a:pt x="3648" y="5117"/>
                  <a:pt x="1490" y="5998"/>
                  <a:pt x="1" y="8004"/>
                </a:cubicBezTo>
                <a:cubicBezTo>
                  <a:pt x="2098" y="10223"/>
                  <a:pt x="4469" y="12138"/>
                  <a:pt x="7174" y="13476"/>
                </a:cubicBezTo>
                <a:cubicBezTo>
                  <a:pt x="7721" y="12351"/>
                  <a:pt x="8086" y="11196"/>
                  <a:pt x="8056" y="10223"/>
                </a:cubicBezTo>
                <a:lnTo>
                  <a:pt x="8056" y="10223"/>
                </a:lnTo>
                <a:cubicBezTo>
                  <a:pt x="8056" y="10224"/>
                  <a:pt x="10913" y="12290"/>
                  <a:pt x="13466" y="12959"/>
                </a:cubicBezTo>
                <a:cubicBezTo>
                  <a:pt x="13979" y="13077"/>
                  <a:pt x="14479" y="13157"/>
                  <a:pt x="14941" y="13157"/>
                </a:cubicBezTo>
                <a:cubicBezTo>
                  <a:pt x="15191" y="13157"/>
                  <a:pt x="15430" y="13134"/>
                  <a:pt x="15655" y="13080"/>
                </a:cubicBezTo>
                <a:cubicBezTo>
                  <a:pt x="18025" y="12503"/>
                  <a:pt x="16840" y="10254"/>
                  <a:pt x="16475" y="9646"/>
                </a:cubicBezTo>
                <a:lnTo>
                  <a:pt x="16475" y="9646"/>
                </a:lnTo>
                <a:cubicBezTo>
                  <a:pt x="16915" y="10320"/>
                  <a:pt x="18827" y="13061"/>
                  <a:pt x="20872" y="13061"/>
                </a:cubicBezTo>
                <a:cubicBezTo>
                  <a:pt x="20946" y="13061"/>
                  <a:pt x="21021" y="13058"/>
                  <a:pt x="21095" y="13050"/>
                </a:cubicBezTo>
                <a:cubicBezTo>
                  <a:pt x="19545" y="8156"/>
                  <a:pt x="16901" y="3658"/>
                  <a:pt x="12889" y="497"/>
                </a:cubicBezTo>
                <a:cubicBezTo>
                  <a:pt x="8603" y="1530"/>
                  <a:pt x="5563" y="3597"/>
                  <a:pt x="5563" y="3597"/>
                </a:cubicBezTo>
                <a:cubicBezTo>
                  <a:pt x="5563" y="3597"/>
                  <a:pt x="5861" y="0"/>
                  <a:pt x="4874" y="0"/>
                </a:cubicBezTo>
                <a:close/>
              </a:path>
            </a:pathLst>
          </a:custGeom>
          <a:solidFill>
            <a:srgbClr val="6735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8" name="Google Shape;548;p40"/>
          <p:cNvSpPr/>
          <p:nvPr/>
        </p:nvSpPr>
        <p:spPr>
          <a:xfrm>
            <a:off x="10871201" y="3193628"/>
            <a:ext cx="363220" cy="512233"/>
          </a:xfrm>
          <a:custGeom>
            <a:avLst/>
            <a:gdLst/>
            <a:ahLst/>
            <a:cxnLst/>
            <a:rect l="l" t="t" r="r" b="b"/>
            <a:pathLst>
              <a:path w="10001" h="13065" extrusionOk="0">
                <a:moveTo>
                  <a:pt x="4036" y="0"/>
                </a:moveTo>
                <a:cubicBezTo>
                  <a:pt x="3672" y="0"/>
                  <a:pt x="3300" y="18"/>
                  <a:pt x="2919" y="55"/>
                </a:cubicBezTo>
                <a:cubicBezTo>
                  <a:pt x="1915" y="146"/>
                  <a:pt x="912" y="298"/>
                  <a:pt x="1" y="511"/>
                </a:cubicBezTo>
                <a:cubicBezTo>
                  <a:pt x="4013" y="3672"/>
                  <a:pt x="6657" y="8170"/>
                  <a:pt x="8207" y="13064"/>
                </a:cubicBezTo>
                <a:cubicBezTo>
                  <a:pt x="8329" y="13064"/>
                  <a:pt x="8420" y="13064"/>
                  <a:pt x="8511" y="13034"/>
                </a:cubicBezTo>
                <a:cubicBezTo>
                  <a:pt x="9302" y="12851"/>
                  <a:pt x="9758" y="12487"/>
                  <a:pt x="10001" y="12031"/>
                </a:cubicBezTo>
                <a:cubicBezTo>
                  <a:pt x="9727" y="7836"/>
                  <a:pt x="8603" y="3733"/>
                  <a:pt x="6384" y="237"/>
                </a:cubicBezTo>
                <a:cubicBezTo>
                  <a:pt x="5645" y="89"/>
                  <a:pt x="4863" y="0"/>
                  <a:pt x="4036" y="0"/>
                </a:cubicBezTo>
                <a:close/>
              </a:path>
            </a:pathLst>
          </a:custGeom>
          <a:solidFill>
            <a:srgbClr val="8E4F4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49" name="Google Shape;549;p40"/>
          <p:cNvSpPr/>
          <p:nvPr/>
        </p:nvSpPr>
        <p:spPr>
          <a:xfrm>
            <a:off x="11102341" y="3202940"/>
            <a:ext cx="439420" cy="540173"/>
          </a:xfrm>
          <a:custGeom>
            <a:avLst/>
            <a:gdLst/>
            <a:ahLst/>
            <a:cxnLst/>
            <a:rect l="l" t="t" r="r" b="b"/>
            <a:pathLst>
              <a:path w="12098" h="13779" extrusionOk="0">
                <a:moveTo>
                  <a:pt x="1" y="0"/>
                </a:moveTo>
                <a:cubicBezTo>
                  <a:pt x="2220" y="3496"/>
                  <a:pt x="3344" y="7599"/>
                  <a:pt x="3618" y="11794"/>
                </a:cubicBezTo>
                <a:cubicBezTo>
                  <a:pt x="4195" y="10821"/>
                  <a:pt x="3831" y="9606"/>
                  <a:pt x="3830" y="9605"/>
                </a:cubicBezTo>
                <a:lnTo>
                  <a:pt x="3830" y="9605"/>
                </a:lnTo>
                <a:cubicBezTo>
                  <a:pt x="3831" y="9607"/>
                  <a:pt x="5865" y="13778"/>
                  <a:pt x="8528" y="13778"/>
                </a:cubicBezTo>
                <a:cubicBezTo>
                  <a:pt x="8722" y="13778"/>
                  <a:pt x="8919" y="13756"/>
                  <a:pt x="9119" y="13709"/>
                </a:cubicBezTo>
                <a:cubicBezTo>
                  <a:pt x="12098" y="12979"/>
                  <a:pt x="8694" y="6626"/>
                  <a:pt x="7448" y="4742"/>
                </a:cubicBezTo>
                <a:cubicBezTo>
                  <a:pt x="6475" y="3283"/>
                  <a:pt x="3861" y="790"/>
                  <a:pt x="1" y="0"/>
                </a:cubicBezTo>
                <a:close/>
              </a:path>
            </a:pathLst>
          </a:custGeom>
          <a:solidFill>
            <a:srgbClr val="6735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0" name="Google Shape;550;p40"/>
          <p:cNvSpPr/>
          <p:nvPr/>
        </p:nvSpPr>
        <p:spPr>
          <a:xfrm>
            <a:off x="10356427" y="3710093"/>
            <a:ext cx="272627" cy="228600"/>
          </a:xfrm>
          <a:custGeom>
            <a:avLst/>
            <a:gdLst/>
            <a:ahLst/>
            <a:cxnLst/>
            <a:rect l="l" t="t" r="r" b="b"/>
            <a:pathLst>
              <a:path w="7508" h="5837" extrusionOk="0">
                <a:moveTo>
                  <a:pt x="0" y="1"/>
                </a:moveTo>
                <a:lnTo>
                  <a:pt x="0" y="1"/>
                </a:lnTo>
                <a:cubicBezTo>
                  <a:pt x="547" y="5320"/>
                  <a:pt x="1186" y="5837"/>
                  <a:pt x="1186" y="5837"/>
                </a:cubicBezTo>
                <a:cubicBezTo>
                  <a:pt x="1186" y="5837"/>
                  <a:pt x="2242" y="4610"/>
                  <a:pt x="3939" y="4610"/>
                </a:cubicBezTo>
                <a:cubicBezTo>
                  <a:pt x="4396" y="4610"/>
                  <a:pt x="4899" y="4699"/>
                  <a:pt x="5441" y="4925"/>
                </a:cubicBezTo>
                <a:cubicBezTo>
                  <a:pt x="5441" y="4925"/>
                  <a:pt x="6505" y="3679"/>
                  <a:pt x="7508" y="2037"/>
                </a:cubicBezTo>
                <a:cubicBezTo>
                  <a:pt x="4863" y="2007"/>
                  <a:pt x="2189" y="1338"/>
                  <a:pt x="0" y="1"/>
                </a:cubicBezTo>
                <a:close/>
              </a:path>
            </a:pathLst>
          </a:custGeom>
          <a:solidFill>
            <a:srgbClr val="6735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1" name="Google Shape;551;p40"/>
          <p:cNvSpPr/>
          <p:nvPr/>
        </p:nvSpPr>
        <p:spPr>
          <a:xfrm>
            <a:off x="11071014" y="3560234"/>
            <a:ext cx="2540" cy="5927"/>
          </a:xfrm>
          <a:custGeom>
            <a:avLst/>
            <a:gdLst/>
            <a:ahLst/>
            <a:cxnLst/>
            <a:rect l="l" t="t" r="r" b="b"/>
            <a:pathLst>
              <a:path w="61" h="153" extrusionOk="0">
                <a:moveTo>
                  <a:pt x="61" y="153"/>
                </a:moveTo>
                <a:cubicBezTo>
                  <a:pt x="31" y="62"/>
                  <a:pt x="0" y="1"/>
                  <a:pt x="0" y="1"/>
                </a:cubicBezTo>
                <a:cubicBezTo>
                  <a:pt x="0" y="1"/>
                  <a:pt x="31" y="62"/>
                  <a:pt x="61" y="153"/>
                </a:cubicBezTo>
                <a:close/>
              </a:path>
            </a:pathLst>
          </a:custGeom>
          <a:solidFill>
            <a:srgbClr val="F269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2" name="Google Shape;552;p40"/>
          <p:cNvSpPr/>
          <p:nvPr/>
        </p:nvSpPr>
        <p:spPr>
          <a:xfrm>
            <a:off x="10696788" y="4379807"/>
            <a:ext cx="197273" cy="768773"/>
          </a:xfrm>
          <a:custGeom>
            <a:avLst/>
            <a:gdLst/>
            <a:ahLst/>
            <a:cxnLst/>
            <a:rect l="l" t="t" r="r" b="b"/>
            <a:pathLst>
              <a:path w="5441" h="19620" extrusionOk="0">
                <a:moveTo>
                  <a:pt x="4019" y="0"/>
                </a:moveTo>
                <a:cubicBezTo>
                  <a:pt x="3180" y="0"/>
                  <a:pt x="2028" y="372"/>
                  <a:pt x="851" y="1139"/>
                </a:cubicBezTo>
                <a:cubicBezTo>
                  <a:pt x="851" y="1139"/>
                  <a:pt x="1793" y="4908"/>
                  <a:pt x="1611" y="7248"/>
                </a:cubicBezTo>
                <a:cubicBezTo>
                  <a:pt x="1459" y="9589"/>
                  <a:pt x="365" y="14908"/>
                  <a:pt x="365" y="14908"/>
                </a:cubicBezTo>
                <a:cubicBezTo>
                  <a:pt x="365" y="14908"/>
                  <a:pt x="0" y="18008"/>
                  <a:pt x="152" y="19619"/>
                </a:cubicBezTo>
                <a:cubicBezTo>
                  <a:pt x="2857" y="16336"/>
                  <a:pt x="4833" y="13996"/>
                  <a:pt x="5228" y="7978"/>
                </a:cubicBezTo>
                <a:cubicBezTo>
                  <a:pt x="5441" y="5120"/>
                  <a:pt x="4681" y="1595"/>
                  <a:pt x="4286" y="14"/>
                </a:cubicBezTo>
                <a:cubicBezTo>
                  <a:pt x="4201" y="5"/>
                  <a:pt x="4112" y="0"/>
                  <a:pt x="4019" y="0"/>
                </a:cubicBezTo>
                <a:close/>
              </a:path>
            </a:pathLst>
          </a:custGeom>
          <a:solidFill>
            <a:srgbClr val="F27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3" name="Google Shape;553;p40"/>
          <p:cNvSpPr/>
          <p:nvPr/>
        </p:nvSpPr>
        <p:spPr>
          <a:xfrm>
            <a:off x="10701867" y="4379807"/>
            <a:ext cx="239607" cy="803487"/>
          </a:xfrm>
          <a:custGeom>
            <a:avLst/>
            <a:gdLst/>
            <a:ahLst/>
            <a:cxnLst/>
            <a:rect l="l" t="t" r="r" b="b"/>
            <a:pathLst>
              <a:path w="6597" h="20487" extrusionOk="0">
                <a:moveTo>
                  <a:pt x="4135" y="0"/>
                </a:moveTo>
                <a:lnTo>
                  <a:pt x="4135" y="0"/>
                </a:lnTo>
                <a:cubicBezTo>
                  <a:pt x="4530" y="1581"/>
                  <a:pt x="5290" y="5106"/>
                  <a:pt x="5077" y="7964"/>
                </a:cubicBezTo>
                <a:cubicBezTo>
                  <a:pt x="4682" y="13982"/>
                  <a:pt x="2706" y="16322"/>
                  <a:pt x="1" y="19605"/>
                </a:cubicBezTo>
                <a:cubicBezTo>
                  <a:pt x="62" y="20031"/>
                  <a:pt x="123" y="20335"/>
                  <a:pt x="244" y="20487"/>
                </a:cubicBezTo>
                <a:cubicBezTo>
                  <a:pt x="244" y="20487"/>
                  <a:pt x="4469" y="16778"/>
                  <a:pt x="5533" y="11186"/>
                </a:cubicBezTo>
                <a:cubicBezTo>
                  <a:pt x="6597" y="5593"/>
                  <a:pt x="5381" y="1611"/>
                  <a:pt x="5047" y="608"/>
                </a:cubicBezTo>
                <a:cubicBezTo>
                  <a:pt x="4925" y="274"/>
                  <a:pt x="4591" y="61"/>
                  <a:pt x="4135" y="0"/>
                </a:cubicBezTo>
                <a:close/>
              </a:path>
            </a:pathLst>
          </a:custGeom>
          <a:solidFill>
            <a:srgbClr val="F1679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4" name="Google Shape;554;p40"/>
          <p:cNvSpPr/>
          <p:nvPr/>
        </p:nvSpPr>
        <p:spPr>
          <a:xfrm>
            <a:off x="10535920" y="4773507"/>
            <a:ext cx="196427" cy="226060"/>
          </a:xfrm>
          <a:custGeom>
            <a:avLst/>
            <a:gdLst/>
            <a:ahLst/>
            <a:cxnLst/>
            <a:rect l="l" t="t" r="r" b="b"/>
            <a:pathLst>
              <a:path w="5411" h="5776" extrusionOk="0">
                <a:moveTo>
                  <a:pt x="1460" y="1"/>
                </a:moveTo>
                <a:cubicBezTo>
                  <a:pt x="1460" y="1"/>
                  <a:pt x="761" y="1855"/>
                  <a:pt x="1" y="4134"/>
                </a:cubicBezTo>
                <a:cubicBezTo>
                  <a:pt x="2226" y="5331"/>
                  <a:pt x="2304" y="5661"/>
                  <a:pt x="2236" y="5747"/>
                </a:cubicBezTo>
                <a:lnTo>
                  <a:pt x="2236" y="5747"/>
                </a:lnTo>
                <a:cubicBezTo>
                  <a:pt x="3599" y="4901"/>
                  <a:pt x="5411" y="2584"/>
                  <a:pt x="5411" y="2584"/>
                </a:cubicBezTo>
                <a:lnTo>
                  <a:pt x="5138" y="973"/>
                </a:lnTo>
                <a:cubicBezTo>
                  <a:pt x="5138" y="973"/>
                  <a:pt x="3131" y="730"/>
                  <a:pt x="1460" y="1"/>
                </a:cubicBezTo>
                <a:close/>
                <a:moveTo>
                  <a:pt x="2236" y="5747"/>
                </a:moveTo>
                <a:cubicBezTo>
                  <a:pt x="2220" y="5757"/>
                  <a:pt x="2205" y="5766"/>
                  <a:pt x="2189" y="5776"/>
                </a:cubicBezTo>
                <a:cubicBezTo>
                  <a:pt x="2189" y="5776"/>
                  <a:pt x="2218" y="5770"/>
                  <a:pt x="2236" y="5747"/>
                </a:cubicBezTo>
                <a:close/>
              </a:path>
            </a:pathLst>
          </a:custGeom>
          <a:solidFill>
            <a:srgbClr val="ED99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5" name="Google Shape;555;p40"/>
          <p:cNvSpPr/>
          <p:nvPr/>
        </p:nvSpPr>
        <p:spPr>
          <a:xfrm>
            <a:off x="10497821" y="4667674"/>
            <a:ext cx="507153" cy="564727"/>
          </a:xfrm>
          <a:custGeom>
            <a:avLst/>
            <a:gdLst/>
            <a:ahLst/>
            <a:cxnLst/>
            <a:rect l="l" t="t" r="r" b="b"/>
            <a:pathLst>
              <a:path w="13972" h="14406" extrusionOk="0">
                <a:moveTo>
                  <a:pt x="11334" y="0"/>
                </a:moveTo>
                <a:cubicBezTo>
                  <a:pt x="10733" y="0"/>
                  <a:pt x="9832" y="1103"/>
                  <a:pt x="9534" y="1482"/>
                </a:cubicBezTo>
                <a:cubicBezTo>
                  <a:pt x="9319" y="1306"/>
                  <a:pt x="9017" y="1005"/>
                  <a:pt x="8820" y="1005"/>
                </a:cubicBezTo>
                <a:cubicBezTo>
                  <a:pt x="8710" y="1005"/>
                  <a:pt x="8633" y="1099"/>
                  <a:pt x="8622" y="1360"/>
                </a:cubicBezTo>
                <a:cubicBezTo>
                  <a:pt x="8561" y="2120"/>
                  <a:pt x="8744" y="2546"/>
                  <a:pt x="8744" y="2546"/>
                </a:cubicBezTo>
                <a:cubicBezTo>
                  <a:pt x="8744" y="2546"/>
                  <a:pt x="4701" y="7530"/>
                  <a:pt x="3303" y="8442"/>
                </a:cubicBezTo>
                <a:cubicBezTo>
                  <a:pt x="3364" y="8351"/>
                  <a:pt x="3273" y="8017"/>
                  <a:pt x="1054" y="6831"/>
                </a:cubicBezTo>
                <a:cubicBezTo>
                  <a:pt x="567" y="8382"/>
                  <a:pt x="111" y="9962"/>
                  <a:pt x="81" y="10783"/>
                </a:cubicBezTo>
                <a:cubicBezTo>
                  <a:pt x="0" y="12559"/>
                  <a:pt x="1301" y="14406"/>
                  <a:pt x="2908" y="14406"/>
                </a:cubicBezTo>
                <a:cubicBezTo>
                  <a:pt x="3116" y="14406"/>
                  <a:pt x="3330" y="14375"/>
                  <a:pt x="3546" y="14309"/>
                </a:cubicBezTo>
                <a:cubicBezTo>
                  <a:pt x="5431" y="13701"/>
                  <a:pt x="8409" y="10935"/>
                  <a:pt x="11145" y="6619"/>
                </a:cubicBezTo>
                <a:cubicBezTo>
                  <a:pt x="11145" y="6619"/>
                  <a:pt x="11935" y="5676"/>
                  <a:pt x="12391" y="4612"/>
                </a:cubicBezTo>
                <a:cubicBezTo>
                  <a:pt x="12391" y="4612"/>
                  <a:pt x="13972" y="2029"/>
                  <a:pt x="13637" y="1421"/>
                </a:cubicBezTo>
                <a:cubicBezTo>
                  <a:pt x="13564" y="1293"/>
                  <a:pt x="13472" y="1242"/>
                  <a:pt x="13371" y="1242"/>
                </a:cubicBezTo>
                <a:cubicBezTo>
                  <a:pt x="12966" y="1242"/>
                  <a:pt x="12422" y="2059"/>
                  <a:pt x="12422" y="2059"/>
                </a:cubicBezTo>
                <a:cubicBezTo>
                  <a:pt x="12422" y="2059"/>
                  <a:pt x="12938" y="935"/>
                  <a:pt x="12574" y="661"/>
                </a:cubicBezTo>
                <a:cubicBezTo>
                  <a:pt x="12537" y="637"/>
                  <a:pt x="12496" y="626"/>
                  <a:pt x="12452" y="626"/>
                </a:cubicBezTo>
                <a:cubicBezTo>
                  <a:pt x="12053" y="626"/>
                  <a:pt x="11388" y="1512"/>
                  <a:pt x="11388" y="1512"/>
                </a:cubicBezTo>
                <a:cubicBezTo>
                  <a:pt x="11388" y="1512"/>
                  <a:pt x="12026" y="357"/>
                  <a:pt x="11540" y="53"/>
                </a:cubicBezTo>
                <a:cubicBezTo>
                  <a:pt x="11477" y="17"/>
                  <a:pt x="11408" y="0"/>
                  <a:pt x="11334" y="0"/>
                </a:cubicBezTo>
                <a:close/>
              </a:path>
            </a:pathLst>
          </a:custGeom>
          <a:solidFill>
            <a:srgbClr val="F9C1B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56" name="Google Shape;556;p40"/>
          <p:cNvGrpSpPr/>
          <p:nvPr/>
        </p:nvGrpSpPr>
        <p:grpSpPr>
          <a:xfrm>
            <a:off x="756074" y="3193627"/>
            <a:ext cx="1739053" cy="332994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41" name="Picture 140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1222" b="41630"/>
          <a:stretch>
            <a:fillRect/>
          </a:stretch>
        </p:blipFill>
        <p:spPr>
          <a:xfrm>
            <a:off x="1" y="-160019"/>
            <a:ext cx="8792633" cy="186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31222" b="41630"/>
          <a:stretch>
            <a:fillRect/>
          </a:stretch>
        </p:blipFill>
        <p:spPr>
          <a:xfrm>
            <a:off x="3375660" y="-165946"/>
            <a:ext cx="8817187" cy="1861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" name="Picture 141"/>
          <p:cNvPicPr/>
          <p:nvPr/>
        </p:nvPicPr>
        <p:blipFill>
          <a:blip r:embed="rId4"/>
          <a:stretch>
            <a:fillRect/>
          </a:stretch>
        </p:blipFill>
        <p:spPr>
          <a:xfrm>
            <a:off x="2764465" y="691117"/>
            <a:ext cx="7410893" cy="50950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Rounded Rectangle 29"/>
          <p:cNvSpPr/>
          <p:nvPr/>
        </p:nvSpPr>
        <p:spPr>
          <a:xfrm>
            <a:off x="2827847" y="1913901"/>
            <a:ext cx="6929120" cy="233764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V</a:t>
            </a:r>
            <a:r>
              <a:rPr lang="vi-VN" sz="3600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ề nhà cùng với người thân:</a:t>
            </a:r>
          </a:p>
          <a:p>
            <a:pPr marL="571500" indent="-571500" algn="just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vi-VN" sz="36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Soạn đồ để gửi tặng các bạn vùng thiên tai, dịch bệnh.</a:t>
            </a:r>
            <a:endParaRPr lang="en-US" sz="3600" b="1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571500" indent="-571500" algn="just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vi-VN" sz="36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Làm sạch những món đồ để cho , tặng và chuẩn bị các vật dụng để </a:t>
            </a:r>
            <a:r>
              <a:rPr lang="vi-VN" sz="36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rPr>
              <a:t>đóng gói.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</TotalTime>
  <Words>151</Words>
  <Application>Microsoft Office PowerPoint</Application>
  <PresentationFormat>Widescreen</PresentationFormat>
  <Paragraphs>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Patrick Hand</vt:lpstr>
      <vt:lpstr>Roboto Condensed Light</vt:lpstr>
      <vt:lpstr>Wingdings</vt:lpstr>
      <vt:lpstr>Office Theme</vt:lpstr>
      <vt:lpstr>End of Course Jeopardy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PHAM ANH THU</dc:creator>
  <cp:lastModifiedBy>Nguyen Thi Quynh Anh</cp:lastModifiedBy>
  <cp:revision>69</cp:revision>
  <dcterms:created xsi:type="dcterms:W3CDTF">2022-07-08T02:51:20Z</dcterms:created>
  <dcterms:modified xsi:type="dcterms:W3CDTF">2025-03-20T07:52:00Z</dcterms:modified>
</cp:coreProperties>
</file>