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4"/>
  </p:notesMasterIdLst>
  <p:sldIdLst>
    <p:sldId id="407" r:id="rId2"/>
    <p:sldId id="444" r:id="rId3"/>
    <p:sldId id="445" r:id="rId4"/>
    <p:sldId id="478" r:id="rId5"/>
    <p:sldId id="272" r:id="rId6"/>
    <p:sldId id="448" r:id="rId7"/>
    <p:sldId id="473" r:id="rId8"/>
    <p:sldId id="477" r:id="rId9"/>
    <p:sldId id="474" r:id="rId10"/>
    <p:sldId id="316" r:id="rId11"/>
    <p:sldId id="317" r:id="rId12"/>
    <p:sldId id="431" r:id="rId13"/>
  </p:sldIdLst>
  <p:sldSz cx="16276638" cy="9144000"/>
  <p:notesSz cx="6858000" cy="9144000"/>
  <p:custDataLst>
    <p:tags r:id="rId15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717550" indent="-2603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437005" indent="-52260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2154555" indent="-78295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873375" indent="-10445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1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AE0D"/>
    <a:srgbClr val="FF0000"/>
    <a:srgbClr val="FF0066"/>
    <a:srgbClr val="0000CC"/>
    <a:srgbClr val="FF7C80"/>
    <a:srgbClr val="FF6600"/>
    <a:srgbClr val="6600CC"/>
    <a:srgbClr val="3333FF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876" autoAdjust="0"/>
    <p:restoredTop sz="94660"/>
  </p:normalViewPr>
  <p:slideViewPr>
    <p:cSldViewPr>
      <p:cViewPr varScale="1">
        <p:scale>
          <a:sx n="47" d="100"/>
          <a:sy n="47" d="100"/>
        </p:scale>
        <p:origin x="744" y="64"/>
      </p:cViewPr>
      <p:guideLst>
        <p:guide orient="horz" pos="2880"/>
        <p:guide pos="511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77825" y="685800"/>
            <a:ext cx="61023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/>
          <a:lstStyle>
            <a:lvl1pPr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7175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43700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215455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87337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3592195" algn="l" defTabSz="143700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10380" algn="l" defTabSz="143700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9200" algn="l" defTabSz="143700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7385" algn="l" defTabSz="143700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3961D5-7F54-4043-BAAA-550F3161EC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03504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9" name="Google Shape;4299;g10b581ccf23_0_10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00" name="Google Shape;4300;g10b581ccf23_0_10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78291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9" name="Google Shape;4299;g10b581ccf23_0_10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00" name="Google Shape;4300;g10b581ccf23_0_10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793598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9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718185" indent="0" algn="ctr">
              <a:buNone/>
              <a:defRPr/>
            </a:lvl2pPr>
            <a:lvl3pPr marL="1437005" indent="0" algn="ctr">
              <a:buNone/>
              <a:defRPr/>
            </a:lvl3pPr>
            <a:lvl4pPr marL="2155190" indent="0" algn="ctr">
              <a:buNone/>
              <a:defRPr/>
            </a:lvl4pPr>
            <a:lvl5pPr marL="2874010" indent="0" algn="ctr">
              <a:buNone/>
              <a:defRPr/>
            </a:lvl5pPr>
            <a:lvl6pPr marL="3592195" indent="0" algn="ctr">
              <a:buNone/>
              <a:defRPr/>
            </a:lvl6pPr>
            <a:lvl7pPr marL="4310380" indent="0" algn="ctr">
              <a:buNone/>
              <a:defRPr/>
            </a:lvl7pPr>
            <a:lvl8pPr marL="5029200" indent="0" algn="ctr">
              <a:buNone/>
              <a:defRPr/>
            </a:lvl8pPr>
            <a:lvl9pPr marL="5747385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186"/>
            <a:ext cx="3662244" cy="78020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186"/>
            <a:ext cx="10715453" cy="78020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气球&#10;&#10;描述已自动生成">
            <a:extLst>
              <a:ext uri="{FF2B5EF4-FFF2-40B4-BE49-F238E27FC236}">
                <a16:creationId xmlns:a16="http://schemas.microsoft.com/office/drawing/2014/main" id="{F869ACE6-E3AE-4D2E-958E-88246C1DDC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40"/>
          <a:stretch/>
        </p:blipFill>
        <p:spPr>
          <a:xfrm flipH="1">
            <a:off x="0" y="0"/>
            <a:ext cx="16276638" cy="9181515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id="{FDD001D6-F8ED-4818-8AE2-FD58B2C8A210}"/>
              </a:ext>
            </a:extLst>
          </p:cNvPr>
          <p:cNvGrpSpPr/>
          <p:nvPr/>
        </p:nvGrpSpPr>
        <p:grpSpPr>
          <a:xfrm>
            <a:off x="1823850" y="829756"/>
            <a:ext cx="12628938" cy="7484488"/>
            <a:chOff x="6308273" y="1073150"/>
            <a:chExt cx="4800600" cy="4711700"/>
          </a:xfrm>
        </p:grpSpPr>
        <p:sp>
          <p:nvSpPr>
            <p:cNvPr id="12" name="矩形: 圆角 11">
              <a:extLst>
                <a:ext uri="{FF2B5EF4-FFF2-40B4-BE49-F238E27FC236}">
                  <a16:creationId xmlns:a16="http://schemas.microsoft.com/office/drawing/2014/main" id="{4A688837-8B84-4E2A-9E2E-57786CAFB0EC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1016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3" name="矩形: 圆角 12">
              <a:extLst>
                <a:ext uri="{FF2B5EF4-FFF2-40B4-BE49-F238E27FC236}">
                  <a16:creationId xmlns:a16="http://schemas.microsoft.com/office/drawing/2014/main" id="{C23FA938-7B4C-46AA-8756-3CB1DBEE349F}"/>
                </a:ext>
              </a:extLst>
            </p:cNvPr>
            <p:cNvSpPr/>
            <p:nvPr userDrawn="1"/>
          </p:nvSpPr>
          <p:spPr>
            <a:xfrm>
              <a:off x="6404667" y="1184275"/>
              <a:ext cx="4607811" cy="4489451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466A4C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719555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0" name="Google Shape;820;p9"/>
          <p:cNvPicPr preferRelativeResize="0"/>
          <p:nvPr/>
        </p:nvPicPr>
        <p:blipFill rotWithShape="1">
          <a:blip r:embed="rId2">
            <a:alphaModFix amt="26000"/>
          </a:blip>
          <a:srcRect/>
          <a:stretch/>
        </p:blipFill>
        <p:spPr>
          <a:xfrm rot="10800000">
            <a:off x="1" y="0"/>
            <a:ext cx="16276643" cy="9144004"/>
          </a:xfrm>
          <a:prstGeom prst="rect">
            <a:avLst/>
          </a:prstGeom>
          <a:noFill/>
          <a:ln>
            <a:noFill/>
          </a:ln>
        </p:spPr>
      </p:pic>
      <p:sp>
        <p:nvSpPr>
          <p:cNvPr id="821" name="Google Shape;821;p9"/>
          <p:cNvSpPr txBox="1">
            <a:spLocks noGrp="1"/>
          </p:cNvSpPr>
          <p:nvPr>
            <p:ph type="title"/>
          </p:nvPr>
        </p:nvSpPr>
        <p:spPr>
          <a:xfrm>
            <a:off x="1269565" y="2942934"/>
            <a:ext cx="8064626" cy="119253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7111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22" name="Google Shape;822;p9"/>
          <p:cNvSpPr txBox="1">
            <a:spLocks noGrp="1"/>
          </p:cNvSpPr>
          <p:nvPr>
            <p:ph type="subTitle" idx="1"/>
          </p:nvPr>
        </p:nvSpPr>
        <p:spPr>
          <a:xfrm>
            <a:off x="1269565" y="4135465"/>
            <a:ext cx="8064626" cy="264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3022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grpSp>
        <p:nvGrpSpPr>
          <p:cNvPr id="823" name="Google Shape;823;p9"/>
          <p:cNvGrpSpPr/>
          <p:nvPr/>
        </p:nvGrpSpPr>
        <p:grpSpPr>
          <a:xfrm rot="7402708">
            <a:off x="-215975" y="-525104"/>
            <a:ext cx="966441" cy="1335307"/>
            <a:chOff x="626325" y="3925200"/>
            <a:chExt cx="612625" cy="845375"/>
          </a:xfrm>
        </p:grpSpPr>
        <p:sp>
          <p:nvSpPr>
            <p:cNvPr id="824" name="Google Shape;824;p9"/>
            <p:cNvSpPr/>
            <p:nvPr/>
          </p:nvSpPr>
          <p:spPr>
            <a:xfrm>
              <a:off x="626325" y="3925200"/>
              <a:ext cx="318375" cy="371475"/>
            </a:xfrm>
            <a:custGeom>
              <a:avLst/>
              <a:gdLst/>
              <a:ahLst/>
              <a:cxnLst/>
              <a:rect l="l" t="t" r="r" b="b"/>
              <a:pathLst>
                <a:path w="12735" h="14859" extrusionOk="0">
                  <a:moveTo>
                    <a:pt x="2791" y="1"/>
                  </a:moveTo>
                  <a:cubicBezTo>
                    <a:pt x="2372" y="1"/>
                    <a:pt x="1971" y="119"/>
                    <a:pt x="1656" y="448"/>
                  </a:cubicBezTo>
                  <a:cubicBezTo>
                    <a:pt x="1329" y="792"/>
                    <a:pt x="1139" y="1252"/>
                    <a:pt x="956" y="1685"/>
                  </a:cubicBezTo>
                  <a:cubicBezTo>
                    <a:pt x="771" y="2123"/>
                    <a:pt x="609" y="2568"/>
                    <a:pt x="475" y="3023"/>
                  </a:cubicBezTo>
                  <a:cubicBezTo>
                    <a:pt x="338" y="3478"/>
                    <a:pt x="227" y="3938"/>
                    <a:pt x="140" y="4405"/>
                  </a:cubicBezTo>
                  <a:cubicBezTo>
                    <a:pt x="66" y="4816"/>
                    <a:pt x="17" y="5281"/>
                    <a:pt x="215" y="5668"/>
                  </a:cubicBezTo>
                  <a:cubicBezTo>
                    <a:pt x="280" y="5793"/>
                    <a:pt x="378" y="5902"/>
                    <a:pt x="499" y="5979"/>
                  </a:cubicBezTo>
                  <a:cubicBezTo>
                    <a:pt x="253" y="6667"/>
                    <a:pt x="22" y="7374"/>
                    <a:pt x="13" y="8111"/>
                  </a:cubicBezTo>
                  <a:cubicBezTo>
                    <a:pt x="1" y="8799"/>
                    <a:pt x="215" y="9502"/>
                    <a:pt x="691" y="10012"/>
                  </a:cubicBezTo>
                  <a:cubicBezTo>
                    <a:pt x="908" y="10248"/>
                    <a:pt x="1185" y="10426"/>
                    <a:pt x="1490" y="10527"/>
                  </a:cubicBezTo>
                  <a:cubicBezTo>
                    <a:pt x="1416" y="11273"/>
                    <a:pt x="1370" y="12053"/>
                    <a:pt x="1659" y="12758"/>
                  </a:cubicBezTo>
                  <a:cubicBezTo>
                    <a:pt x="1921" y="13406"/>
                    <a:pt x="2532" y="13887"/>
                    <a:pt x="3235" y="13938"/>
                  </a:cubicBezTo>
                  <a:cubicBezTo>
                    <a:pt x="3273" y="13941"/>
                    <a:pt x="3310" y="13942"/>
                    <a:pt x="3347" y="13942"/>
                  </a:cubicBezTo>
                  <a:cubicBezTo>
                    <a:pt x="3584" y="13942"/>
                    <a:pt x="3819" y="13877"/>
                    <a:pt x="4025" y="13755"/>
                  </a:cubicBezTo>
                  <a:cubicBezTo>
                    <a:pt x="4271" y="14439"/>
                    <a:pt x="5020" y="14859"/>
                    <a:pt x="5740" y="14859"/>
                  </a:cubicBezTo>
                  <a:cubicBezTo>
                    <a:pt x="5816" y="14859"/>
                    <a:pt x="5890" y="14854"/>
                    <a:pt x="5964" y="14845"/>
                  </a:cubicBezTo>
                  <a:cubicBezTo>
                    <a:pt x="7033" y="14705"/>
                    <a:pt x="7791" y="13793"/>
                    <a:pt x="8188" y="12859"/>
                  </a:cubicBezTo>
                  <a:cubicBezTo>
                    <a:pt x="8369" y="12433"/>
                    <a:pt x="8489" y="11993"/>
                    <a:pt x="8592" y="11543"/>
                  </a:cubicBezTo>
                  <a:cubicBezTo>
                    <a:pt x="9181" y="11722"/>
                    <a:pt x="9805" y="11899"/>
                    <a:pt x="10424" y="11899"/>
                  </a:cubicBezTo>
                  <a:cubicBezTo>
                    <a:pt x="10653" y="11899"/>
                    <a:pt x="10882" y="11874"/>
                    <a:pt x="11108" y="11817"/>
                  </a:cubicBezTo>
                  <a:cubicBezTo>
                    <a:pt x="11839" y="11632"/>
                    <a:pt x="12535" y="11086"/>
                    <a:pt x="12662" y="10308"/>
                  </a:cubicBezTo>
                  <a:cubicBezTo>
                    <a:pt x="12734" y="9870"/>
                    <a:pt x="12592" y="9444"/>
                    <a:pt x="12443" y="9038"/>
                  </a:cubicBezTo>
                  <a:cubicBezTo>
                    <a:pt x="12361" y="8831"/>
                    <a:pt x="12292" y="8619"/>
                    <a:pt x="12236" y="8402"/>
                  </a:cubicBezTo>
                  <a:cubicBezTo>
                    <a:pt x="12193" y="8190"/>
                    <a:pt x="12164" y="7976"/>
                    <a:pt x="12150" y="7762"/>
                  </a:cubicBezTo>
                  <a:cubicBezTo>
                    <a:pt x="12116" y="7307"/>
                    <a:pt x="12104" y="6845"/>
                    <a:pt x="11933" y="6414"/>
                  </a:cubicBezTo>
                  <a:cubicBezTo>
                    <a:pt x="11760" y="5983"/>
                    <a:pt x="11442" y="5726"/>
                    <a:pt x="11083" y="5485"/>
                  </a:cubicBezTo>
                  <a:cubicBezTo>
                    <a:pt x="10775" y="5273"/>
                    <a:pt x="10417" y="5076"/>
                    <a:pt x="10229" y="4737"/>
                  </a:cubicBezTo>
                  <a:cubicBezTo>
                    <a:pt x="10102" y="4503"/>
                    <a:pt x="10049" y="4239"/>
                    <a:pt x="9916" y="4007"/>
                  </a:cubicBezTo>
                  <a:cubicBezTo>
                    <a:pt x="9796" y="3803"/>
                    <a:pt x="9637" y="3622"/>
                    <a:pt x="9447" y="3476"/>
                  </a:cubicBezTo>
                  <a:cubicBezTo>
                    <a:pt x="9262" y="3319"/>
                    <a:pt x="9052" y="3189"/>
                    <a:pt x="8850" y="3064"/>
                  </a:cubicBezTo>
                  <a:lnTo>
                    <a:pt x="8176" y="2643"/>
                  </a:lnTo>
                  <a:lnTo>
                    <a:pt x="6800" y="1789"/>
                  </a:lnTo>
                  <a:cubicBezTo>
                    <a:pt x="5986" y="1278"/>
                    <a:pt x="5175" y="734"/>
                    <a:pt x="4282" y="361"/>
                  </a:cubicBezTo>
                  <a:cubicBezTo>
                    <a:pt x="3838" y="175"/>
                    <a:pt x="3301" y="1"/>
                    <a:pt x="2791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9"/>
            <p:cNvSpPr/>
            <p:nvPr/>
          </p:nvSpPr>
          <p:spPr>
            <a:xfrm>
              <a:off x="628975" y="4395725"/>
              <a:ext cx="291725" cy="211650"/>
            </a:xfrm>
            <a:custGeom>
              <a:avLst/>
              <a:gdLst/>
              <a:ahLst/>
              <a:cxnLst/>
              <a:rect l="l" t="t" r="r" b="b"/>
              <a:pathLst>
                <a:path w="11669" h="8466" extrusionOk="0">
                  <a:moveTo>
                    <a:pt x="8228" y="0"/>
                  </a:moveTo>
                  <a:cubicBezTo>
                    <a:pt x="8156" y="0"/>
                    <a:pt x="8084" y="4"/>
                    <a:pt x="8012" y="12"/>
                  </a:cubicBezTo>
                  <a:cubicBezTo>
                    <a:pt x="7784" y="36"/>
                    <a:pt x="7562" y="106"/>
                    <a:pt x="7363" y="216"/>
                  </a:cubicBezTo>
                  <a:cubicBezTo>
                    <a:pt x="7158" y="332"/>
                    <a:pt x="6980" y="491"/>
                    <a:pt x="6790" y="628"/>
                  </a:cubicBezTo>
                  <a:cubicBezTo>
                    <a:pt x="6602" y="768"/>
                    <a:pt x="6462" y="854"/>
                    <a:pt x="6294" y="866"/>
                  </a:cubicBezTo>
                  <a:cubicBezTo>
                    <a:pt x="6288" y="867"/>
                    <a:pt x="6282" y="867"/>
                    <a:pt x="6276" y="867"/>
                  </a:cubicBezTo>
                  <a:cubicBezTo>
                    <a:pt x="6068" y="867"/>
                    <a:pt x="5916" y="671"/>
                    <a:pt x="5743" y="570"/>
                  </a:cubicBezTo>
                  <a:cubicBezTo>
                    <a:pt x="5439" y="393"/>
                    <a:pt x="5094" y="316"/>
                    <a:pt x="4746" y="316"/>
                  </a:cubicBezTo>
                  <a:cubicBezTo>
                    <a:pt x="4635" y="316"/>
                    <a:pt x="4523" y="324"/>
                    <a:pt x="4412" y="339"/>
                  </a:cubicBezTo>
                  <a:cubicBezTo>
                    <a:pt x="3312" y="491"/>
                    <a:pt x="2530" y="1336"/>
                    <a:pt x="1895" y="2175"/>
                  </a:cubicBezTo>
                  <a:lnTo>
                    <a:pt x="1635" y="2529"/>
                  </a:lnTo>
                  <a:cubicBezTo>
                    <a:pt x="1620" y="2549"/>
                    <a:pt x="1611" y="2570"/>
                    <a:pt x="1603" y="2594"/>
                  </a:cubicBezTo>
                  <a:cubicBezTo>
                    <a:pt x="1574" y="2560"/>
                    <a:pt x="1531" y="2540"/>
                    <a:pt x="1487" y="2540"/>
                  </a:cubicBezTo>
                  <a:cubicBezTo>
                    <a:pt x="1473" y="2540"/>
                    <a:pt x="1458" y="2542"/>
                    <a:pt x="1444" y="2546"/>
                  </a:cubicBezTo>
                  <a:cubicBezTo>
                    <a:pt x="1045" y="2659"/>
                    <a:pt x="686" y="2883"/>
                    <a:pt x="407" y="3189"/>
                  </a:cubicBezTo>
                  <a:cubicBezTo>
                    <a:pt x="265" y="3340"/>
                    <a:pt x="147" y="3514"/>
                    <a:pt x="56" y="3699"/>
                  </a:cubicBezTo>
                  <a:cubicBezTo>
                    <a:pt x="0" y="3812"/>
                    <a:pt x="61" y="3923"/>
                    <a:pt x="106" y="4029"/>
                  </a:cubicBezTo>
                  <a:cubicBezTo>
                    <a:pt x="145" y="4120"/>
                    <a:pt x="188" y="4209"/>
                    <a:pt x="239" y="4296"/>
                  </a:cubicBezTo>
                  <a:cubicBezTo>
                    <a:pt x="636" y="4982"/>
                    <a:pt x="1315" y="5441"/>
                    <a:pt x="2015" y="5776"/>
                  </a:cubicBezTo>
                  <a:cubicBezTo>
                    <a:pt x="2414" y="5961"/>
                    <a:pt x="2824" y="6127"/>
                    <a:pt x="3240" y="6269"/>
                  </a:cubicBezTo>
                  <a:cubicBezTo>
                    <a:pt x="3514" y="6743"/>
                    <a:pt x="3805" y="7234"/>
                    <a:pt x="4229" y="7595"/>
                  </a:cubicBezTo>
                  <a:cubicBezTo>
                    <a:pt x="4613" y="7921"/>
                    <a:pt x="5038" y="8108"/>
                    <a:pt x="5510" y="8108"/>
                  </a:cubicBezTo>
                  <a:cubicBezTo>
                    <a:pt x="5561" y="8108"/>
                    <a:pt x="5613" y="8105"/>
                    <a:pt x="5666" y="8101"/>
                  </a:cubicBezTo>
                  <a:cubicBezTo>
                    <a:pt x="5890" y="8084"/>
                    <a:pt x="6106" y="8012"/>
                    <a:pt x="6296" y="7891"/>
                  </a:cubicBezTo>
                  <a:cubicBezTo>
                    <a:pt x="6689" y="8265"/>
                    <a:pt x="7231" y="8466"/>
                    <a:pt x="7771" y="8466"/>
                  </a:cubicBezTo>
                  <a:cubicBezTo>
                    <a:pt x="8119" y="8466"/>
                    <a:pt x="8466" y="8382"/>
                    <a:pt x="8770" y="8207"/>
                  </a:cubicBezTo>
                  <a:cubicBezTo>
                    <a:pt x="8893" y="8134"/>
                    <a:pt x="9006" y="8048"/>
                    <a:pt x="9131" y="7976"/>
                  </a:cubicBezTo>
                  <a:cubicBezTo>
                    <a:pt x="9254" y="7903"/>
                    <a:pt x="9387" y="7848"/>
                    <a:pt x="9524" y="7810"/>
                  </a:cubicBezTo>
                  <a:cubicBezTo>
                    <a:pt x="9784" y="7737"/>
                    <a:pt x="10034" y="7658"/>
                    <a:pt x="10255" y="7506"/>
                  </a:cubicBezTo>
                  <a:cubicBezTo>
                    <a:pt x="10684" y="7215"/>
                    <a:pt x="10975" y="6765"/>
                    <a:pt x="11064" y="6257"/>
                  </a:cubicBezTo>
                  <a:cubicBezTo>
                    <a:pt x="11136" y="5822"/>
                    <a:pt x="11054" y="5376"/>
                    <a:pt x="10831" y="4996"/>
                  </a:cubicBezTo>
                  <a:cubicBezTo>
                    <a:pt x="11153" y="4746"/>
                    <a:pt x="11394" y="4404"/>
                    <a:pt x="11517" y="4012"/>
                  </a:cubicBezTo>
                  <a:cubicBezTo>
                    <a:pt x="11668" y="3516"/>
                    <a:pt x="11615" y="2979"/>
                    <a:pt x="11365" y="2524"/>
                  </a:cubicBezTo>
                  <a:cubicBezTo>
                    <a:pt x="11240" y="2291"/>
                    <a:pt x="11066" y="2086"/>
                    <a:pt x="10860" y="1918"/>
                  </a:cubicBezTo>
                  <a:cubicBezTo>
                    <a:pt x="10763" y="1839"/>
                    <a:pt x="10660" y="1769"/>
                    <a:pt x="10549" y="1711"/>
                  </a:cubicBezTo>
                  <a:cubicBezTo>
                    <a:pt x="10441" y="1651"/>
                    <a:pt x="10320" y="1598"/>
                    <a:pt x="10229" y="1511"/>
                  </a:cubicBezTo>
                  <a:cubicBezTo>
                    <a:pt x="10140" y="1422"/>
                    <a:pt x="10075" y="1283"/>
                    <a:pt x="10022" y="1155"/>
                  </a:cubicBezTo>
                  <a:cubicBezTo>
                    <a:pt x="9974" y="1040"/>
                    <a:pt x="9916" y="929"/>
                    <a:pt x="9846" y="825"/>
                  </a:cubicBezTo>
                  <a:cubicBezTo>
                    <a:pt x="9714" y="630"/>
                    <a:pt x="9543" y="462"/>
                    <a:pt x="9346" y="334"/>
                  </a:cubicBezTo>
                  <a:cubicBezTo>
                    <a:pt x="9012" y="116"/>
                    <a:pt x="8623" y="0"/>
                    <a:pt x="8228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9"/>
            <p:cNvSpPr/>
            <p:nvPr/>
          </p:nvSpPr>
          <p:spPr>
            <a:xfrm>
              <a:off x="959775" y="4126000"/>
              <a:ext cx="257975" cy="338800"/>
            </a:xfrm>
            <a:custGeom>
              <a:avLst/>
              <a:gdLst/>
              <a:ahLst/>
              <a:cxnLst/>
              <a:rect l="l" t="t" r="r" b="b"/>
              <a:pathLst>
                <a:path w="10319" h="13552" extrusionOk="0">
                  <a:moveTo>
                    <a:pt x="3793" y="1"/>
                  </a:moveTo>
                  <a:cubicBezTo>
                    <a:pt x="3553" y="1"/>
                    <a:pt x="3301" y="167"/>
                    <a:pt x="3120" y="351"/>
                  </a:cubicBezTo>
                  <a:cubicBezTo>
                    <a:pt x="2929" y="543"/>
                    <a:pt x="2744" y="738"/>
                    <a:pt x="2568" y="941"/>
                  </a:cubicBezTo>
                  <a:cubicBezTo>
                    <a:pt x="2215" y="1345"/>
                    <a:pt x="1887" y="1773"/>
                    <a:pt x="1591" y="2223"/>
                  </a:cubicBezTo>
                  <a:cubicBezTo>
                    <a:pt x="1445" y="2450"/>
                    <a:pt x="1303" y="2681"/>
                    <a:pt x="1170" y="2916"/>
                  </a:cubicBezTo>
                  <a:cubicBezTo>
                    <a:pt x="1038" y="3150"/>
                    <a:pt x="939" y="3340"/>
                    <a:pt x="869" y="3571"/>
                  </a:cubicBezTo>
                  <a:cubicBezTo>
                    <a:pt x="800" y="3805"/>
                    <a:pt x="773" y="4026"/>
                    <a:pt x="826" y="4250"/>
                  </a:cubicBezTo>
                  <a:cubicBezTo>
                    <a:pt x="860" y="4375"/>
                    <a:pt x="913" y="4495"/>
                    <a:pt x="982" y="4604"/>
                  </a:cubicBezTo>
                  <a:cubicBezTo>
                    <a:pt x="1040" y="4700"/>
                    <a:pt x="1103" y="4798"/>
                    <a:pt x="1079" y="4914"/>
                  </a:cubicBezTo>
                  <a:cubicBezTo>
                    <a:pt x="1043" y="5111"/>
                    <a:pt x="860" y="5280"/>
                    <a:pt x="747" y="5441"/>
                  </a:cubicBezTo>
                  <a:cubicBezTo>
                    <a:pt x="614" y="5624"/>
                    <a:pt x="496" y="5819"/>
                    <a:pt x="393" y="6021"/>
                  </a:cubicBezTo>
                  <a:cubicBezTo>
                    <a:pt x="186" y="6423"/>
                    <a:pt x="37" y="6863"/>
                    <a:pt x="15" y="7318"/>
                  </a:cubicBezTo>
                  <a:cubicBezTo>
                    <a:pt x="1" y="7540"/>
                    <a:pt x="22" y="7764"/>
                    <a:pt x="78" y="7980"/>
                  </a:cubicBezTo>
                  <a:cubicBezTo>
                    <a:pt x="147" y="8238"/>
                    <a:pt x="272" y="8469"/>
                    <a:pt x="400" y="8702"/>
                  </a:cubicBezTo>
                  <a:cubicBezTo>
                    <a:pt x="525" y="8933"/>
                    <a:pt x="643" y="9167"/>
                    <a:pt x="650" y="9436"/>
                  </a:cubicBezTo>
                  <a:cubicBezTo>
                    <a:pt x="655" y="9703"/>
                    <a:pt x="607" y="9932"/>
                    <a:pt x="617" y="10182"/>
                  </a:cubicBezTo>
                  <a:cubicBezTo>
                    <a:pt x="633" y="10683"/>
                    <a:pt x="833" y="11159"/>
                    <a:pt x="1182" y="11523"/>
                  </a:cubicBezTo>
                  <a:cubicBezTo>
                    <a:pt x="1353" y="11696"/>
                    <a:pt x="1553" y="11841"/>
                    <a:pt x="1772" y="11946"/>
                  </a:cubicBezTo>
                  <a:cubicBezTo>
                    <a:pt x="1976" y="12052"/>
                    <a:pt x="2193" y="12156"/>
                    <a:pt x="2304" y="12368"/>
                  </a:cubicBezTo>
                  <a:cubicBezTo>
                    <a:pt x="2414" y="12582"/>
                    <a:pt x="2467" y="12854"/>
                    <a:pt x="2624" y="13066"/>
                  </a:cubicBezTo>
                  <a:cubicBezTo>
                    <a:pt x="2751" y="13232"/>
                    <a:pt x="2925" y="13359"/>
                    <a:pt x="3120" y="13436"/>
                  </a:cubicBezTo>
                  <a:cubicBezTo>
                    <a:pt x="3305" y="13515"/>
                    <a:pt x="3506" y="13552"/>
                    <a:pt x="3708" y="13552"/>
                  </a:cubicBezTo>
                  <a:cubicBezTo>
                    <a:pt x="3936" y="13552"/>
                    <a:pt x="4164" y="13506"/>
                    <a:pt x="4374" y="13424"/>
                  </a:cubicBezTo>
                  <a:cubicBezTo>
                    <a:pt x="4852" y="13239"/>
                    <a:pt x="5218" y="12835"/>
                    <a:pt x="5512" y="12433"/>
                  </a:cubicBezTo>
                  <a:lnTo>
                    <a:pt x="5599" y="12305"/>
                  </a:lnTo>
                  <a:cubicBezTo>
                    <a:pt x="6077" y="12630"/>
                    <a:pt x="6576" y="12931"/>
                    <a:pt x="7129" y="13099"/>
                  </a:cubicBezTo>
                  <a:cubicBezTo>
                    <a:pt x="7396" y="13181"/>
                    <a:pt x="7671" y="13226"/>
                    <a:pt x="7943" y="13226"/>
                  </a:cubicBezTo>
                  <a:cubicBezTo>
                    <a:pt x="8312" y="13226"/>
                    <a:pt x="8677" y="13144"/>
                    <a:pt x="9016" y="12964"/>
                  </a:cubicBezTo>
                  <a:cubicBezTo>
                    <a:pt x="9546" y="12688"/>
                    <a:pt x="9967" y="12175"/>
                    <a:pt x="9979" y="11559"/>
                  </a:cubicBezTo>
                  <a:cubicBezTo>
                    <a:pt x="9981" y="11364"/>
                    <a:pt x="9945" y="11171"/>
                    <a:pt x="9943" y="10977"/>
                  </a:cubicBezTo>
                  <a:cubicBezTo>
                    <a:pt x="9943" y="10791"/>
                    <a:pt x="9976" y="10606"/>
                    <a:pt x="10044" y="10435"/>
                  </a:cubicBezTo>
                  <a:cubicBezTo>
                    <a:pt x="10164" y="10098"/>
                    <a:pt x="10296" y="9778"/>
                    <a:pt x="10306" y="9415"/>
                  </a:cubicBezTo>
                  <a:cubicBezTo>
                    <a:pt x="10318" y="8707"/>
                    <a:pt x="9969" y="8004"/>
                    <a:pt x="9389" y="7602"/>
                  </a:cubicBezTo>
                  <a:cubicBezTo>
                    <a:pt x="9558" y="7287"/>
                    <a:pt x="9582" y="6912"/>
                    <a:pt x="9507" y="6563"/>
                  </a:cubicBezTo>
                  <a:cubicBezTo>
                    <a:pt x="9413" y="6120"/>
                    <a:pt x="9172" y="5735"/>
                    <a:pt x="8864" y="5410"/>
                  </a:cubicBezTo>
                  <a:cubicBezTo>
                    <a:pt x="8491" y="5022"/>
                    <a:pt x="8044" y="4724"/>
                    <a:pt x="7642" y="4373"/>
                  </a:cubicBezTo>
                  <a:cubicBezTo>
                    <a:pt x="7461" y="4216"/>
                    <a:pt x="7257" y="4048"/>
                    <a:pt x="7276" y="3788"/>
                  </a:cubicBezTo>
                  <a:cubicBezTo>
                    <a:pt x="7298" y="3530"/>
                    <a:pt x="7382" y="3328"/>
                    <a:pt x="7334" y="3085"/>
                  </a:cubicBezTo>
                  <a:cubicBezTo>
                    <a:pt x="7286" y="2842"/>
                    <a:pt x="7136" y="2601"/>
                    <a:pt x="6973" y="2404"/>
                  </a:cubicBezTo>
                  <a:cubicBezTo>
                    <a:pt x="6799" y="2199"/>
                    <a:pt x="6617" y="2004"/>
                    <a:pt x="6422" y="1819"/>
                  </a:cubicBezTo>
                  <a:cubicBezTo>
                    <a:pt x="6032" y="1434"/>
                    <a:pt x="5615" y="1078"/>
                    <a:pt x="5177" y="753"/>
                  </a:cubicBezTo>
                  <a:cubicBezTo>
                    <a:pt x="4958" y="592"/>
                    <a:pt x="4732" y="438"/>
                    <a:pt x="4501" y="291"/>
                  </a:cubicBezTo>
                  <a:cubicBezTo>
                    <a:pt x="4268" y="142"/>
                    <a:pt x="4075" y="16"/>
                    <a:pt x="3827" y="2"/>
                  </a:cubicBezTo>
                  <a:cubicBezTo>
                    <a:pt x="3816" y="1"/>
                    <a:pt x="3805" y="1"/>
                    <a:pt x="3793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9"/>
            <p:cNvSpPr/>
            <p:nvPr/>
          </p:nvSpPr>
          <p:spPr>
            <a:xfrm>
              <a:off x="718500" y="4019750"/>
              <a:ext cx="520450" cy="750825"/>
            </a:xfrm>
            <a:custGeom>
              <a:avLst/>
              <a:gdLst/>
              <a:ahLst/>
              <a:cxnLst/>
              <a:rect l="l" t="t" r="r" b="b"/>
              <a:pathLst>
                <a:path w="20818" h="30033" extrusionOk="0">
                  <a:moveTo>
                    <a:pt x="238" y="1"/>
                  </a:moveTo>
                  <a:cubicBezTo>
                    <a:pt x="117" y="1"/>
                    <a:pt x="0" y="165"/>
                    <a:pt x="99" y="298"/>
                  </a:cubicBezTo>
                  <a:cubicBezTo>
                    <a:pt x="1587" y="2278"/>
                    <a:pt x="2949" y="4346"/>
                    <a:pt x="4181" y="6495"/>
                  </a:cubicBezTo>
                  <a:cubicBezTo>
                    <a:pt x="5399" y="8615"/>
                    <a:pt x="6443" y="10822"/>
                    <a:pt x="7517" y="13017"/>
                  </a:cubicBezTo>
                  <a:cubicBezTo>
                    <a:pt x="8593" y="15214"/>
                    <a:pt x="9692" y="17301"/>
                    <a:pt x="11127" y="19226"/>
                  </a:cubicBezTo>
                  <a:cubicBezTo>
                    <a:pt x="12085" y="20514"/>
                    <a:pt x="13197" y="21660"/>
                    <a:pt x="14340" y="22776"/>
                  </a:cubicBezTo>
                  <a:cubicBezTo>
                    <a:pt x="13702" y="22307"/>
                    <a:pt x="13026" y="21888"/>
                    <a:pt x="12323" y="21525"/>
                  </a:cubicBezTo>
                  <a:cubicBezTo>
                    <a:pt x="11442" y="21070"/>
                    <a:pt x="10530" y="20685"/>
                    <a:pt x="9591" y="20377"/>
                  </a:cubicBezTo>
                  <a:cubicBezTo>
                    <a:pt x="8650" y="20066"/>
                    <a:pt x="7690" y="19819"/>
                    <a:pt x="6720" y="19626"/>
                  </a:cubicBezTo>
                  <a:cubicBezTo>
                    <a:pt x="5731" y="19431"/>
                    <a:pt x="4732" y="19287"/>
                    <a:pt x="3726" y="19181"/>
                  </a:cubicBezTo>
                  <a:cubicBezTo>
                    <a:pt x="2723" y="19077"/>
                    <a:pt x="1729" y="19012"/>
                    <a:pt x="727" y="18976"/>
                  </a:cubicBezTo>
                  <a:lnTo>
                    <a:pt x="357" y="18964"/>
                  </a:lnTo>
                  <a:cubicBezTo>
                    <a:pt x="355" y="18964"/>
                    <a:pt x="354" y="18964"/>
                    <a:pt x="352" y="18964"/>
                  </a:cubicBezTo>
                  <a:cubicBezTo>
                    <a:pt x="135" y="18964"/>
                    <a:pt x="118" y="19306"/>
                    <a:pt x="340" y="19311"/>
                  </a:cubicBezTo>
                  <a:cubicBezTo>
                    <a:pt x="1332" y="19342"/>
                    <a:pt x="2323" y="19395"/>
                    <a:pt x="3310" y="19489"/>
                  </a:cubicBezTo>
                  <a:cubicBezTo>
                    <a:pt x="4297" y="19583"/>
                    <a:pt x="5276" y="19708"/>
                    <a:pt x="6251" y="19886"/>
                  </a:cubicBezTo>
                  <a:cubicBezTo>
                    <a:pt x="7226" y="20064"/>
                    <a:pt x="8188" y="20300"/>
                    <a:pt x="9136" y="20593"/>
                  </a:cubicBezTo>
                  <a:cubicBezTo>
                    <a:pt x="10061" y="20880"/>
                    <a:pt x="10963" y="21238"/>
                    <a:pt x="11834" y="21664"/>
                  </a:cubicBezTo>
                  <a:cubicBezTo>
                    <a:pt x="12708" y="22095"/>
                    <a:pt x="13541" y="22606"/>
                    <a:pt x="14321" y="23193"/>
                  </a:cubicBezTo>
                  <a:cubicBezTo>
                    <a:pt x="14419" y="23265"/>
                    <a:pt x="14515" y="23342"/>
                    <a:pt x="14612" y="23417"/>
                  </a:cubicBezTo>
                  <a:cubicBezTo>
                    <a:pt x="14638" y="23436"/>
                    <a:pt x="14669" y="23445"/>
                    <a:pt x="14700" y="23445"/>
                  </a:cubicBezTo>
                  <a:cubicBezTo>
                    <a:pt x="14720" y="23445"/>
                    <a:pt x="14740" y="23441"/>
                    <a:pt x="14759" y="23433"/>
                  </a:cubicBezTo>
                  <a:lnTo>
                    <a:pt x="15447" y="23896"/>
                  </a:lnTo>
                  <a:cubicBezTo>
                    <a:pt x="15471" y="23910"/>
                    <a:pt x="15495" y="23920"/>
                    <a:pt x="15524" y="23922"/>
                  </a:cubicBezTo>
                  <a:lnTo>
                    <a:pt x="15649" y="24042"/>
                  </a:lnTo>
                  <a:cubicBezTo>
                    <a:pt x="15661" y="24059"/>
                    <a:pt x="15676" y="24074"/>
                    <a:pt x="15695" y="24086"/>
                  </a:cubicBezTo>
                  <a:lnTo>
                    <a:pt x="15765" y="24151"/>
                  </a:lnTo>
                  <a:cubicBezTo>
                    <a:pt x="17353" y="25689"/>
                    <a:pt x="18934" y="27284"/>
                    <a:pt x="20053" y="29202"/>
                  </a:cubicBezTo>
                  <a:cubicBezTo>
                    <a:pt x="20193" y="29438"/>
                    <a:pt x="20320" y="29679"/>
                    <a:pt x="20441" y="29922"/>
                  </a:cubicBezTo>
                  <a:cubicBezTo>
                    <a:pt x="20480" y="30001"/>
                    <a:pt x="20537" y="30033"/>
                    <a:pt x="20593" y="30033"/>
                  </a:cubicBezTo>
                  <a:cubicBezTo>
                    <a:pt x="20708" y="30033"/>
                    <a:pt x="20818" y="29896"/>
                    <a:pt x="20751" y="29763"/>
                  </a:cubicBezTo>
                  <a:cubicBezTo>
                    <a:pt x="19750" y="27778"/>
                    <a:pt x="18248" y="26112"/>
                    <a:pt x="16679" y="24560"/>
                  </a:cubicBezTo>
                  <a:cubicBezTo>
                    <a:pt x="16441" y="24326"/>
                    <a:pt x="16200" y="24090"/>
                    <a:pt x="15957" y="23859"/>
                  </a:cubicBezTo>
                  <a:cubicBezTo>
                    <a:pt x="15817" y="22887"/>
                    <a:pt x="15909" y="21905"/>
                    <a:pt x="15945" y="20926"/>
                  </a:cubicBezTo>
                  <a:cubicBezTo>
                    <a:pt x="15981" y="19948"/>
                    <a:pt x="15972" y="18952"/>
                    <a:pt x="15916" y="17970"/>
                  </a:cubicBezTo>
                  <a:cubicBezTo>
                    <a:pt x="15810" y="15992"/>
                    <a:pt x="15521" y="14030"/>
                    <a:pt x="15059" y="12105"/>
                  </a:cubicBezTo>
                  <a:cubicBezTo>
                    <a:pt x="14799" y="11024"/>
                    <a:pt x="14484" y="9958"/>
                    <a:pt x="14116" y="8911"/>
                  </a:cubicBezTo>
                  <a:cubicBezTo>
                    <a:pt x="14089" y="8832"/>
                    <a:pt x="14029" y="8772"/>
                    <a:pt x="13949" y="8772"/>
                  </a:cubicBezTo>
                  <a:cubicBezTo>
                    <a:pt x="13937" y="8772"/>
                    <a:pt x="13924" y="8774"/>
                    <a:pt x="13911" y="8777"/>
                  </a:cubicBezTo>
                  <a:cubicBezTo>
                    <a:pt x="13827" y="8793"/>
                    <a:pt x="13745" y="8892"/>
                    <a:pt x="13774" y="8981"/>
                  </a:cubicBezTo>
                  <a:cubicBezTo>
                    <a:pt x="14434" y="10841"/>
                    <a:pt x="14920" y="12760"/>
                    <a:pt x="15228" y="14711"/>
                  </a:cubicBezTo>
                  <a:cubicBezTo>
                    <a:pt x="15534" y="16659"/>
                    <a:pt x="15661" y="18627"/>
                    <a:pt x="15608" y="20598"/>
                  </a:cubicBezTo>
                  <a:cubicBezTo>
                    <a:pt x="15584" y="21544"/>
                    <a:pt x="15493" y="22490"/>
                    <a:pt x="15565" y="23436"/>
                  </a:cubicBezTo>
                  <a:lnTo>
                    <a:pt x="15430" y="23354"/>
                  </a:lnTo>
                  <a:cubicBezTo>
                    <a:pt x="14234" y="22208"/>
                    <a:pt x="13040" y="21058"/>
                    <a:pt x="11991" y="19778"/>
                  </a:cubicBezTo>
                  <a:cubicBezTo>
                    <a:pt x="10448" y="17888"/>
                    <a:pt x="9266" y="15744"/>
                    <a:pt x="8176" y="13568"/>
                  </a:cubicBezTo>
                  <a:cubicBezTo>
                    <a:pt x="7088" y="11393"/>
                    <a:pt x="6073" y="9169"/>
                    <a:pt x="4889" y="7039"/>
                  </a:cubicBezTo>
                  <a:cubicBezTo>
                    <a:pt x="3683" y="4880"/>
                    <a:pt x="2352" y="2796"/>
                    <a:pt x="896" y="798"/>
                  </a:cubicBezTo>
                  <a:cubicBezTo>
                    <a:pt x="718" y="550"/>
                    <a:pt x="535" y="307"/>
                    <a:pt x="354" y="64"/>
                  </a:cubicBezTo>
                  <a:cubicBezTo>
                    <a:pt x="320" y="19"/>
                    <a:pt x="279" y="1"/>
                    <a:pt x="2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8" name="Google Shape;828;p9"/>
          <p:cNvGrpSpPr/>
          <p:nvPr/>
        </p:nvGrpSpPr>
        <p:grpSpPr>
          <a:xfrm rot="7402708">
            <a:off x="-301802" y="76990"/>
            <a:ext cx="2071904" cy="2070387"/>
            <a:chOff x="3917425" y="2056350"/>
            <a:chExt cx="1313375" cy="1310750"/>
          </a:xfrm>
        </p:grpSpPr>
        <p:sp>
          <p:nvSpPr>
            <p:cNvPr id="829" name="Google Shape;829;p9"/>
            <p:cNvSpPr/>
            <p:nvPr/>
          </p:nvSpPr>
          <p:spPr>
            <a:xfrm>
              <a:off x="3917425" y="2056350"/>
              <a:ext cx="1313375" cy="1310750"/>
            </a:xfrm>
            <a:custGeom>
              <a:avLst/>
              <a:gdLst/>
              <a:ahLst/>
              <a:cxnLst/>
              <a:rect l="l" t="t" r="r" b="b"/>
              <a:pathLst>
                <a:path w="52535" h="52430" extrusionOk="0">
                  <a:moveTo>
                    <a:pt x="16937" y="1"/>
                  </a:moveTo>
                  <a:cubicBezTo>
                    <a:pt x="16847" y="1"/>
                    <a:pt x="16756" y="25"/>
                    <a:pt x="16665" y="84"/>
                  </a:cubicBezTo>
                  <a:cubicBezTo>
                    <a:pt x="16434" y="228"/>
                    <a:pt x="16318" y="495"/>
                    <a:pt x="16229" y="743"/>
                  </a:cubicBezTo>
                  <a:cubicBezTo>
                    <a:pt x="16126" y="1037"/>
                    <a:pt x="16003" y="1323"/>
                    <a:pt x="15861" y="1600"/>
                  </a:cubicBezTo>
                  <a:cubicBezTo>
                    <a:pt x="15582" y="2132"/>
                    <a:pt x="15269" y="2647"/>
                    <a:pt x="15002" y="3188"/>
                  </a:cubicBezTo>
                  <a:cubicBezTo>
                    <a:pt x="14732" y="3730"/>
                    <a:pt x="14528" y="4216"/>
                    <a:pt x="14328" y="4745"/>
                  </a:cubicBezTo>
                  <a:cubicBezTo>
                    <a:pt x="13924" y="5795"/>
                    <a:pt x="13620" y="6880"/>
                    <a:pt x="13416" y="7987"/>
                  </a:cubicBezTo>
                  <a:cubicBezTo>
                    <a:pt x="13209" y="9094"/>
                    <a:pt x="13103" y="10218"/>
                    <a:pt x="13101" y="11345"/>
                  </a:cubicBezTo>
                  <a:cubicBezTo>
                    <a:pt x="13093" y="12339"/>
                    <a:pt x="13170" y="13335"/>
                    <a:pt x="13329" y="14319"/>
                  </a:cubicBezTo>
                  <a:cubicBezTo>
                    <a:pt x="12393" y="13684"/>
                    <a:pt x="11180" y="13511"/>
                    <a:pt x="10073" y="13398"/>
                  </a:cubicBezTo>
                  <a:cubicBezTo>
                    <a:pt x="9389" y="13330"/>
                    <a:pt x="8701" y="13272"/>
                    <a:pt x="8034" y="13104"/>
                  </a:cubicBezTo>
                  <a:cubicBezTo>
                    <a:pt x="7695" y="13025"/>
                    <a:pt x="7365" y="12907"/>
                    <a:pt x="7053" y="12755"/>
                  </a:cubicBezTo>
                  <a:cubicBezTo>
                    <a:pt x="6706" y="12584"/>
                    <a:pt x="6386" y="12368"/>
                    <a:pt x="6073" y="12144"/>
                  </a:cubicBezTo>
                  <a:cubicBezTo>
                    <a:pt x="5917" y="12033"/>
                    <a:pt x="5763" y="11917"/>
                    <a:pt x="5609" y="11804"/>
                  </a:cubicBezTo>
                  <a:cubicBezTo>
                    <a:pt x="5454" y="11689"/>
                    <a:pt x="5315" y="11564"/>
                    <a:pt x="5125" y="11549"/>
                  </a:cubicBezTo>
                  <a:cubicBezTo>
                    <a:pt x="5112" y="11548"/>
                    <a:pt x="5099" y="11548"/>
                    <a:pt x="5087" y="11548"/>
                  </a:cubicBezTo>
                  <a:cubicBezTo>
                    <a:pt x="4735" y="11548"/>
                    <a:pt x="4605" y="11940"/>
                    <a:pt x="4610" y="12240"/>
                  </a:cubicBezTo>
                  <a:cubicBezTo>
                    <a:pt x="4612" y="12404"/>
                    <a:pt x="4655" y="12572"/>
                    <a:pt x="4689" y="12731"/>
                  </a:cubicBezTo>
                  <a:cubicBezTo>
                    <a:pt x="4720" y="12890"/>
                    <a:pt x="4766" y="13068"/>
                    <a:pt x="4817" y="13229"/>
                  </a:cubicBezTo>
                  <a:cubicBezTo>
                    <a:pt x="4915" y="13559"/>
                    <a:pt x="5038" y="13881"/>
                    <a:pt x="5183" y="14197"/>
                  </a:cubicBezTo>
                  <a:cubicBezTo>
                    <a:pt x="5763" y="15472"/>
                    <a:pt x="6675" y="16574"/>
                    <a:pt x="7690" y="17525"/>
                  </a:cubicBezTo>
                  <a:cubicBezTo>
                    <a:pt x="8870" y="18627"/>
                    <a:pt x="10196" y="19544"/>
                    <a:pt x="11469" y="20529"/>
                  </a:cubicBezTo>
                  <a:cubicBezTo>
                    <a:pt x="11303" y="20565"/>
                    <a:pt x="11142" y="20611"/>
                    <a:pt x="10983" y="20666"/>
                  </a:cubicBezTo>
                  <a:cubicBezTo>
                    <a:pt x="10706" y="20759"/>
                    <a:pt x="10435" y="20837"/>
                    <a:pt x="10149" y="20837"/>
                  </a:cubicBezTo>
                  <a:cubicBezTo>
                    <a:pt x="10079" y="20837"/>
                    <a:pt x="10008" y="20833"/>
                    <a:pt x="9936" y="20822"/>
                  </a:cubicBezTo>
                  <a:cubicBezTo>
                    <a:pt x="9568" y="20772"/>
                    <a:pt x="9170" y="20627"/>
                    <a:pt x="8797" y="20507"/>
                  </a:cubicBezTo>
                  <a:cubicBezTo>
                    <a:pt x="8424" y="20387"/>
                    <a:pt x="7962" y="20257"/>
                    <a:pt x="7534" y="20158"/>
                  </a:cubicBezTo>
                  <a:cubicBezTo>
                    <a:pt x="6670" y="19951"/>
                    <a:pt x="5791" y="19807"/>
                    <a:pt x="4908" y="19727"/>
                  </a:cubicBezTo>
                  <a:cubicBezTo>
                    <a:pt x="4516" y="19691"/>
                    <a:pt x="4121" y="19668"/>
                    <a:pt x="3726" y="19668"/>
                  </a:cubicBezTo>
                  <a:cubicBezTo>
                    <a:pt x="3331" y="19668"/>
                    <a:pt x="2936" y="19691"/>
                    <a:pt x="2542" y="19747"/>
                  </a:cubicBezTo>
                  <a:cubicBezTo>
                    <a:pt x="1676" y="19867"/>
                    <a:pt x="829" y="20144"/>
                    <a:pt x="124" y="20678"/>
                  </a:cubicBezTo>
                  <a:cubicBezTo>
                    <a:pt x="13" y="20762"/>
                    <a:pt x="1" y="20919"/>
                    <a:pt x="131" y="20998"/>
                  </a:cubicBezTo>
                  <a:cubicBezTo>
                    <a:pt x="1183" y="21629"/>
                    <a:pt x="2290" y="22165"/>
                    <a:pt x="3402" y="22685"/>
                  </a:cubicBezTo>
                  <a:cubicBezTo>
                    <a:pt x="4511" y="23205"/>
                    <a:pt x="5640" y="23720"/>
                    <a:pt x="6723" y="24302"/>
                  </a:cubicBezTo>
                  <a:cubicBezTo>
                    <a:pt x="7806" y="24887"/>
                    <a:pt x="8831" y="25532"/>
                    <a:pt x="9755" y="26324"/>
                  </a:cubicBezTo>
                  <a:cubicBezTo>
                    <a:pt x="10273" y="26767"/>
                    <a:pt x="10761" y="27236"/>
                    <a:pt x="11310" y="27636"/>
                  </a:cubicBezTo>
                  <a:cubicBezTo>
                    <a:pt x="11750" y="27961"/>
                    <a:pt x="12227" y="28233"/>
                    <a:pt x="12730" y="28449"/>
                  </a:cubicBezTo>
                  <a:cubicBezTo>
                    <a:pt x="13710" y="28879"/>
                    <a:pt x="14768" y="29100"/>
                    <a:pt x="15837" y="29100"/>
                  </a:cubicBezTo>
                  <a:cubicBezTo>
                    <a:pt x="15876" y="29100"/>
                    <a:pt x="15916" y="29100"/>
                    <a:pt x="15955" y="29099"/>
                  </a:cubicBezTo>
                  <a:lnTo>
                    <a:pt x="16352" y="29080"/>
                  </a:lnTo>
                  <a:lnTo>
                    <a:pt x="16352" y="29080"/>
                  </a:lnTo>
                  <a:cubicBezTo>
                    <a:pt x="15693" y="29474"/>
                    <a:pt x="14944" y="29698"/>
                    <a:pt x="14277" y="30086"/>
                  </a:cubicBezTo>
                  <a:cubicBezTo>
                    <a:pt x="13493" y="30548"/>
                    <a:pt x="12867" y="31229"/>
                    <a:pt x="12357" y="31975"/>
                  </a:cubicBezTo>
                  <a:cubicBezTo>
                    <a:pt x="11329" y="33474"/>
                    <a:pt x="10802" y="35239"/>
                    <a:pt x="9835" y="36772"/>
                  </a:cubicBezTo>
                  <a:cubicBezTo>
                    <a:pt x="9645" y="37072"/>
                    <a:pt x="9389" y="37364"/>
                    <a:pt x="9310" y="37720"/>
                  </a:cubicBezTo>
                  <a:cubicBezTo>
                    <a:pt x="9228" y="38078"/>
                    <a:pt x="9401" y="38418"/>
                    <a:pt x="9770" y="38485"/>
                  </a:cubicBezTo>
                  <a:cubicBezTo>
                    <a:pt x="9823" y="38495"/>
                    <a:pt x="9874" y="38499"/>
                    <a:pt x="9926" y="38499"/>
                  </a:cubicBezTo>
                  <a:cubicBezTo>
                    <a:pt x="10228" y="38499"/>
                    <a:pt x="10503" y="38348"/>
                    <a:pt x="10785" y="38278"/>
                  </a:cubicBezTo>
                  <a:cubicBezTo>
                    <a:pt x="11001" y="38225"/>
                    <a:pt x="11248" y="38206"/>
                    <a:pt x="11497" y="38206"/>
                  </a:cubicBezTo>
                  <a:cubicBezTo>
                    <a:pt x="11632" y="38206"/>
                    <a:pt x="11767" y="38212"/>
                    <a:pt x="11897" y="38220"/>
                  </a:cubicBezTo>
                  <a:cubicBezTo>
                    <a:pt x="12265" y="38244"/>
                    <a:pt x="12682" y="38307"/>
                    <a:pt x="13074" y="38343"/>
                  </a:cubicBezTo>
                  <a:cubicBezTo>
                    <a:pt x="13422" y="38377"/>
                    <a:pt x="13771" y="38392"/>
                    <a:pt x="14120" y="38392"/>
                  </a:cubicBezTo>
                  <a:cubicBezTo>
                    <a:pt x="14169" y="38392"/>
                    <a:pt x="14219" y="38392"/>
                    <a:pt x="14268" y="38391"/>
                  </a:cubicBezTo>
                  <a:cubicBezTo>
                    <a:pt x="15074" y="38382"/>
                    <a:pt x="15883" y="38285"/>
                    <a:pt x="16662" y="38074"/>
                  </a:cubicBezTo>
                  <a:cubicBezTo>
                    <a:pt x="18287" y="37631"/>
                    <a:pt x="19791" y="36644"/>
                    <a:pt x="20672" y="35186"/>
                  </a:cubicBezTo>
                  <a:cubicBezTo>
                    <a:pt x="20737" y="35072"/>
                    <a:pt x="20797" y="34962"/>
                    <a:pt x="20855" y="34849"/>
                  </a:cubicBezTo>
                  <a:cubicBezTo>
                    <a:pt x="20954" y="34952"/>
                    <a:pt x="20997" y="35104"/>
                    <a:pt x="21002" y="35248"/>
                  </a:cubicBezTo>
                  <a:cubicBezTo>
                    <a:pt x="21009" y="35472"/>
                    <a:pt x="20918" y="35679"/>
                    <a:pt x="20802" y="35864"/>
                  </a:cubicBezTo>
                  <a:cubicBezTo>
                    <a:pt x="20684" y="36052"/>
                    <a:pt x="20525" y="36245"/>
                    <a:pt x="20383" y="36430"/>
                  </a:cubicBezTo>
                  <a:cubicBezTo>
                    <a:pt x="20241" y="36618"/>
                    <a:pt x="20128" y="36779"/>
                    <a:pt x="20008" y="36959"/>
                  </a:cubicBezTo>
                  <a:cubicBezTo>
                    <a:pt x="19531" y="37672"/>
                    <a:pt x="19139" y="38437"/>
                    <a:pt x="18841" y="39238"/>
                  </a:cubicBezTo>
                  <a:cubicBezTo>
                    <a:pt x="18251" y="40815"/>
                    <a:pt x="18027" y="42533"/>
                    <a:pt x="18299" y="44201"/>
                  </a:cubicBezTo>
                  <a:cubicBezTo>
                    <a:pt x="18364" y="44608"/>
                    <a:pt x="18460" y="45012"/>
                    <a:pt x="18588" y="45404"/>
                  </a:cubicBezTo>
                  <a:cubicBezTo>
                    <a:pt x="18653" y="45599"/>
                    <a:pt x="18725" y="45797"/>
                    <a:pt x="18804" y="45984"/>
                  </a:cubicBezTo>
                  <a:cubicBezTo>
                    <a:pt x="18881" y="46175"/>
                    <a:pt x="19011" y="46410"/>
                    <a:pt x="19218" y="46509"/>
                  </a:cubicBezTo>
                  <a:cubicBezTo>
                    <a:pt x="19284" y="46540"/>
                    <a:pt x="19354" y="46554"/>
                    <a:pt x="19427" y="46554"/>
                  </a:cubicBezTo>
                  <a:cubicBezTo>
                    <a:pt x="19584" y="46554"/>
                    <a:pt x="19749" y="46488"/>
                    <a:pt x="19883" y="46391"/>
                  </a:cubicBezTo>
                  <a:cubicBezTo>
                    <a:pt x="20080" y="46249"/>
                    <a:pt x="20304" y="46069"/>
                    <a:pt x="20520" y="45917"/>
                  </a:cubicBezTo>
                  <a:cubicBezTo>
                    <a:pt x="20732" y="45763"/>
                    <a:pt x="20956" y="45628"/>
                    <a:pt x="21192" y="45513"/>
                  </a:cubicBezTo>
                  <a:cubicBezTo>
                    <a:pt x="21421" y="45404"/>
                    <a:pt x="21664" y="45330"/>
                    <a:pt x="21909" y="45255"/>
                  </a:cubicBezTo>
                  <a:cubicBezTo>
                    <a:pt x="22386" y="45104"/>
                    <a:pt x="22848" y="44913"/>
                    <a:pt x="23271" y="44639"/>
                  </a:cubicBezTo>
                  <a:cubicBezTo>
                    <a:pt x="23692" y="44370"/>
                    <a:pt x="24068" y="44037"/>
                    <a:pt x="24390" y="43652"/>
                  </a:cubicBezTo>
                  <a:cubicBezTo>
                    <a:pt x="25276" y="42589"/>
                    <a:pt x="25676" y="41202"/>
                    <a:pt x="25490" y="39831"/>
                  </a:cubicBezTo>
                  <a:cubicBezTo>
                    <a:pt x="25461" y="39599"/>
                    <a:pt x="25413" y="39371"/>
                    <a:pt x="25351" y="39147"/>
                  </a:cubicBezTo>
                  <a:cubicBezTo>
                    <a:pt x="25293" y="38942"/>
                    <a:pt x="25209" y="38735"/>
                    <a:pt x="25201" y="38519"/>
                  </a:cubicBezTo>
                  <a:cubicBezTo>
                    <a:pt x="25199" y="38355"/>
                    <a:pt x="25257" y="38184"/>
                    <a:pt x="25389" y="38100"/>
                  </a:cubicBezTo>
                  <a:cubicBezTo>
                    <a:pt x="25423" y="38079"/>
                    <a:pt x="25458" y="38069"/>
                    <a:pt x="25494" y="38069"/>
                  </a:cubicBezTo>
                  <a:cubicBezTo>
                    <a:pt x="25598" y="38069"/>
                    <a:pt x="25705" y="38150"/>
                    <a:pt x="25777" y="38247"/>
                  </a:cubicBezTo>
                  <a:cubicBezTo>
                    <a:pt x="26025" y="38584"/>
                    <a:pt x="26171" y="39015"/>
                    <a:pt x="26210" y="39433"/>
                  </a:cubicBezTo>
                  <a:cubicBezTo>
                    <a:pt x="26220" y="39520"/>
                    <a:pt x="26222" y="39609"/>
                    <a:pt x="26222" y="39698"/>
                  </a:cubicBezTo>
                  <a:cubicBezTo>
                    <a:pt x="25623" y="40820"/>
                    <a:pt x="25627" y="42177"/>
                    <a:pt x="25839" y="43409"/>
                  </a:cubicBezTo>
                  <a:cubicBezTo>
                    <a:pt x="25974" y="44172"/>
                    <a:pt x="26179" y="44918"/>
                    <a:pt x="26451" y="45643"/>
                  </a:cubicBezTo>
                  <a:cubicBezTo>
                    <a:pt x="26742" y="46418"/>
                    <a:pt x="27124" y="47164"/>
                    <a:pt x="27656" y="47806"/>
                  </a:cubicBezTo>
                  <a:cubicBezTo>
                    <a:pt x="27919" y="48119"/>
                    <a:pt x="28217" y="48386"/>
                    <a:pt x="28530" y="48644"/>
                  </a:cubicBezTo>
                  <a:cubicBezTo>
                    <a:pt x="28843" y="48904"/>
                    <a:pt x="29148" y="49137"/>
                    <a:pt x="29413" y="49431"/>
                  </a:cubicBezTo>
                  <a:cubicBezTo>
                    <a:pt x="29538" y="49563"/>
                    <a:pt x="29644" y="49715"/>
                    <a:pt x="29733" y="49876"/>
                  </a:cubicBezTo>
                  <a:cubicBezTo>
                    <a:pt x="29827" y="50045"/>
                    <a:pt x="29875" y="50225"/>
                    <a:pt x="29914" y="50410"/>
                  </a:cubicBezTo>
                  <a:cubicBezTo>
                    <a:pt x="29986" y="50769"/>
                    <a:pt x="30087" y="51181"/>
                    <a:pt x="30455" y="51349"/>
                  </a:cubicBezTo>
                  <a:cubicBezTo>
                    <a:pt x="30535" y="51386"/>
                    <a:pt x="30615" y="51402"/>
                    <a:pt x="30693" y="51402"/>
                  </a:cubicBezTo>
                  <a:cubicBezTo>
                    <a:pt x="30974" y="51402"/>
                    <a:pt x="31235" y="51190"/>
                    <a:pt x="31399" y="50940"/>
                  </a:cubicBezTo>
                  <a:cubicBezTo>
                    <a:pt x="31611" y="50622"/>
                    <a:pt x="31757" y="50201"/>
                    <a:pt x="31887" y="49811"/>
                  </a:cubicBezTo>
                  <a:cubicBezTo>
                    <a:pt x="32017" y="49424"/>
                    <a:pt x="32164" y="49041"/>
                    <a:pt x="32357" y="48675"/>
                  </a:cubicBezTo>
                  <a:cubicBezTo>
                    <a:pt x="32549" y="48307"/>
                    <a:pt x="32775" y="47934"/>
                    <a:pt x="32968" y="47558"/>
                  </a:cubicBezTo>
                  <a:cubicBezTo>
                    <a:pt x="33156" y="47200"/>
                    <a:pt x="33300" y="46820"/>
                    <a:pt x="33396" y="46427"/>
                  </a:cubicBezTo>
                  <a:cubicBezTo>
                    <a:pt x="33481" y="46064"/>
                    <a:pt x="33529" y="45691"/>
                    <a:pt x="33538" y="45318"/>
                  </a:cubicBezTo>
                  <a:cubicBezTo>
                    <a:pt x="33546" y="45075"/>
                    <a:pt x="33536" y="44829"/>
                    <a:pt x="33517" y="44589"/>
                  </a:cubicBezTo>
                  <a:lnTo>
                    <a:pt x="33517" y="44589"/>
                  </a:lnTo>
                  <a:cubicBezTo>
                    <a:pt x="34275" y="45693"/>
                    <a:pt x="35367" y="46567"/>
                    <a:pt x="36559" y="47188"/>
                  </a:cubicBezTo>
                  <a:cubicBezTo>
                    <a:pt x="37011" y="47424"/>
                    <a:pt x="37483" y="47638"/>
                    <a:pt x="37885" y="47953"/>
                  </a:cubicBezTo>
                  <a:cubicBezTo>
                    <a:pt x="38289" y="48268"/>
                    <a:pt x="38624" y="48714"/>
                    <a:pt x="38941" y="49137"/>
                  </a:cubicBezTo>
                  <a:cubicBezTo>
                    <a:pt x="39589" y="50009"/>
                    <a:pt x="40332" y="50791"/>
                    <a:pt x="41115" y="51542"/>
                  </a:cubicBezTo>
                  <a:cubicBezTo>
                    <a:pt x="41307" y="51729"/>
                    <a:pt x="41502" y="51912"/>
                    <a:pt x="41699" y="52098"/>
                  </a:cubicBezTo>
                  <a:cubicBezTo>
                    <a:pt x="41898" y="52284"/>
                    <a:pt x="42034" y="52430"/>
                    <a:pt x="42271" y="52430"/>
                  </a:cubicBezTo>
                  <a:cubicBezTo>
                    <a:pt x="42273" y="52430"/>
                    <a:pt x="42275" y="52430"/>
                    <a:pt x="42277" y="52430"/>
                  </a:cubicBezTo>
                  <a:cubicBezTo>
                    <a:pt x="42717" y="52420"/>
                    <a:pt x="42915" y="51828"/>
                    <a:pt x="42973" y="51472"/>
                  </a:cubicBezTo>
                  <a:cubicBezTo>
                    <a:pt x="43100" y="50651"/>
                    <a:pt x="42770" y="49845"/>
                    <a:pt x="42575" y="49063"/>
                  </a:cubicBezTo>
                  <a:cubicBezTo>
                    <a:pt x="42325" y="48071"/>
                    <a:pt x="42205" y="47055"/>
                    <a:pt x="42032" y="46049"/>
                  </a:cubicBezTo>
                  <a:cubicBezTo>
                    <a:pt x="41863" y="45087"/>
                    <a:pt x="41632" y="44131"/>
                    <a:pt x="41307" y="43210"/>
                  </a:cubicBezTo>
                  <a:cubicBezTo>
                    <a:pt x="40843" y="41903"/>
                    <a:pt x="40188" y="40637"/>
                    <a:pt x="39288" y="39575"/>
                  </a:cubicBezTo>
                  <a:cubicBezTo>
                    <a:pt x="39843" y="39418"/>
                    <a:pt x="40416" y="39338"/>
                    <a:pt x="40990" y="39338"/>
                  </a:cubicBezTo>
                  <a:cubicBezTo>
                    <a:pt x="41431" y="39338"/>
                    <a:pt x="41872" y="39385"/>
                    <a:pt x="42306" y="39479"/>
                  </a:cubicBezTo>
                  <a:cubicBezTo>
                    <a:pt x="42910" y="39612"/>
                    <a:pt x="43492" y="39816"/>
                    <a:pt x="44075" y="40028"/>
                  </a:cubicBezTo>
                  <a:cubicBezTo>
                    <a:pt x="44655" y="40242"/>
                    <a:pt x="45317" y="40495"/>
                    <a:pt x="45933" y="40733"/>
                  </a:cubicBezTo>
                  <a:cubicBezTo>
                    <a:pt x="46549" y="40971"/>
                    <a:pt x="47160" y="41212"/>
                    <a:pt x="47772" y="41455"/>
                  </a:cubicBezTo>
                  <a:cubicBezTo>
                    <a:pt x="48383" y="41698"/>
                    <a:pt x="48929" y="41936"/>
                    <a:pt x="49516" y="42155"/>
                  </a:cubicBezTo>
                  <a:cubicBezTo>
                    <a:pt x="50104" y="42374"/>
                    <a:pt x="50614" y="42524"/>
                    <a:pt x="51191" y="42579"/>
                  </a:cubicBezTo>
                  <a:cubicBezTo>
                    <a:pt x="51316" y="42592"/>
                    <a:pt x="51448" y="42605"/>
                    <a:pt x="51579" y="42605"/>
                  </a:cubicBezTo>
                  <a:cubicBezTo>
                    <a:pt x="51736" y="42605"/>
                    <a:pt x="51893" y="42586"/>
                    <a:pt x="52034" y="42528"/>
                  </a:cubicBezTo>
                  <a:cubicBezTo>
                    <a:pt x="52284" y="42432"/>
                    <a:pt x="52460" y="42206"/>
                    <a:pt x="52498" y="41941"/>
                  </a:cubicBezTo>
                  <a:cubicBezTo>
                    <a:pt x="52534" y="41676"/>
                    <a:pt x="52474" y="41407"/>
                    <a:pt x="52332" y="41181"/>
                  </a:cubicBezTo>
                  <a:cubicBezTo>
                    <a:pt x="52157" y="40906"/>
                    <a:pt x="51887" y="40719"/>
                    <a:pt x="51625" y="40533"/>
                  </a:cubicBezTo>
                  <a:cubicBezTo>
                    <a:pt x="51362" y="40350"/>
                    <a:pt x="51126" y="40165"/>
                    <a:pt x="50917" y="39927"/>
                  </a:cubicBezTo>
                  <a:cubicBezTo>
                    <a:pt x="50713" y="39686"/>
                    <a:pt x="50532" y="39426"/>
                    <a:pt x="50373" y="39154"/>
                  </a:cubicBezTo>
                  <a:cubicBezTo>
                    <a:pt x="50043" y="38605"/>
                    <a:pt x="49750" y="38035"/>
                    <a:pt x="49406" y="37494"/>
                  </a:cubicBezTo>
                  <a:cubicBezTo>
                    <a:pt x="49054" y="36947"/>
                    <a:pt x="48672" y="36425"/>
                    <a:pt x="48258" y="35929"/>
                  </a:cubicBezTo>
                  <a:cubicBezTo>
                    <a:pt x="47451" y="34955"/>
                    <a:pt x="46530" y="34057"/>
                    <a:pt x="45500" y="33320"/>
                  </a:cubicBezTo>
                  <a:cubicBezTo>
                    <a:pt x="44997" y="32959"/>
                    <a:pt x="44460" y="32656"/>
                    <a:pt x="43875" y="32442"/>
                  </a:cubicBezTo>
                  <a:cubicBezTo>
                    <a:pt x="43293" y="32228"/>
                    <a:pt x="42730" y="32139"/>
                    <a:pt x="42140" y="32093"/>
                  </a:cubicBezTo>
                  <a:cubicBezTo>
                    <a:pt x="41842" y="32073"/>
                    <a:pt x="41543" y="32064"/>
                    <a:pt x="41245" y="32064"/>
                  </a:cubicBezTo>
                  <a:cubicBezTo>
                    <a:pt x="40957" y="32064"/>
                    <a:pt x="40668" y="32073"/>
                    <a:pt x="40381" y="32091"/>
                  </a:cubicBezTo>
                  <a:cubicBezTo>
                    <a:pt x="39793" y="32117"/>
                    <a:pt x="39204" y="32180"/>
                    <a:pt x="38631" y="32322"/>
                  </a:cubicBezTo>
                  <a:cubicBezTo>
                    <a:pt x="38061" y="32464"/>
                    <a:pt x="37531" y="32731"/>
                    <a:pt x="36990" y="32976"/>
                  </a:cubicBezTo>
                  <a:cubicBezTo>
                    <a:pt x="36631" y="33140"/>
                    <a:pt x="36248" y="33275"/>
                    <a:pt x="35859" y="33275"/>
                  </a:cubicBezTo>
                  <a:cubicBezTo>
                    <a:pt x="35718" y="33275"/>
                    <a:pt x="35576" y="33257"/>
                    <a:pt x="35435" y="33217"/>
                  </a:cubicBezTo>
                  <a:cubicBezTo>
                    <a:pt x="35281" y="33176"/>
                    <a:pt x="35139" y="33099"/>
                    <a:pt x="35018" y="32998"/>
                  </a:cubicBezTo>
                  <a:cubicBezTo>
                    <a:pt x="35050" y="32483"/>
                    <a:pt x="35502" y="32107"/>
                    <a:pt x="35957" y="31934"/>
                  </a:cubicBezTo>
                  <a:cubicBezTo>
                    <a:pt x="36523" y="31717"/>
                    <a:pt x="37148" y="31645"/>
                    <a:pt x="37748" y="31585"/>
                  </a:cubicBezTo>
                  <a:cubicBezTo>
                    <a:pt x="38953" y="31458"/>
                    <a:pt x="40171" y="31470"/>
                    <a:pt x="41382" y="31373"/>
                  </a:cubicBezTo>
                  <a:cubicBezTo>
                    <a:pt x="41991" y="31330"/>
                    <a:pt x="42597" y="31246"/>
                    <a:pt x="43196" y="31121"/>
                  </a:cubicBezTo>
                  <a:cubicBezTo>
                    <a:pt x="43834" y="30976"/>
                    <a:pt x="44458" y="30767"/>
                    <a:pt x="45054" y="30497"/>
                  </a:cubicBezTo>
                  <a:cubicBezTo>
                    <a:pt x="46308" y="29949"/>
                    <a:pt x="47473" y="29207"/>
                    <a:pt x="48650" y="28517"/>
                  </a:cubicBezTo>
                  <a:cubicBezTo>
                    <a:pt x="49278" y="28146"/>
                    <a:pt x="49906" y="27785"/>
                    <a:pt x="50530" y="27409"/>
                  </a:cubicBezTo>
                  <a:cubicBezTo>
                    <a:pt x="50674" y="27320"/>
                    <a:pt x="50809" y="27217"/>
                    <a:pt x="50867" y="27051"/>
                  </a:cubicBezTo>
                  <a:cubicBezTo>
                    <a:pt x="50912" y="26919"/>
                    <a:pt x="50898" y="26774"/>
                    <a:pt x="50828" y="26654"/>
                  </a:cubicBezTo>
                  <a:cubicBezTo>
                    <a:pt x="50676" y="26379"/>
                    <a:pt x="50373" y="26305"/>
                    <a:pt x="50087" y="26278"/>
                  </a:cubicBezTo>
                  <a:cubicBezTo>
                    <a:pt x="49803" y="26249"/>
                    <a:pt x="49553" y="26194"/>
                    <a:pt x="49305" y="26042"/>
                  </a:cubicBezTo>
                  <a:cubicBezTo>
                    <a:pt x="49059" y="25893"/>
                    <a:pt x="48852" y="25691"/>
                    <a:pt x="48652" y="25489"/>
                  </a:cubicBezTo>
                  <a:cubicBezTo>
                    <a:pt x="48455" y="25287"/>
                    <a:pt x="48246" y="25065"/>
                    <a:pt x="48024" y="24870"/>
                  </a:cubicBezTo>
                  <a:cubicBezTo>
                    <a:pt x="47800" y="24673"/>
                    <a:pt x="47557" y="24497"/>
                    <a:pt x="47302" y="24346"/>
                  </a:cubicBezTo>
                  <a:cubicBezTo>
                    <a:pt x="46277" y="23744"/>
                    <a:pt x="45054" y="23537"/>
                    <a:pt x="43878" y="23537"/>
                  </a:cubicBezTo>
                  <a:cubicBezTo>
                    <a:pt x="43865" y="23537"/>
                    <a:pt x="43853" y="23537"/>
                    <a:pt x="43841" y="23537"/>
                  </a:cubicBezTo>
                  <a:cubicBezTo>
                    <a:pt x="43213" y="23537"/>
                    <a:pt x="42585" y="23597"/>
                    <a:pt x="41969" y="23710"/>
                  </a:cubicBezTo>
                  <a:cubicBezTo>
                    <a:pt x="41302" y="23836"/>
                    <a:pt x="40672" y="24057"/>
                    <a:pt x="40060" y="24343"/>
                  </a:cubicBezTo>
                  <a:cubicBezTo>
                    <a:pt x="39449" y="24630"/>
                    <a:pt x="38823" y="24986"/>
                    <a:pt x="38215" y="25320"/>
                  </a:cubicBezTo>
                  <a:lnTo>
                    <a:pt x="36304" y="26363"/>
                  </a:lnTo>
                  <a:cubicBezTo>
                    <a:pt x="36015" y="26519"/>
                    <a:pt x="35728" y="26687"/>
                    <a:pt x="35430" y="26825"/>
                  </a:cubicBezTo>
                  <a:cubicBezTo>
                    <a:pt x="35151" y="26956"/>
                    <a:pt x="34910" y="27032"/>
                    <a:pt x="34641" y="27032"/>
                  </a:cubicBezTo>
                  <a:cubicBezTo>
                    <a:pt x="34625" y="27032"/>
                    <a:pt x="34609" y="27032"/>
                    <a:pt x="34592" y="27032"/>
                  </a:cubicBezTo>
                  <a:cubicBezTo>
                    <a:pt x="34475" y="27029"/>
                    <a:pt x="34340" y="26993"/>
                    <a:pt x="34284" y="26904"/>
                  </a:cubicBezTo>
                  <a:cubicBezTo>
                    <a:pt x="34231" y="26813"/>
                    <a:pt x="34243" y="26760"/>
                    <a:pt x="34263" y="26671"/>
                  </a:cubicBezTo>
                  <a:cubicBezTo>
                    <a:pt x="34323" y="26430"/>
                    <a:pt x="34513" y="26245"/>
                    <a:pt x="34694" y="26079"/>
                  </a:cubicBezTo>
                  <a:cubicBezTo>
                    <a:pt x="34937" y="25857"/>
                    <a:pt x="35213" y="25674"/>
                    <a:pt x="35512" y="25535"/>
                  </a:cubicBezTo>
                  <a:cubicBezTo>
                    <a:pt x="35548" y="25515"/>
                    <a:pt x="35574" y="25482"/>
                    <a:pt x="35586" y="25443"/>
                  </a:cubicBezTo>
                  <a:lnTo>
                    <a:pt x="35618" y="25431"/>
                  </a:lnTo>
                  <a:cubicBezTo>
                    <a:pt x="36669" y="24846"/>
                    <a:pt x="37832" y="24500"/>
                    <a:pt x="38925" y="23994"/>
                  </a:cubicBezTo>
                  <a:cubicBezTo>
                    <a:pt x="40070" y="23465"/>
                    <a:pt x="41091" y="22707"/>
                    <a:pt x="41863" y="21706"/>
                  </a:cubicBezTo>
                  <a:cubicBezTo>
                    <a:pt x="42636" y="20702"/>
                    <a:pt x="43071" y="19518"/>
                    <a:pt x="43683" y="18420"/>
                  </a:cubicBezTo>
                  <a:cubicBezTo>
                    <a:pt x="43993" y="17862"/>
                    <a:pt x="44376" y="17361"/>
                    <a:pt x="44756" y="16849"/>
                  </a:cubicBezTo>
                  <a:cubicBezTo>
                    <a:pt x="44953" y="16586"/>
                    <a:pt x="45146" y="16322"/>
                    <a:pt x="45317" y="16043"/>
                  </a:cubicBezTo>
                  <a:cubicBezTo>
                    <a:pt x="45447" y="15833"/>
                    <a:pt x="45569" y="15605"/>
                    <a:pt x="45598" y="15357"/>
                  </a:cubicBezTo>
                  <a:cubicBezTo>
                    <a:pt x="45630" y="15111"/>
                    <a:pt x="45560" y="14839"/>
                    <a:pt x="45346" y="14680"/>
                  </a:cubicBezTo>
                  <a:cubicBezTo>
                    <a:pt x="45196" y="14568"/>
                    <a:pt x="45038" y="14532"/>
                    <a:pt x="44876" y="14532"/>
                  </a:cubicBezTo>
                  <a:cubicBezTo>
                    <a:pt x="44809" y="14532"/>
                    <a:pt x="44740" y="14538"/>
                    <a:pt x="44672" y="14548"/>
                  </a:cubicBezTo>
                  <a:cubicBezTo>
                    <a:pt x="44441" y="14582"/>
                    <a:pt x="44188" y="14668"/>
                    <a:pt x="43945" y="14741"/>
                  </a:cubicBezTo>
                  <a:cubicBezTo>
                    <a:pt x="43661" y="14822"/>
                    <a:pt x="43372" y="14890"/>
                    <a:pt x="43081" y="14943"/>
                  </a:cubicBezTo>
                  <a:cubicBezTo>
                    <a:pt x="42494" y="15046"/>
                    <a:pt x="41902" y="15106"/>
                    <a:pt x="41314" y="15191"/>
                  </a:cubicBezTo>
                  <a:cubicBezTo>
                    <a:pt x="39687" y="15419"/>
                    <a:pt x="38133" y="16014"/>
                    <a:pt x="36771" y="16931"/>
                  </a:cubicBezTo>
                  <a:cubicBezTo>
                    <a:pt x="35863" y="17530"/>
                    <a:pt x="35050" y="18259"/>
                    <a:pt x="34354" y="19094"/>
                  </a:cubicBezTo>
                  <a:cubicBezTo>
                    <a:pt x="34003" y="19513"/>
                    <a:pt x="33683" y="19961"/>
                    <a:pt x="33396" y="20430"/>
                  </a:cubicBezTo>
                  <a:cubicBezTo>
                    <a:pt x="33257" y="20661"/>
                    <a:pt x="33127" y="20895"/>
                    <a:pt x="33004" y="21140"/>
                  </a:cubicBezTo>
                  <a:cubicBezTo>
                    <a:pt x="32879" y="21383"/>
                    <a:pt x="32763" y="21665"/>
                    <a:pt x="32624" y="21917"/>
                  </a:cubicBezTo>
                  <a:cubicBezTo>
                    <a:pt x="32487" y="22170"/>
                    <a:pt x="32321" y="22418"/>
                    <a:pt x="32070" y="22565"/>
                  </a:cubicBezTo>
                  <a:cubicBezTo>
                    <a:pt x="31983" y="22618"/>
                    <a:pt x="31879" y="22664"/>
                    <a:pt x="31775" y="22664"/>
                  </a:cubicBezTo>
                  <a:cubicBezTo>
                    <a:pt x="31761" y="22664"/>
                    <a:pt x="31747" y="22663"/>
                    <a:pt x="31733" y="22661"/>
                  </a:cubicBezTo>
                  <a:cubicBezTo>
                    <a:pt x="31697" y="22659"/>
                    <a:pt x="31661" y="22644"/>
                    <a:pt x="31632" y="22623"/>
                  </a:cubicBezTo>
                  <a:cubicBezTo>
                    <a:pt x="31608" y="22603"/>
                    <a:pt x="31591" y="22582"/>
                    <a:pt x="31579" y="22555"/>
                  </a:cubicBezTo>
                  <a:cubicBezTo>
                    <a:pt x="31512" y="22384"/>
                    <a:pt x="31608" y="22151"/>
                    <a:pt x="31685" y="21987"/>
                  </a:cubicBezTo>
                  <a:cubicBezTo>
                    <a:pt x="31827" y="21701"/>
                    <a:pt x="31981" y="21422"/>
                    <a:pt x="32130" y="21140"/>
                  </a:cubicBezTo>
                  <a:lnTo>
                    <a:pt x="32585" y="20269"/>
                  </a:lnTo>
                  <a:cubicBezTo>
                    <a:pt x="32609" y="20225"/>
                    <a:pt x="32614" y="20172"/>
                    <a:pt x="32595" y="20124"/>
                  </a:cubicBezTo>
                  <a:cubicBezTo>
                    <a:pt x="32602" y="20108"/>
                    <a:pt x="32609" y="20088"/>
                    <a:pt x="32609" y="20069"/>
                  </a:cubicBezTo>
                  <a:cubicBezTo>
                    <a:pt x="32614" y="20047"/>
                    <a:pt x="32612" y="20028"/>
                    <a:pt x="32607" y="20009"/>
                  </a:cubicBezTo>
                  <a:cubicBezTo>
                    <a:pt x="33213" y="19037"/>
                    <a:pt x="33979" y="18173"/>
                    <a:pt x="34691" y="17277"/>
                  </a:cubicBezTo>
                  <a:cubicBezTo>
                    <a:pt x="35500" y="16266"/>
                    <a:pt x="36234" y="15195"/>
                    <a:pt x="36633" y="13951"/>
                  </a:cubicBezTo>
                  <a:cubicBezTo>
                    <a:pt x="37002" y="12806"/>
                    <a:pt x="37079" y="11597"/>
                    <a:pt x="36908" y="10408"/>
                  </a:cubicBezTo>
                  <a:cubicBezTo>
                    <a:pt x="36737" y="9220"/>
                    <a:pt x="36364" y="8086"/>
                    <a:pt x="36085" y="6928"/>
                  </a:cubicBezTo>
                  <a:cubicBezTo>
                    <a:pt x="35947" y="6363"/>
                    <a:pt x="35834" y="5788"/>
                    <a:pt x="35784" y="5208"/>
                  </a:cubicBezTo>
                  <a:cubicBezTo>
                    <a:pt x="35760" y="4914"/>
                    <a:pt x="35801" y="4563"/>
                    <a:pt x="35644" y="4300"/>
                  </a:cubicBezTo>
                  <a:cubicBezTo>
                    <a:pt x="35548" y="4140"/>
                    <a:pt x="35377" y="4043"/>
                    <a:pt x="35202" y="4043"/>
                  </a:cubicBezTo>
                  <a:cubicBezTo>
                    <a:pt x="35093" y="4043"/>
                    <a:pt x="34983" y="4081"/>
                    <a:pt x="34888" y="4165"/>
                  </a:cubicBezTo>
                  <a:cubicBezTo>
                    <a:pt x="34785" y="4262"/>
                    <a:pt x="34701" y="4389"/>
                    <a:pt x="34600" y="4493"/>
                  </a:cubicBezTo>
                  <a:cubicBezTo>
                    <a:pt x="34501" y="4599"/>
                    <a:pt x="34400" y="4693"/>
                    <a:pt x="34292" y="4786"/>
                  </a:cubicBezTo>
                  <a:cubicBezTo>
                    <a:pt x="34080" y="4962"/>
                    <a:pt x="33854" y="5121"/>
                    <a:pt x="33618" y="5261"/>
                  </a:cubicBezTo>
                  <a:cubicBezTo>
                    <a:pt x="33124" y="5557"/>
                    <a:pt x="32595" y="5780"/>
                    <a:pt x="32061" y="5995"/>
                  </a:cubicBezTo>
                  <a:cubicBezTo>
                    <a:pt x="31529" y="6209"/>
                    <a:pt x="30941" y="6430"/>
                    <a:pt x="30400" y="6688"/>
                  </a:cubicBezTo>
                  <a:cubicBezTo>
                    <a:pt x="29839" y="6945"/>
                    <a:pt x="29315" y="7280"/>
                    <a:pt x="28843" y="7679"/>
                  </a:cubicBezTo>
                  <a:cubicBezTo>
                    <a:pt x="27837" y="8536"/>
                    <a:pt x="27110" y="9684"/>
                    <a:pt x="26559" y="10871"/>
                  </a:cubicBezTo>
                  <a:cubicBezTo>
                    <a:pt x="26008" y="12059"/>
                    <a:pt x="25611" y="13366"/>
                    <a:pt x="25189" y="14630"/>
                  </a:cubicBezTo>
                  <a:cubicBezTo>
                    <a:pt x="24980" y="15260"/>
                    <a:pt x="24761" y="15889"/>
                    <a:pt x="24501" y="16507"/>
                  </a:cubicBezTo>
                  <a:cubicBezTo>
                    <a:pt x="24294" y="16996"/>
                    <a:pt x="24090" y="17559"/>
                    <a:pt x="23673" y="17917"/>
                  </a:cubicBezTo>
                  <a:cubicBezTo>
                    <a:pt x="23570" y="18009"/>
                    <a:pt x="23442" y="18071"/>
                    <a:pt x="23305" y="18095"/>
                  </a:cubicBezTo>
                  <a:cubicBezTo>
                    <a:pt x="23223" y="17843"/>
                    <a:pt x="23223" y="17571"/>
                    <a:pt x="23252" y="17306"/>
                  </a:cubicBezTo>
                  <a:cubicBezTo>
                    <a:pt x="23288" y="16993"/>
                    <a:pt x="23346" y="16680"/>
                    <a:pt x="23401" y="16367"/>
                  </a:cubicBezTo>
                  <a:cubicBezTo>
                    <a:pt x="23517" y="15703"/>
                    <a:pt x="23654" y="15044"/>
                    <a:pt x="23786" y="14384"/>
                  </a:cubicBezTo>
                  <a:cubicBezTo>
                    <a:pt x="24032" y="13138"/>
                    <a:pt x="24256" y="11879"/>
                    <a:pt x="24263" y="10603"/>
                  </a:cubicBezTo>
                  <a:cubicBezTo>
                    <a:pt x="24272" y="9427"/>
                    <a:pt x="24099" y="8240"/>
                    <a:pt x="23620" y="7159"/>
                  </a:cubicBezTo>
                  <a:cubicBezTo>
                    <a:pt x="23353" y="6551"/>
                    <a:pt x="22980" y="5997"/>
                    <a:pt x="22588" y="5463"/>
                  </a:cubicBezTo>
                  <a:cubicBezTo>
                    <a:pt x="22198" y="4926"/>
                    <a:pt x="21741" y="4341"/>
                    <a:pt x="21288" y="3802"/>
                  </a:cubicBezTo>
                  <a:cubicBezTo>
                    <a:pt x="20393" y="2733"/>
                    <a:pt x="19409" y="1735"/>
                    <a:pt x="18318" y="859"/>
                  </a:cubicBezTo>
                  <a:cubicBezTo>
                    <a:pt x="18042" y="637"/>
                    <a:pt x="17758" y="423"/>
                    <a:pt x="17464" y="218"/>
                  </a:cubicBezTo>
                  <a:cubicBezTo>
                    <a:pt x="17305" y="105"/>
                    <a:pt x="17124" y="1"/>
                    <a:pt x="16937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9"/>
            <p:cNvSpPr/>
            <p:nvPr/>
          </p:nvSpPr>
          <p:spPr>
            <a:xfrm>
              <a:off x="4697875" y="3033125"/>
              <a:ext cx="51050" cy="102275"/>
            </a:xfrm>
            <a:custGeom>
              <a:avLst/>
              <a:gdLst/>
              <a:ahLst/>
              <a:cxnLst/>
              <a:rect l="l" t="t" r="r" b="b"/>
              <a:pathLst>
                <a:path w="2042" h="4091" extrusionOk="0">
                  <a:moveTo>
                    <a:pt x="205" y="0"/>
                  </a:moveTo>
                  <a:cubicBezTo>
                    <a:pt x="157" y="0"/>
                    <a:pt x="109" y="19"/>
                    <a:pt x="72" y="54"/>
                  </a:cubicBezTo>
                  <a:cubicBezTo>
                    <a:pt x="7" y="122"/>
                    <a:pt x="0" y="252"/>
                    <a:pt x="77" y="314"/>
                  </a:cubicBezTo>
                  <a:cubicBezTo>
                    <a:pt x="886" y="993"/>
                    <a:pt x="1413" y="1951"/>
                    <a:pt x="1560" y="2998"/>
                  </a:cubicBezTo>
                  <a:cubicBezTo>
                    <a:pt x="1598" y="3299"/>
                    <a:pt x="1606" y="3604"/>
                    <a:pt x="1581" y="3910"/>
                  </a:cubicBezTo>
                  <a:cubicBezTo>
                    <a:pt x="1574" y="4004"/>
                    <a:pt x="1678" y="4090"/>
                    <a:pt x="1769" y="4090"/>
                  </a:cubicBezTo>
                  <a:cubicBezTo>
                    <a:pt x="1863" y="4090"/>
                    <a:pt x="1942" y="3999"/>
                    <a:pt x="1950" y="3900"/>
                  </a:cubicBezTo>
                  <a:cubicBezTo>
                    <a:pt x="2041" y="2781"/>
                    <a:pt x="1685" y="1628"/>
                    <a:pt x="997" y="740"/>
                  </a:cubicBezTo>
                  <a:cubicBezTo>
                    <a:pt x="799" y="488"/>
                    <a:pt x="575" y="257"/>
                    <a:pt x="332" y="50"/>
                  </a:cubicBezTo>
                  <a:cubicBezTo>
                    <a:pt x="296" y="17"/>
                    <a:pt x="251" y="0"/>
                    <a:pt x="2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9"/>
            <p:cNvSpPr/>
            <p:nvPr/>
          </p:nvSpPr>
          <p:spPr>
            <a:xfrm>
              <a:off x="4771200" y="2980050"/>
              <a:ext cx="94075" cy="38325"/>
            </a:xfrm>
            <a:custGeom>
              <a:avLst/>
              <a:gdLst/>
              <a:ahLst/>
              <a:cxnLst/>
              <a:rect l="l" t="t" r="r" b="b"/>
              <a:pathLst>
                <a:path w="3763" h="1533" extrusionOk="0">
                  <a:moveTo>
                    <a:pt x="481" y="0"/>
                  </a:moveTo>
                  <a:cubicBezTo>
                    <a:pt x="399" y="0"/>
                    <a:pt x="316" y="3"/>
                    <a:pt x="232" y="9"/>
                  </a:cubicBezTo>
                  <a:cubicBezTo>
                    <a:pt x="2" y="28"/>
                    <a:pt x="1" y="378"/>
                    <a:pt x="224" y="378"/>
                  </a:cubicBezTo>
                  <a:cubicBezTo>
                    <a:pt x="229" y="378"/>
                    <a:pt x="234" y="378"/>
                    <a:pt x="239" y="377"/>
                  </a:cubicBezTo>
                  <a:cubicBezTo>
                    <a:pt x="316" y="372"/>
                    <a:pt x="393" y="369"/>
                    <a:pt x="470" y="369"/>
                  </a:cubicBezTo>
                  <a:cubicBezTo>
                    <a:pt x="1564" y="369"/>
                    <a:pt x="2580" y="901"/>
                    <a:pt x="3467" y="1508"/>
                  </a:cubicBezTo>
                  <a:cubicBezTo>
                    <a:pt x="3491" y="1525"/>
                    <a:pt x="3519" y="1532"/>
                    <a:pt x="3547" y="1532"/>
                  </a:cubicBezTo>
                  <a:cubicBezTo>
                    <a:pt x="3615" y="1532"/>
                    <a:pt x="3685" y="1491"/>
                    <a:pt x="3717" y="1434"/>
                  </a:cubicBezTo>
                  <a:cubicBezTo>
                    <a:pt x="3763" y="1354"/>
                    <a:pt x="3727" y="1241"/>
                    <a:pt x="3642" y="1186"/>
                  </a:cubicBezTo>
                  <a:cubicBezTo>
                    <a:pt x="2713" y="546"/>
                    <a:pt x="1633" y="0"/>
                    <a:pt x="4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9"/>
            <p:cNvSpPr/>
            <p:nvPr/>
          </p:nvSpPr>
          <p:spPr>
            <a:xfrm>
              <a:off x="4246500" y="2412025"/>
              <a:ext cx="116075" cy="133800"/>
            </a:xfrm>
            <a:custGeom>
              <a:avLst/>
              <a:gdLst/>
              <a:ahLst/>
              <a:cxnLst/>
              <a:rect l="l" t="t" r="r" b="b"/>
              <a:pathLst>
                <a:path w="4643" h="5352" extrusionOk="0">
                  <a:moveTo>
                    <a:pt x="200" y="0"/>
                  </a:moveTo>
                  <a:cubicBezTo>
                    <a:pt x="156" y="0"/>
                    <a:pt x="111" y="17"/>
                    <a:pt x="75" y="56"/>
                  </a:cubicBezTo>
                  <a:cubicBezTo>
                    <a:pt x="0" y="133"/>
                    <a:pt x="0" y="254"/>
                    <a:pt x="77" y="314"/>
                  </a:cubicBezTo>
                  <a:cubicBezTo>
                    <a:pt x="1425" y="1341"/>
                    <a:pt x="2474" y="2684"/>
                    <a:pt x="3430" y="4073"/>
                  </a:cubicBezTo>
                  <a:cubicBezTo>
                    <a:pt x="3702" y="4465"/>
                    <a:pt x="3966" y="4870"/>
                    <a:pt x="4236" y="5269"/>
                  </a:cubicBezTo>
                  <a:cubicBezTo>
                    <a:pt x="4274" y="5328"/>
                    <a:pt x="4330" y="5352"/>
                    <a:pt x="4385" y="5352"/>
                  </a:cubicBezTo>
                  <a:cubicBezTo>
                    <a:pt x="4514" y="5352"/>
                    <a:pt x="4642" y="5220"/>
                    <a:pt x="4551" y="5084"/>
                  </a:cubicBezTo>
                  <a:cubicBezTo>
                    <a:pt x="3603" y="3657"/>
                    <a:pt x="2648" y="2215"/>
                    <a:pt x="1425" y="1005"/>
                  </a:cubicBezTo>
                  <a:cubicBezTo>
                    <a:pt x="1083" y="663"/>
                    <a:pt x="717" y="345"/>
                    <a:pt x="332" y="49"/>
                  </a:cubicBezTo>
                  <a:cubicBezTo>
                    <a:pt x="293" y="18"/>
                    <a:pt x="246" y="0"/>
                    <a:pt x="2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9"/>
            <p:cNvSpPr/>
            <p:nvPr/>
          </p:nvSpPr>
          <p:spPr>
            <a:xfrm>
              <a:off x="4185600" y="2560725"/>
              <a:ext cx="152225" cy="118000"/>
            </a:xfrm>
            <a:custGeom>
              <a:avLst/>
              <a:gdLst/>
              <a:ahLst/>
              <a:cxnLst/>
              <a:rect l="l" t="t" r="r" b="b"/>
              <a:pathLst>
                <a:path w="6089" h="4720" extrusionOk="0">
                  <a:moveTo>
                    <a:pt x="266" y="1"/>
                  </a:moveTo>
                  <a:cubicBezTo>
                    <a:pt x="66" y="1"/>
                    <a:pt x="0" y="320"/>
                    <a:pt x="220" y="358"/>
                  </a:cubicBezTo>
                  <a:cubicBezTo>
                    <a:pt x="1129" y="534"/>
                    <a:pt x="1972" y="934"/>
                    <a:pt x="2739" y="1449"/>
                  </a:cubicBezTo>
                  <a:cubicBezTo>
                    <a:pt x="3507" y="1961"/>
                    <a:pt x="4215" y="2590"/>
                    <a:pt x="4843" y="3259"/>
                  </a:cubicBezTo>
                  <a:cubicBezTo>
                    <a:pt x="5206" y="3646"/>
                    <a:pt x="5534" y="4082"/>
                    <a:pt x="5690" y="4592"/>
                  </a:cubicBezTo>
                  <a:cubicBezTo>
                    <a:pt x="5718" y="4681"/>
                    <a:pt x="5791" y="4719"/>
                    <a:pt x="5863" y="4719"/>
                  </a:cubicBezTo>
                  <a:cubicBezTo>
                    <a:pt x="5975" y="4719"/>
                    <a:pt x="6088" y="4629"/>
                    <a:pt x="6046" y="4493"/>
                  </a:cubicBezTo>
                  <a:cubicBezTo>
                    <a:pt x="5750" y="3535"/>
                    <a:pt x="4961" y="2811"/>
                    <a:pt x="4234" y="2161"/>
                  </a:cubicBezTo>
                  <a:cubicBezTo>
                    <a:pt x="3510" y="1511"/>
                    <a:pt x="2723" y="924"/>
                    <a:pt x="1839" y="510"/>
                  </a:cubicBezTo>
                  <a:cubicBezTo>
                    <a:pt x="1353" y="277"/>
                    <a:pt x="836" y="106"/>
                    <a:pt x="306" y="5"/>
                  </a:cubicBezTo>
                  <a:cubicBezTo>
                    <a:pt x="292" y="2"/>
                    <a:pt x="279" y="1"/>
                    <a:pt x="2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9"/>
            <p:cNvSpPr/>
            <p:nvPr/>
          </p:nvSpPr>
          <p:spPr>
            <a:xfrm>
              <a:off x="4935575" y="2733475"/>
              <a:ext cx="85300" cy="18525"/>
            </a:xfrm>
            <a:custGeom>
              <a:avLst/>
              <a:gdLst/>
              <a:ahLst/>
              <a:cxnLst/>
              <a:rect l="l" t="t" r="r" b="b"/>
              <a:pathLst>
                <a:path w="3412" h="741" extrusionOk="0">
                  <a:moveTo>
                    <a:pt x="2991" y="0"/>
                  </a:moveTo>
                  <a:cubicBezTo>
                    <a:pt x="2053" y="0"/>
                    <a:pt x="1117" y="128"/>
                    <a:pt x="211" y="377"/>
                  </a:cubicBezTo>
                  <a:cubicBezTo>
                    <a:pt x="0" y="435"/>
                    <a:pt x="69" y="741"/>
                    <a:pt x="259" y="741"/>
                  </a:cubicBezTo>
                  <a:cubicBezTo>
                    <a:pt x="276" y="741"/>
                    <a:pt x="293" y="739"/>
                    <a:pt x="312" y="734"/>
                  </a:cubicBezTo>
                  <a:cubicBezTo>
                    <a:pt x="1195" y="488"/>
                    <a:pt x="2105" y="367"/>
                    <a:pt x="3020" y="367"/>
                  </a:cubicBezTo>
                  <a:cubicBezTo>
                    <a:pt x="3072" y="367"/>
                    <a:pt x="3124" y="367"/>
                    <a:pt x="3176" y="368"/>
                  </a:cubicBezTo>
                  <a:cubicBezTo>
                    <a:pt x="3177" y="368"/>
                    <a:pt x="3179" y="368"/>
                    <a:pt x="3180" y="368"/>
                  </a:cubicBezTo>
                  <a:cubicBezTo>
                    <a:pt x="3411" y="368"/>
                    <a:pt x="3403" y="4"/>
                    <a:pt x="3166" y="2"/>
                  </a:cubicBezTo>
                  <a:cubicBezTo>
                    <a:pt x="3108" y="1"/>
                    <a:pt x="3050" y="0"/>
                    <a:pt x="29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9"/>
            <p:cNvSpPr/>
            <p:nvPr/>
          </p:nvSpPr>
          <p:spPr>
            <a:xfrm>
              <a:off x="4786025" y="2753075"/>
              <a:ext cx="123225" cy="51850"/>
            </a:xfrm>
            <a:custGeom>
              <a:avLst/>
              <a:gdLst/>
              <a:ahLst/>
              <a:cxnLst/>
              <a:rect l="l" t="t" r="r" b="b"/>
              <a:pathLst>
                <a:path w="4929" h="2074" extrusionOk="0">
                  <a:moveTo>
                    <a:pt x="4681" y="1"/>
                  </a:moveTo>
                  <a:cubicBezTo>
                    <a:pt x="4663" y="1"/>
                    <a:pt x="4643" y="4"/>
                    <a:pt x="4623" y="10"/>
                  </a:cubicBezTo>
                  <a:cubicBezTo>
                    <a:pt x="3427" y="376"/>
                    <a:pt x="2250" y="804"/>
                    <a:pt x="1098" y="1297"/>
                  </a:cubicBezTo>
                  <a:cubicBezTo>
                    <a:pt x="768" y="1437"/>
                    <a:pt x="436" y="1581"/>
                    <a:pt x="111" y="1733"/>
                  </a:cubicBezTo>
                  <a:cubicBezTo>
                    <a:pt x="22" y="1774"/>
                    <a:pt x="0" y="1906"/>
                    <a:pt x="46" y="1986"/>
                  </a:cubicBezTo>
                  <a:cubicBezTo>
                    <a:pt x="83" y="2047"/>
                    <a:pt x="141" y="2074"/>
                    <a:pt x="201" y="2074"/>
                  </a:cubicBezTo>
                  <a:cubicBezTo>
                    <a:pt x="234" y="2074"/>
                    <a:pt x="267" y="2066"/>
                    <a:pt x="298" y="2051"/>
                  </a:cubicBezTo>
                  <a:cubicBezTo>
                    <a:pt x="1415" y="1536"/>
                    <a:pt x="2558" y="1078"/>
                    <a:pt x="3726" y="686"/>
                  </a:cubicBezTo>
                  <a:cubicBezTo>
                    <a:pt x="4055" y="575"/>
                    <a:pt x="4390" y="465"/>
                    <a:pt x="4724" y="364"/>
                  </a:cubicBezTo>
                  <a:cubicBezTo>
                    <a:pt x="4928" y="300"/>
                    <a:pt x="4865" y="1"/>
                    <a:pt x="46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9"/>
            <p:cNvSpPr/>
            <p:nvPr/>
          </p:nvSpPr>
          <p:spPr>
            <a:xfrm>
              <a:off x="4836200" y="2713000"/>
              <a:ext cx="101850" cy="42325"/>
            </a:xfrm>
            <a:custGeom>
              <a:avLst/>
              <a:gdLst/>
              <a:ahLst/>
              <a:cxnLst/>
              <a:rect l="l" t="t" r="r" b="b"/>
              <a:pathLst>
                <a:path w="4074" h="1693" extrusionOk="0">
                  <a:moveTo>
                    <a:pt x="3817" y="0"/>
                  </a:moveTo>
                  <a:cubicBezTo>
                    <a:pt x="3800" y="0"/>
                    <a:pt x="3783" y="2"/>
                    <a:pt x="3764" y="8"/>
                  </a:cubicBezTo>
                  <a:cubicBezTo>
                    <a:pt x="2515" y="364"/>
                    <a:pt x="1293" y="814"/>
                    <a:pt x="111" y="1353"/>
                  </a:cubicBezTo>
                  <a:cubicBezTo>
                    <a:pt x="22" y="1396"/>
                    <a:pt x="0" y="1524"/>
                    <a:pt x="46" y="1606"/>
                  </a:cubicBezTo>
                  <a:cubicBezTo>
                    <a:pt x="81" y="1666"/>
                    <a:pt x="137" y="1692"/>
                    <a:pt x="197" y="1692"/>
                  </a:cubicBezTo>
                  <a:cubicBezTo>
                    <a:pt x="231" y="1692"/>
                    <a:pt x="266" y="1684"/>
                    <a:pt x="299" y="1668"/>
                  </a:cubicBezTo>
                  <a:cubicBezTo>
                    <a:pt x="1451" y="1143"/>
                    <a:pt x="2645" y="708"/>
                    <a:pt x="3865" y="364"/>
                  </a:cubicBezTo>
                  <a:cubicBezTo>
                    <a:pt x="4074" y="306"/>
                    <a:pt x="4007" y="0"/>
                    <a:pt x="38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9"/>
            <p:cNvSpPr/>
            <p:nvPr/>
          </p:nvSpPr>
          <p:spPr>
            <a:xfrm>
              <a:off x="4899725" y="2522500"/>
              <a:ext cx="48275" cy="60825"/>
            </a:xfrm>
            <a:custGeom>
              <a:avLst/>
              <a:gdLst/>
              <a:ahLst/>
              <a:cxnLst/>
              <a:rect l="l" t="t" r="r" b="b"/>
              <a:pathLst>
                <a:path w="1931" h="2433" extrusionOk="0">
                  <a:moveTo>
                    <a:pt x="1714" y="0"/>
                  </a:moveTo>
                  <a:cubicBezTo>
                    <a:pt x="1666" y="0"/>
                    <a:pt x="1619" y="20"/>
                    <a:pt x="1589" y="58"/>
                  </a:cubicBezTo>
                  <a:lnTo>
                    <a:pt x="73" y="2116"/>
                  </a:lnTo>
                  <a:cubicBezTo>
                    <a:pt x="18" y="2196"/>
                    <a:pt x="1" y="2301"/>
                    <a:pt x="80" y="2376"/>
                  </a:cubicBezTo>
                  <a:cubicBezTo>
                    <a:pt x="119" y="2413"/>
                    <a:pt x="169" y="2433"/>
                    <a:pt x="217" y="2433"/>
                  </a:cubicBezTo>
                  <a:cubicBezTo>
                    <a:pt x="265" y="2433"/>
                    <a:pt x="310" y="2413"/>
                    <a:pt x="338" y="2374"/>
                  </a:cubicBezTo>
                  <a:lnTo>
                    <a:pt x="1854" y="316"/>
                  </a:lnTo>
                  <a:cubicBezTo>
                    <a:pt x="1914" y="236"/>
                    <a:pt x="1931" y="131"/>
                    <a:pt x="1851" y="56"/>
                  </a:cubicBezTo>
                  <a:cubicBezTo>
                    <a:pt x="1812" y="19"/>
                    <a:pt x="1762" y="0"/>
                    <a:pt x="17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9"/>
            <p:cNvSpPr/>
            <p:nvPr/>
          </p:nvSpPr>
          <p:spPr>
            <a:xfrm>
              <a:off x="4749000" y="2595225"/>
              <a:ext cx="135000" cy="97525"/>
            </a:xfrm>
            <a:custGeom>
              <a:avLst/>
              <a:gdLst/>
              <a:ahLst/>
              <a:cxnLst/>
              <a:rect l="l" t="t" r="r" b="b"/>
              <a:pathLst>
                <a:path w="5400" h="3901" extrusionOk="0">
                  <a:moveTo>
                    <a:pt x="5129" y="0"/>
                  </a:moveTo>
                  <a:cubicBezTo>
                    <a:pt x="5087" y="0"/>
                    <a:pt x="5043" y="16"/>
                    <a:pt x="5004" y="54"/>
                  </a:cubicBezTo>
                  <a:cubicBezTo>
                    <a:pt x="3895" y="1140"/>
                    <a:pt x="2663" y="2095"/>
                    <a:pt x="1337" y="2906"/>
                  </a:cubicBezTo>
                  <a:cubicBezTo>
                    <a:pt x="959" y="3135"/>
                    <a:pt x="571" y="3351"/>
                    <a:pt x="179" y="3561"/>
                  </a:cubicBezTo>
                  <a:cubicBezTo>
                    <a:pt x="1" y="3655"/>
                    <a:pt x="111" y="3900"/>
                    <a:pt x="277" y="3900"/>
                  </a:cubicBezTo>
                  <a:cubicBezTo>
                    <a:pt x="306" y="3900"/>
                    <a:pt x="336" y="3893"/>
                    <a:pt x="367" y="3876"/>
                  </a:cubicBezTo>
                  <a:cubicBezTo>
                    <a:pt x="1767" y="3140"/>
                    <a:pt x="3084" y="2244"/>
                    <a:pt x="4285" y="1212"/>
                  </a:cubicBezTo>
                  <a:cubicBezTo>
                    <a:pt x="4627" y="923"/>
                    <a:pt x="4952" y="622"/>
                    <a:pt x="5269" y="309"/>
                  </a:cubicBezTo>
                  <a:cubicBezTo>
                    <a:pt x="5399" y="181"/>
                    <a:pt x="5271" y="0"/>
                    <a:pt x="51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9"/>
            <p:cNvSpPr/>
            <p:nvPr/>
          </p:nvSpPr>
          <p:spPr>
            <a:xfrm>
              <a:off x="4821825" y="2571950"/>
              <a:ext cx="34675" cy="26575"/>
            </a:xfrm>
            <a:custGeom>
              <a:avLst/>
              <a:gdLst/>
              <a:ahLst/>
              <a:cxnLst/>
              <a:rect l="l" t="t" r="r" b="b"/>
              <a:pathLst>
                <a:path w="1387" h="1063" extrusionOk="0">
                  <a:moveTo>
                    <a:pt x="1183" y="1"/>
                  </a:moveTo>
                  <a:cubicBezTo>
                    <a:pt x="1161" y="1"/>
                    <a:pt x="1139" y="5"/>
                    <a:pt x="1117" y="13"/>
                  </a:cubicBezTo>
                  <a:cubicBezTo>
                    <a:pt x="684" y="145"/>
                    <a:pt x="311" y="422"/>
                    <a:pt x="55" y="795"/>
                  </a:cubicBezTo>
                  <a:cubicBezTo>
                    <a:pt x="0" y="872"/>
                    <a:pt x="46" y="1005"/>
                    <a:pt x="128" y="1045"/>
                  </a:cubicBezTo>
                  <a:cubicBezTo>
                    <a:pt x="152" y="1057"/>
                    <a:pt x="180" y="1063"/>
                    <a:pt x="207" y="1063"/>
                  </a:cubicBezTo>
                  <a:cubicBezTo>
                    <a:pt x="271" y="1063"/>
                    <a:pt x="338" y="1032"/>
                    <a:pt x="378" y="973"/>
                  </a:cubicBezTo>
                  <a:cubicBezTo>
                    <a:pt x="397" y="940"/>
                    <a:pt x="421" y="911"/>
                    <a:pt x="445" y="882"/>
                  </a:cubicBezTo>
                  <a:cubicBezTo>
                    <a:pt x="477" y="848"/>
                    <a:pt x="505" y="812"/>
                    <a:pt x="539" y="781"/>
                  </a:cubicBezTo>
                  <a:cubicBezTo>
                    <a:pt x="573" y="747"/>
                    <a:pt x="607" y="713"/>
                    <a:pt x="643" y="684"/>
                  </a:cubicBezTo>
                  <a:cubicBezTo>
                    <a:pt x="672" y="656"/>
                    <a:pt x="703" y="632"/>
                    <a:pt x="734" y="607"/>
                  </a:cubicBezTo>
                  <a:cubicBezTo>
                    <a:pt x="881" y="502"/>
                    <a:pt x="1042" y="417"/>
                    <a:pt x="1215" y="364"/>
                  </a:cubicBezTo>
                  <a:cubicBezTo>
                    <a:pt x="1321" y="345"/>
                    <a:pt x="1386" y="237"/>
                    <a:pt x="1357" y="133"/>
                  </a:cubicBezTo>
                  <a:cubicBezTo>
                    <a:pt x="1335" y="52"/>
                    <a:pt x="1262" y="1"/>
                    <a:pt x="11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9"/>
            <p:cNvSpPr/>
            <p:nvPr/>
          </p:nvSpPr>
          <p:spPr>
            <a:xfrm>
              <a:off x="4729400" y="2615550"/>
              <a:ext cx="67775" cy="57025"/>
            </a:xfrm>
            <a:custGeom>
              <a:avLst/>
              <a:gdLst/>
              <a:ahLst/>
              <a:cxnLst/>
              <a:rect l="l" t="t" r="r" b="b"/>
              <a:pathLst>
                <a:path w="2711" h="2281" extrusionOk="0">
                  <a:moveTo>
                    <a:pt x="2508" y="1"/>
                  </a:moveTo>
                  <a:cubicBezTo>
                    <a:pt x="2459" y="1"/>
                    <a:pt x="2409" y="18"/>
                    <a:pt x="2371" y="50"/>
                  </a:cubicBezTo>
                  <a:lnTo>
                    <a:pt x="75" y="1973"/>
                  </a:lnTo>
                  <a:cubicBezTo>
                    <a:pt x="0" y="2035"/>
                    <a:pt x="15" y="2168"/>
                    <a:pt x="82" y="2230"/>
                  </a:cubicBezTo>
                  <a:cubicBezTo>
                    <a:pt x="117" y="2265"/>
                    <a:pt x="160" y="2281"/>
                    <a:pt x="203" y="2281"/>
                  </a:cubicBezTo>
                  <a:cubicBezTo>
                    <a:pt x="251" y="2281"/>
                    <a:pt x="300" y="2261"/>
                    <a:pt x="340" y="2228"/>
                  </a:cubicBezTo>
                  <a:lnTo>
                    <a:pt x="2636" y="305"/>
                  </a:lnTo>
                  <a:cubicBezTo>
                    <a:pt x="2710" y="242"/>
                    <a:pt x="2696" y="110"/>
                    <a:pt x="2631" y="48"/>
                  </a:cubicBezTo>
                  <a:cubicBezTo>
                    <a:pt x="2598" y="16"/>
                    <a:pt x="2553" y="1"/>
                    <a:pt x="250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9"/>
            <p:cNvSpPr/>
            <p:nvPr/>
          </p:nvSpPr>
          <p:spPr>
            <a:xfrm>
              <a:off x="4756625" y="2338675"/>
              <a:ext cx="26900" cy="63100"/>
            </a:xfrm>
            <a:custGeom>
              <a:avLst/>
              <a:gdLst/>
              <a:ahLst/>
              <a:cxnLst/>
              <a:rect l="l" t="t" r="r" b="b"/>
              <a:pathLst>
                <a:path w="1076" h="2524" extrusionOk="0">
                  <a:moveTo>
                    <a:pt x="854" y="1"/>
                  </a:moveTo>
                  <a:cubicBezTo>
                    <a:pt x="779" y="1"/>
                    <a:pt x="704" y="40"/>
                    <a:pt x="678" y="131"/>
                  </a:cubicBezTo>
                  <a:cubicBezTo>
                    <a:pt x="464" y="858"/>
                    <a:pt x="249" y="1580"/>
                    <a:pt x="40" y="2304"/>
                  </a:cubicBezTo>
                  <a:cubicBezTo>
                    <a:pt x="0" y="2438"/>
                    <a:pt x="109" y="2523"/>
                    <a:pt x="219" y="2523"/>
                  </a:cubicBezTo>
                  <a:cubicBezTo>
                    <a:pt x="294" y="2523"/>
                    <a:pt x="370" y="2483"/>
                    <a:pt x="399" y="2391"/>
                  </a:cubicBezTo>
                  <a:lnTo>
                    <a:pt x="1036" y="220"/>
                  </a:lnTo>
                  <a:cubicBezTo>
                    <a:pt x="1075" y="86"/>
                    <a:pt x="964" y="1"/>
                    <a:pt x="8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9"/>
            <p:cNvSpPr/>
            <p:nvPr/>
          </p:nvSpPr>
          <p:spPr>
            <a:xfrm>
              <a:off x="4652450" y="2441350"/>
              <a:ext cx="92275" cy="141625"/>
            </a:xfrm>
            <a:custGeom>
              <a:avLst/>
              <a:gdLst/>
              <a:ahLst/>
              <a:cxnLst/>
              <a:rect l="l" t="t" r="r" b="b"/>
              <a:pathLst>
                <a:path w="3691" h="5665" extrusionOk="0">
                  <a:moveTo>
                    <a:pt x="3443" y="1"/>
                  </a:moveTo>
                  <a:cubicBezTo>
                    <a:pt x="3386" y="1"/>
                    <a:pt x="3331" y="29"/>
                    <a:pt x="3297" y="99"/>
                  </a:cubicBezTo>
                  <a:cubicBezTo>
                    <a:pt x="2611" y="1552"/>
                    <a:pt x="1803" y="2943"/>
                    <a:pt x="879" y="4260"/>
                  </a:cubicBezTo>
                  <a:cubicBezTo>
                    <a:pt x="621" y="4628"/>
                    <a:pt x="349" y="4994"/>
                    <a:pt x="72" y="5348"/>
                  </a:cubicBezTo>
                  <a:cubicBezTo>
                    <a:pt x="10" y="5427"/>
                    <a:pt x="0" y="5533"/>
                    <a:pt x="77" y="5610"/>
                  </a:cubicBezTo>
                  <a:cubicBezTo>
                    <a:pt x="113" y="5646"/>
                    <a:pt x="161" y="5664"/>
                    <a:pt x="207" y="5664"/>
                  </a:cubicBezTo>
                  <a:cubicBezTo>
                    <a:pt x="257" y="5664"/>
                    <a:pt x="305" y="5644"/>
                    <a:pt x="337" y="5603"/>
                  </a:cubicBezTo>
                  <a:cubicBezTo>
                    <a:pt x="1343" y="4315"/>
                    <a:pt x="2236" y="2943"/>
                    <a:pt x="3006" y="1499"/>
                  </a:cubicBezTo>
                  <a:cubicBezTo>
                    <a:pt x="3223" y="1097"/>
                    <a:pt x="3427" y="688"/>
                    <a:pt x="3622" y="272"/>
                  </a:cubicBezTo>
                  <a:cubicBezTo>
                    <a:pt x="3691" y="130"/>
                    <a:pt x="3564" y="1"/>
                    <a:pt x="34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9"/>
            <p:cNvSpPr/>
            <p:nvPr/>
          </p:nvSpPr>
          <p:spPr>
            <a:xfrm>
              <a:off x="4695925" y="2290025"/>
              <a:ext cx="35550" cy="42375"/>
            </a:xfrm>
            <a:custGeom>
              <a:avLst/>
              <a:gdLst/>
              <a:ahLst/>
              <a:cxnLst/>
              <a:rect l="l" t="t" r="r" b="b"/>
              <a:pathLst>
                <a:path w="1422" h="1695" extrusionOk="0">
                  <a:moveTo>
                    <a:pt x="1174" y="1"/>
                  </a:moveTo>
                  <a:cubicBezTo>
                    <a:pt x="1116" y="1"/>
                    <a:pt x="1059" y="29"/>
                    <a:pt x="1024" y="96"/>
                  </a:cubicBezTo>
                  <a:cubicBezTo>
                    <a:pt x="774" y="558"/>
                    <a:pt x="473" y="989"/>
                    <a:pt x="122" y="1379"/>
                  </a:cubicBezTo>
                  <a:cubicBezTo>
                    <a:pt x="0" y="1514"/>
                    <a:pt x="126" y="1694"/>
                    <a:pt x="264" y="1694"/>
                  </a:cubicBezTo>
                  <a:cubicBezTo>
                    <a:pt x="306" y="1694"/>
                    <a:pt x="349" y="1677"/>
                    <a:pt x="386" y="1637"/>
                  </a:cubicBezTo>
                  <a:cubicBezTo>
                    <a:pt x="759" y="1220"/>
                    <a:pt x="1082" y="763"/>
                    <a:pt x="1347" y="270"/>
                  </a:cubicBezTo>
                  <a:cubicBezTo>
                    <a:pt x="1422" y="129"/>
                    <a:pt x="1296" y="1"/>
                    <a:pt x="11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9"/>
            <p:cNvSpPr/>
            <p:nvPr/>
          </p:nvSpPr>
          <p:spPr>
            <a:xfrm>
              <a:off x="4578675" y="2375625"/>
              <a:ext cx="89725" cy="148350"/>
            </a:xfrm>
            <a:custGeom>
              <a:avLst/>
              <a:gdLst/>
              <a:ahLst/>
              <a:cxnLst/>
              <a:rect l="l" t="t" r="r" b="b"/>
              <a:pathLst>
                <a:path w="3589" h="5934" extrusionOk="0">
                  <a:moveTo>
                    <a:pt x="3379" y="1"/>
                  </a:moveTo>
                  <a:cubicBezTo>
                    <a:pt x="3330" y="1"/>
                    <a:pt x="3282" y="20"/>
                    <a:pt x="3252" y="59"/>
                  </a:cubicBezTo>
                  <a:cubicBezTo>
                    <a:pt x="2236" y="1402"/>
                    <a:pt x="1356" y="2841"/>
                    <a:pt x="621" y="4357"/>
                  </a:cubicBezTo>
                  <a:cubicBezTo>
                    <a:pt x="412" y="4785"/>
                    <a:pt x="220" y="5219"/>
                    <a:pt x="37" y="5657"/>
                  </a:cubicBezTo>
                  <a:cubicBezTo>
                    <a:pt x="1" y="5748"/>
                    <a:pt x="20" y="5854"/>
                    <a:pt x="111" y="5907"/>
                  </a:cubicBezTo>
                  <a:cubicBezTo>
                    <a:pt x="141" y="5925"/>
                    <a:pt x="174" y="5933"/>
                    <a:pt x="206" y="5933"/>
                  </a:cubicBezTo>
                  <a:cubicBezTo>
                    <a:pt x="273" y="5933"/>
                    <a:pt x="335" y="5896"/>
                    <a:pt x="362" y="5832"/>
                  </a:cubicBezTo>
                  <a:cubicBezTo>
                    <a:pt x="997" y="4297"/>
                    <a:pt x="1784" y="2829"/>
                    <a:pt x="2711" y="1450"/>
                  </a:cubicBezTo>
                  <a:cubicBezTo>
                    <a:pt x="2970" y="1065"/>
                    <a:pt x="3238" y="684"/>
                    <a:pt x="3517" y="314"/>
                  </a:cubicBezTo>
                  <a:cubicBezTo>
                    <a:pt x="3577" y="237"/>
                    <a:pt x="3589" y="131"/>
                    <a:pt x="3514" y="56"/>
                  </a:cubicBezTo>
                  <a:cubicBezTo>
                    <a:pt x="3477" y="19"/>
                    <a:pt x="3427" y="1"/>
                    <a:pt x="33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9"/>
            <p:cNvSpPr/>
            <p:nvPr/>
          </p:nvSpPr>
          <p:spPr>
            <a:xfrm>
              <a:off x="4554275" y="2415275"/>
              <a:ext cx="58725" cy="89050"/>
            </a:xfrm>
            <a:custGeom>
              <a:avLst/>
              <a:gdLst/>
              <a:ahLst/>
              <a:cxnLst/>
              <a:rect l="l" t="t" r="r" b="b"/>
              <a:pathLst>
                <a:path w="2349" h="3562" extrusionOk="0">
                  <a:moveTo>
                    <a:pt x="2143" y="0"/>
                  </a:moveTo>
                  <a:cubicBezTo>
                    <a:pt x="2078" y="0"/>
                    <a:pt x="2010" y="35"/>
                    <a:pt x="1973" y="92"/>
                  </a:cubicBezTo>
                  <a:cubicBezTo>
                    <a:pt x="1287" y="1127"/>
                    <a:pt x="654" y="2193"/>
                    <a:pt x="74" y="3293"/>
                  </a:cubicBezTo>
                  <a:cubicBezTo>
                    <a:pt x="0" y="3434"/>
                    <a:pt x="126" y="3562"/>
                    <a:pt x="249" y="3562"/>
                  </a:cubicBezTo>
                  <a:cubicBezTo>
                    <a:pt x="307" y="3562"/>
                    <a:pt x="364" y="3534"/>
                    <a:pt x="399" y="3467"/>
                  </a:cubicBezTo>
                  <a:cubicBezTo>
                    <a:pt x="977" y="2371"/>
                    <a:pt x="1612" y="1303"/>
                    <a:pt x="2295" y="268"/>
                  </a:cubicBezTo>
                  <a:cubicBezTo>
                    <a:pt x="2348" y="184"/>
                    <a:pt x="2303" y="63"/>
                    <a:pt x="2223" y="20"/>
                  </a:cubicBezTo>
                  <a:cubicBezTo>
                    <a:pt x="2199" y="6"/>
                    <a:pt x="2171" y="0"/>
                    <a:pt x="21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9"/>
            <p:cNvSpPr/>
            <p:nvPr/>
          </p:nvSpPr>
          <p:spPr>
            <a:xfrm>
              <a:off x="4490175" y="2936000"/>
              <a:ext cx="23975" cy="90875"/>
            </a:xfrm>
            <a:custGeom>
              <a:avLst/>
              <a:gdLst/>
              <a:ahLst/>
              <a:cxnLst/>
              <a:rect l="l" t="t" r="r" b="b"/>
              <a:pathLst>
                <a:path w="959" h="3635" extrusionOk="0">
                  <a:moveTo>
                    <a:pt x="200" y="0"/>
                  </a:moveTo>
                  <a:cubicBezTo>
                    <a:pt x="167" y="0"/>
                    <a:pt x="135" y="8"/>
                    <a:pt x="109" y="24"/>
                  </a:cubicBezTo>
                  <a:cubicBezTo>
                    <a:pt x="29" y="69"/>
                    <a:pt x="0" y="185"/>
                    <a:pt x="41" y="276"/>
                  </a:cubicBezTo>
                  <a:cubicBezTo>
                    <a:pt x="511" y="1249"/>
                    <a:pt x="571" y="2387"/>
                    <a:pt x="229" y="3407"/>
                  </a:cubicBezTo>
                  <a:cubicBezTo>
                    <a:pt x="198" y="3501"/>
                    <a:pt x="275" y="3610"/>
                    <a:pt x="364" y="3631"/>
                  </a:cubicBezTo>
                  <a:cubicBezTo>
                    <a:pt x="375" y="3634"/>
                    <a:pt x="386" y="3635"/>
                    <a:pt x="397" y="3635"/>
                  </a:cubicBezTo>
                  <a:cubicBezTo>
                    <a:pt x="478" y="3635"/>
                    <a:pt x="558" y="3576"/>
                    <a:pt x="585" y="3494"/>
                  </a:cubicBezTo>
                  <a:cubicBezTo>
                    <a:pt x="958" y="2382"/>
                    <a:pt x="869" y="1143"/>
                    <a:pt x="356" y="89"/>
                  </a:cubicBezTo>
                  <a:cubicBezTo>
                    <a:pt x="329" y="30"/>
                    <a:pt x="264" y="0"/>
                    <a:pt x="2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9"/>
            <p:cNvSpPr/>
            <p:nvPr/>
          </p:nvSpPr>
          <p:spPr>
            <a:xfrm>
              <a:off x="4457550" y="3060475"/>
              <a:ext cx="33250" cy="44025"/>
            </a:xfrm>
            <a:custGeom>
              <a:avLst/>
              <a:gdLst/>
              <a:ahLst/>
              <a:cxnLst/>
              <a:rect l="l" t="t" r="r" b="b"/>
              <a:pathLst>
                <a:path w="1330" h="1761" extrusionOk="0">
                  <a:moveTo>
                    <a:pt x="1123" y="0"/>
                  </a:moveTo>
                  <a:cubicBezTo>
                    <a:pt x="1039" y="0"/>
                    <a:pt x="965" y="57"/>
                    <a:pt x="942" y="140"/>
                  </a:cubicBezTo>
                  <a:cubicBezTo>
                    <a:pt x="788" y="638"/>
                    <a:pt x="509" y="1088"/>
                    <a:pt x="131" y="1446"/>
                  </a:cubicBezTo>
                  <a:cubicBezTo>
                    <a:pt x="0" y="1580"/>
                    <a:pt x="124" y="1761"/>
                    <a:pt x="265" y="1761"/>
                  </a:cubicBezTo>
                  <a:cubicBezTo>
                    <a:pt x="309" y="1761"/>
                    <a:pt x="355" y="1743"/>
                    <a:pt x="396" y="1702"/>
                  </a:cubicBezTo>
                  <a:cubicBezTo>
                    <a:pt x="819" y="1297"/>
                    <a:pt x="1130" y="789"/>
                    <a:pt x="1298" y="229"/>
                  </a:cubicBezTo>
                  <a:cubicBezTo>
                    <a:pt x="1329" y="132"/>
                    <a:pt x="1257" y="29"/>
                    <a:pt x="1163" y="5"/>
                  </a:cubicBezTo>
                  <a:cubicBezTo>
                    <a:pt x="1150" y="2"/>
                    <a:pt x="1136" y="0"/>
                    <a:pt x="11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9"/>
            <p:cNvSpPr/>
            <p:nvPr/>
          </p:nvSpPr>
          <p:spPr>
            <a:xfrm>
              <a:off x="4320325" y="2850225"/>
              <a:ext cx="84075" cy="40050"/>
            </a:xfrm>
            <a:custGeom>
              <a:avLst/>
              <a:gdLst/>
              <a:ahLst/>
              <a:cxnLst/>
              <a:rect l="l" t="t" r="r" b="b"/>
              <a:pathLst>
                <a:path w="3363" h="1602" extrusionOk="0">
                  <a:moveTo>
                    <a:pt x="3142" y="0"/>
                  </a:moveTo>
                  <a:cubicBezTo>
                    <a:pt x="3136" y="0"/>
                    <a:pt x="3130" y="1"/>
                    <a:pt x="3124" y="1"/>
                  </a:cubicBezTo>
                  <a:cubicBezTo>
                    <a:pt x="1993" y="83"/>
                    <a:pt x="922" y="538"/>
                    <a:pt x="77" y="1291"/>
                  </a:cubicBezTo>
                  <a:cubicBezTo>
                    <a:pt x="0" y="1358"/>
                    <a:pt x="12" y="1486"/>
                    <a:pt x="80" y="1551"/>
                  </a:cubicBezTo>
                  <a:cubicBezTo>
                    <a:pt x="116" y="1586"/>
                    <a:pt x="159" y="1602"/>
                    <a:pt x="203" y="1602"/>
                  </a:cubicBezTo>
                  <a:cubicBezTo>
                    <a:pt x="252" y="1602"/>
                    <a:pt x="301" y="1582"/>
                    <a:pt x="342" y="1546"/>
                  </a:cubicBezTo>
                  <a:cubicBezTo>
                    <a:pt x="1117" y="858"/>
                    <a:pt x="2096" y="444"/>
                    <a:pt x="3129" y="367"/>
                  </a:cubicBezTo>
                  <a:cubicBezTo>
                    <a:pt x="3359" y="350"/>
                    <a:pt x="3362" y="0"/>
                    <a:pt x="314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9"/>
            <p:cNvSpPr/>
            <p:nvPr/>
          </p:nvSpPr>
          <p:spPr>
            <a:xfrm>
              <a:off x="4250450" y="2906075"/>
              <a:ext cx="48150" cy="34775"/>
            </a:xfrm>
            <a:custGeom>
              <a:avLst/>
              <a:gdLst/>
              <a:ahLst/>
              <a:cxnLst/>
              <a:rect l="l" t="t" r="r" b="b"/>
              <a:pathLst>
                <a:path w="1926" h="1391" extrusionOk="0">
                  <a:moveTo>
                    <a:pt x="1657" y="0"/>
                  </a:moveTo>
                  <a:cubicBezTo>
                    <a:pt x="1628" y="0"/>
                    <a:pt x="1597" y="8"/>
                    <a:pt x="1565" y="27"/>
                  </a:cubicBezTo>
                  <a:cubicBezTo>
                    <a:pt x="1041" y="335"/>
                    <a:pt x="542" y="689"/>
                    <a:pt x="76" y="1079"/>
                  </a:cubicBezTo>
                  <a:cubicBezTo>
                    <a:pt x="1" y="1141"/>
                    <a:pt x="15" y="1274"/>
                    <a:pt x="83" y="1341"/>
                  </a:cubicBezTo>
                  <a:cubicBezTo>
                    <a:pt x="118" y="1375"/>
                    <a:pt x="159" y="1390"/>
                    <a:pt x="201" y="1390"/>
                  </a:cubicBezTo>
                  <a:cubicBezTo>
                    <a:pt x="250" y="1390"/>
                    <a:pt x="300" y="1369"/>
                    <a:pt x="340" y="1334"/>
                  </a:cubicBezTo>
                  <a:cubicBezTo>
                    <a:pt x="783" y="966"/>
                    <a:pt x="1255" y="636"/>
                    <a:pt x="1753" y="345"/>
                  </a:cubicBezTo>
                  <a:cubicBezTo>
                    <a:pt x="1926" y="243"/>
                    <a:pt x="1817" y="0"/>
                    <a:pt x="16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9"/>
            <p:cNvSpPr/>
            <p:nvPr/>
          </p:nvSpPr>
          <p:spPr>
            <a:xfrm>
              <a:off x="4268275" y="2851300"/>
              <a:ext cx="60000" cy="40225"/>
            </a:xfrm>
            <a:custGeom>
              <a:avLst/>
              <a:gdLst/>
              <a:ahLst/>
              <a:cxnLst/>
              <a:rect l="l" t="t" r="r" b="b"/>
              <a:pathLst>
                <a:path w="2400" h="1609" extrusionOk="0">
                  <a:moveTo>
                    <a:pt x="2193" y="0"/>
                  </a:moveTo>
                  <a:cubicBezTo>
                    <a:pt x="2163" y="0"/>
                    <a:pt x="2131" y="6"/>
                    <a:pt x="2101" y="18"/>
                  </a:cubicBezTo>
                  <a:cubicBezTo>
                    <a:pt x="1377" y="331"/>
                    <a:pt x="713" y="764"/>
                    <a:pt x="138" y="1303"/>
                  </a:cubicBezTo>
                  <a:cubicBezTo>
                    <a:pt x="1" y="1427"/>
                    <a:pt x="131" y="1609"/>
                    <a:pt x="278" y="1609"/>
                  </a:cubicBezTo>
                  <a:cubicBezTo>
                    <a:pt x="320" y="1609"/>
                    <a:pt x="363" y="1594"/>
                    <a:pt x="402" y="1558"/>
                  </a:cubicBezTo>
                  <a:cubicBezTo>
                    <a:pt x="956" y="1046"/>
                    <a:pt x="1594" y="632"/>
                    <a:pt x="2287" y="333"/>
                  </a:cubicBezTo>
                  <a:cubicBezTo>
                    <a:pt x="2381" y="295"/>
                    <a:pt x="2400" y="160"/>
                    <a:pt x="2354" y="81"/>
                  </a:cubicBezTo>
                  <a:cubicBezTo>
                    <a:pt x="2323" y="28"/>
                    <a:pt x="2260" y="0"/>
                    <a:pt x="21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9"/>
            <p:cNvSpPr/>
            <p:nvPr/>
          </p:nvSpPr>
          <p:spPr>
            <a:xfrm>
              <a:off x="4663525" y="3055575"/>
              <a:ext cx="27750" cy="128075"/>
            </a:xfrm>
            <a:custGeom>
              <a:avLst/>
              <a:gdLst/>
              <a:ahLst/>
              <a:cxnLst/>
              <a:rect l="l" t="t" r="r" b="b"/>
              <a:pathLst>
                <a:path w="1110" h="5123" extrusionOk="0">
                  <a:moveTo>
                    <a:pt x="208" y="0"/>
                  </a:moveTo>
                  <a:cubicBezTo>
                    <a:pt x="193" y="0"/>
                    <a:pt x="178" y="2"/>
                    <a:pt x="164" y="6"/>
                  </a:cubicBezTo>
                  <a:cubicBezTo>
                    <a:pt x="70" y="32"/>
                    <a:pt x="0" y="141"/>
                    <a:pt x="34" y="235"/>
                  </a:cubicBezTo>
                  <a:cubicBezTo>
                    <a:pt x="455" y="1404"/>
                    <a:pt x="671" y="2636"/>
                    <a:pt x="671" y="3881"/>
                  </a:cubicBezTo>
                  <a:cubicBezTo>
                    <a:pt x="671" y="4235"/>
                    <a:pt x="652" y="4588"/>
                    <a:pt x="621" y="4942"/>
                  </a:cubicBezTo>
                  <a:cubicBezTo>
                    <a:pt x="611" y="5038"/>
                    <a:pt x="717" y="5123"/>
                    <a:pt x="806" y="5123"/>
                  </a:cubicBezTo>
                  <a:cubicBezTo>
                    <a:pt x="898" y="5123"/>
                    <a:pt x="977" y="5034"/>
                    <a:pt x="987" y="4932"/>
                  </a:cubicBezTo>
                  <a:cubicBezTo>
                    <a:pt x="1110" y="3669"/>
                    <a:pt x="1013" y="2393"/>
                    <a:pt x="700" y="1164"/>
                  </a:cubicBezTo>
                  <a:cubicBezTo>
                    <a:pt x="614" y="815"/>
                    <a:pt x="508" y="473"/>
                    <a:pt x="387" y="136"/>
                  </a:cubicBezTo>
                  <a:cubicBezTo>
                    <a:pt x="363" y="54"/>
                    <a:pt x="289" y="0"/>
                    <a:pt x="2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9"/>
            <p:cNvSpPr/>
            <p:nvPr/>
          </p:nvSpPr>
          <p:spPr>
            <a:xfrm>
              <a:off x="4635900" y="3013550"/>
              <a:ext cx="24200" cy="25875"/>
            </a:xfrm>
            <a:custGeom>
              <a:avLst/>
              <a:gdLst/>
              <a:ahLst/>
              <a:cxnLst/>
              <a:rect l="l" t="t" r="r" b="b"/>
              <a:pathLst>
                <a:path w="968" h="1035" extrusionOk="0">
                  <a:moveTo>
                    <a:pt x="203" y="0"/>
                  </a:moveTo>
                  <a:cubicBezTo>
                    <a:pt x="151" y="0"/>
                    <a:pt x="98" y="20"/>
                    <a:pt x="65" y="55"/>
                  </a:cubicBezTo>
                  <a:cubicBezTo>
                    <a:pt x="0" y="125"/>
                    <a:pt x="5" y="236"/>
                    <a:pt x="70" y="315"/>
                  </a:cubicBezTo>
                  <a:lnTo>
                    <a:pt x="638" y="982"/>
                  </a:lnTo>
                  <a:cubicBezTo>
                    <a:pt x="670" y="1018"/>
                    <a:pt x="717" y="1035"/>
                    <a:pt x="765" y="1035"/>
                  </a:cubicBezTo>
                  <a:cubicBezTo>
                    <a:pt x="817" y="1035"/>
                    <a:pt x="868" y="1015"/>
                    <a:pt x="900" y="979"/>
                  </a:cubicBezTo>
                  <a:cubicBezTo>
                    <a:pt x="968" y="905"/>
                    <a:pt x="965" y="789"/>
                    <a:pt x="893" y="717"/>
                  </a:cubicBezTo>
                  <a:lnTo>
                    <a:pt x="325" y="50"/>
                  </a:lnTo>
                  <a:cubicBezTo>
                    <a:pt x="296" y="16"/>
                    <a:pt x="250" y="0"/>
                    <a:pt x="2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9"/>
            <p:cNvSpPr/>
            <p:nvPr/>
          </p:nvSpPr>
          <p:spPr>
            <a:xfrm>
              <a:off x="4612550" y="3022025"/>
              <a:ext cx="35650" cy="74150"/>
            </a:xfrm>
            <a:custGeom>
              <a:avLst/>
              <a:gdLst/>
              <a:ahLst/>
              <a:cxnLst/>
              <a:rect l="l" t="t" r="r" b="b"/>
              <a:pathLst>
                <a:path w="1426" h="2966" extrusionOk="0">
                  <a:moveTo>
                    <a:pt x="211" y="1"/>
                  </a:moveTo>
                  <a:cubicBezTo>
                    <a:pt x="180" y="1"/>
                    <a:pt x="149" y="8"/>
                    <a:pt x="121" y="24"/>
                  </a:cubicBezTo>
                  <a:cubicBezTo>
                    <a:pt x="39" y="72"/>
                    <a:pt x="1" y="195"/>
                    <a:pt x="53" y="277"/>
                  </a:cubicBezTo>
                  <a:cubicBezTo>
                    <a:pt x="571" y="1025"/>
                    <a:pt x="910" y="1885"/>
                    <a:pt x="1043" y="2785"/>
                  </a:cubicBezTo>
                  <a:cubicBezTo>
                    <a:pt x="1059" y="2881"/>
                    <a:pt x="1122" y="2965"/>
                    <a:pt x="1230" y="2965"/>
                  </a:cubicBezTo>
                  <a:cubicBezTo>
                    <a:pt x="1339" y="2965"/>
                    <a:pt x="1425" y="2876"/>
                    <a:pt x="1411" y="2780"/>
                  </a:cubicBezTo>
                  <a:cubicBezTo>
                    <a:pt x="1276" y="1815"/>
                    <a:pt x="920" y="895"/>
                    <a:pt x="374" y="89"/>
                  </a:cubicBezTo>
                  <a:cubicBezTo>
                    <a:pt x="336" y="33"/>
                    <a:pt x="274" y="1"/>
                    <a:pt x="2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9"/>
            <p:cNvSpPr/>
            <p:nvPr/>
          </p:nvSpPr>
          <p:spPr>
            <a:xfrm>
              <a:off x="4848775" y="3107425"/>
              <a:ext cx="47850" cy="69025"/>
            </a:xfrm>
            <a:custGeom>
              <a:avLst/>
              <a:gdLst/>
              <a:ahLst/>
              <a:cxnLst/>
              <a:rect l="l" t="t" r="r" b="b"/>
              <a:pathLst>
                <a:path w="1914" h="2761" extrusionOk="0">
                  <a:moveTo>
                    <a:pt x="213" y="1"/>
                  </a:moveTo>
                  <a:cubicBezTo>
                    <a:pt x="184" y="1"/>
                    <a:pt x="155" y="8"/>
                    <a:pt x="125" y="26"/>
                  </a:cubicBezTo>
                  <a:cubicBezTo>
                    <a:pt x="34" y="79"/>
                    <a:pt x="0" y="199"/>
                    <a:pt x="63" y="278"/>
                  </a:cubicBezTo>
                  <a:cubicBezTo>
                    <a:pt x="648" y="1017"/>
                    <a:pt x="1146" y="1821"/>
                    <a:pt x="1553" y="2673"/>
                  </a:cubicBezTo>
                  <a:cubicBezTo>
                    <a:pt x="1580" y="2730"/>
                    <a:pt x="1645" y="2760"/>
                    <a:pt x="1710" y="2760"/>
                  </a:cubicBezTo>
                  <a:cubicBezTo>
                    <a:pt x="1744" y="2760"/>
                    <a:pt x="1777" y="2752"/>
                    <a:pt x="1805" y="2736"/>
                  </a:cubicBezTo>
                  <a:cubicBezTo>
                    <a:pt x="1885" y="2688"/>
                    <a:pt x="1914" y="2574"/>
                    <a:pt x="1868" y="2483"/>
                  </a:cubicBezTo>
                  <a:cubicBezTo>
                    <a:pt x="1464" y="1633"/>
                    <a:pt x="963" y="830"/>
                    <a:pt x="378" y="91"/>
                  </a:cubicBezTo>
                  <a:cubicBezTo>
                    <a:pt x="335" y="38"/>
                    <a:pt x="276" y="1"/>
                    <a:pt x="2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9"/>
            <p:cNvSpPr/>
            <p:nvPr/>
          </p:nvSpPr>
          <p:spPr>
            <a:xfrm>
              <a:off x="4755800" y="3005700"/>
              <a:ext cx="76275" cy="71875"/>
            </a:xfrm>
            <a:custGeom>
              <a:avLst/>
              <a:gdLst/>
              <a:ahLst/>
              <a:cxnLst/>
              <a:rect l="l" t="t" r="r" b="b"/>
              <a:pathLst>
                <a:path w="3051" h="2875" extrusionOk="0">
                  <a:moveTo>
                    <a:pt x="218" y="1"/>
                  </a:moveTo>
                  <a:cubicBezTo>
                    <a:pt x="151" y="1"/>
                    <a:pt x="83" y="40"/>
                    <a:pt x="51" y="97"/>
                  </a:cubicBezTo>
                  <a:cubicBezTo>
                    <a:pt x="1" y="189"/>
                    <a:pt x="39" y="292"/>
                    <a:pt x="124" y="345"/>
                  </a:cubicBezTo>
                  <a:cubicBezTo>
                    <a:pt x="1125" y="985"/>
                    <a:pt x="1991" y="1813"/>
                    <a:pt x="2675" y="2786"/>
                  </a:cubicBezTo>
                  <a:cubicBezTo>
                    <a:pt x="2713" y="2840"/>
                    <a:pt x="2773" y="2875"/>
                    <a:pt x="2835" y="2875"/>
                  </a:cubicBezTo>
                  <a:cubicBezTo>
                    <a:pt x="2866" y="2875"/>
                    <a:pt x="2897" y="2866"/>
                    <a:pt x="2927" y="2848"/>
                  </a:cubicBezTo>
                  <a:cubicBezTo>
                    <a:pt x="3016" y="2795"/>
                    <a:pt x="3050" y="2680"/>
                    <a:pt x="2992" y="2600"/>
                  </a:cubicBezTo>
                  <a:cubicBezTo>
                    <a:pt x="2273" y="1573"/>
                    <a:pt x="1358" y="699"/>
                    <a:pt x="302" y="25"/>
                  </a:cubicBezTo>
                  <a:cubicBezTo>
                    <a:pt x="276" y="8"/>
                    <a:pt x="247" y="1"/>
                    <a:pt x="2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9"/>
            <p:cNvSpPr/>
            <p:nvPr/>
          </p:nvSpPr>
          <p:spPr>
            <a:xfrm>
              <a:off x="4726925" y="3012525"/>
              <a:ext cx="69850" cy="68375"/>
            </a:xfrm>
            <a:custGeom>
              <a:avLst/>
              <a:gdLst/>
              <a:ahLst/>
              <a:cxnLst/>
              <a:rect l="l" t="t" r="r" b="b"/>
              <a:pathLst>
                <a:path w="2794" h="2735" extrusionOk="0">
                  <a:moveTo>
                    <a:pt x="223" y="1"/>
                  </a:moveTo>
                  <a:cubicBezTo>
                    <a:pt x="155" y="1"/>
                    <a:pt x="84" y="43"/>
                    <a:pt x="54" y="101"/>
                  </a:cubicBezTo>
                  <a:cubicBezTo>
                    <a:pt x="1" y="192"/>
                    <a:pt x="46" y="294"/>
                    <a:pt x="126" y="349"/>
                  </a:cubicBezTo>
                  <a:cubicBezTo>
                    <a:pt x="1014" y="970"/>
                    <a:pt x="1782" y="1752"/>
                    <a:pt x="2386" y="2652"/>
                  </a:cubicBezTo>
                  <a:cubicBezTo>
                    <a:pt x="2425" y="2710"/>
                    <a:pt x="2481" y="2734"/>
                    <a:pt x="2536" y="2734"/>
                  </a:cubicBezTo>
                  <a:cubicBezTo>
                    <a:pt x="2666" y="2734"/>
                    <a:pt x="2794" y="2601"/>
                    <a:pt x="2701" y="2464"/>
                  </a:cubicBezTo>
                  <a:cubicBezTo>
                    <a:pt x="2061" y="1509"/>
                    <a:pt x="1247" y="683"/>
                    <a:pt x="304" y="24"/>
                  </a:cubicBezTo>
                  <a:cubicBezTo>
                    <a:pt x="279" y="8"/>
                    <a:pt x="252" y="1"/>
                    <a:pt x="2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9"/>
            <p:cNvSpPr/>
            <p:nvPr/>
          </p:nvSpPr>
          <p:spPr>
            <a:xfrm>
              <a:off x="4448775" y="2445075"/>
              <a:ext cx="11575" cy="54050"/>
            </a:xfrm>
            <a:custGeom>
              <a:avLst/>
              <a:gdLst/>
              <a:ahLst/>
              <a:cxnLst/>
              <a:rect l="l" t="t" r="r" b="b"/>
              <a:pathLst>
                <a:path w="463" h="2162" extrusionOk="0">
                  <a:moveTo>
                    <a:pt x="198" y="0"/>
                  </a:moveTo>
                  <a:cubicBezTo>
                    <a:pt x="92" y="0"/>
                    <a:pt x="0" y="92"/>
                    <a:pt x="17" y="190"/>
                  </a:cubicBezTo>
                  <a:cubicBezTo>
                    <a:pt x="92" y="785"/>
                    <a:pt x="94" y="1384"/>
                    <a:pt x="29" y="1981"/>
                  </a:cubicBezTo>
                  <a:cubicBezTo>
                    <a:pt x="20" y="2075"/>
                    <a:pt x="126" y="2161"/>
                    <a:pt x="215" y="2161"/>
                  </a:cubicBezTo>
                  <a:cubicBezTo>
                    <a:pt x="306" y="2161"/>
                    <a:pt x="386" y="2070"/>
                    <a:pt x="398" y="1971"/>
                  </a:cubicBezTo>
                  <a:cubicBezTo>
                    <a:pt x="463" y="1374"/>
                    <a:pt x="458" y="775"/>
                    <a:pt x="383" y="181"/>
                  </a:cubicBezTo>
                  <a:cubicBezTo>
                    <a:pt x="371" y="84"/>
                    <a:pt x="301" y="0"/>
                    <a:pt x="1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9"/>
            <p:cNvSpPr/>
            <p:nvPr/>
          </p:nvSpPr>
          <p:spPr>
            <a:xfrm>
              <a:off x="4415250" y="2289825"/>
              <a:ext cx="37825" cy="121150"/>
            </a:xfrm>
            <a:custGeom>
              <a:avLst/>
              <a:gdLst/>
              <a:ahLst/>
              <a:cxnLst/>
              <a:rect l="l" t="t" r="r" b="b"/>
              <a:pathLst>
                <a:path w="1513" h="4846" extrusionOk="0">
                  <a:moveTo>
                    <a:pt x="213" y="0"/>
                  </a:moveTo>
                  <a:cubicBezTo>
                    <a:pt x="197" y="0"/>
                    <a:pt x="180" y="3"/>
                    <a:pt x="162" y="8"/>
                  </a:cubicBezTo>
                  <a:cubicBezTo>
                    <a:pt x="61" y="37"/>
                    <a:pt x="1" y="140"/>
                    <a:pt x="37" y="232"/>
                  </a:cubicBezTo>
                  <a:cubicBezTo>
                    <a:pt x="470" y="1341"/>
                    <a:pt x="790" y="2489"/>
                    <a:pt x="993" y="3661"/>
                  </a:cubicBezTo>
                  <a:cubicBezTo>
                    <a:pt x="1050" y="3996"/>
                    <a:pt x="1098" y="4331"/>
                    <a:pt x="1135" y="4665"/>
                  </a:cubicBezTo>
                  <a:cubicBezTo>
                    <a:pt x="1147" y="4764"/>
                    <a:pt x="1216" y="4846"/>
                    <a:pt x="1322" y="4846"/>
                  </a:cubicBezTo>
                  <a:cubicBezTo>
                    <a:pt x="1426" y="4846"/>
                    <a:pt x="1512" y="4757"/>
                    <a:pt x="1503" y="4658"/>
                  </a:cubicBezTo>
                  <a:cubicBezTo>
                    <a:pt x="1370" y="3450"/>
                    <a:pt x="1113" y="2256"/>
                    <a:pt x="737" y="1098"/>
                  </a:cubicBezTo>
                  <a:cubicBezTo>
                    <a:pt x="629" y="773"/>
                    <a:pt x="516" y="453"/>
                    <a:pt x="388" y="133"/>
                  </a:cubicBezTo>
                  <a:cubicBezTo>
                    <a:pt x="358" y="59"/>
                    <a:pt x="294" y="0"/>
                    <a:pt x="2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9"/>
            <p:cNvSpPr/>
            <p:nvPr/>
          </p:nvSpPr>
          <p:spPr>
            <a:xfrm>
              <a:off x="4350225" y="2353675"/>
              <a:ext cx="46700" cy="152650"/>
            </a:xfrm>
            <a:custGeom>
              <a:avLst/>
              <a:gdLst/>
              <a:ahLst/>
              <a:cxnLst/>
              <a:rect l="l" t="t" r="r" b="b"/>
              <a:pathLst>
                <a:path w="1868" h="6106" extrusionOk="0">
                  <a:moveTo>
                    <a:pt x="197" y="0"/>
                  </a:moveTo>
                  <a:cubicBezTo>
                    <a:pt x="196" y="0"/>
                    <a:pt x="194" y="0"/>
                    <a:pt x="193" y="0"/>
                  </a:cubicBezTo>
                  <a:cubicBezTo>
                    <a:pt x="87" y="5"/>
                    <a:pt x="0" y="89"/>
                    <a:pt x="12" y="188"/>
                  </a:cubicBezTo>
                  <a:cubicBezTo>
                    <a:pt x="200" y="1728"/>
                    <a:pt x="539" y="3249"/>
                    <a:pt x="1026" y="4725"/>
                  </a:cubicBezTo>
                  <a:cubicBezTo>
                    <a:pt x="1163" y="5144"/>
                    <a:pt x="1314" y="5560"/>
                    <a:pt x="1476" y="5969"/>
                  </a:cubicBezTo>
                  <a:cubicBezTo>
                    <a:pt x="1506" y="6048"/>
                    <a:pt x="1574" y="6105"/>
                    <a:pt x="1655" y="6105"/>
                  </a:cubicBezTo>
                  <a:cubicBezTo>
                    <a:pt x="1670" y="6105"/>
                    <a:pt x="1686" y="6103"/>
                    <a:pt x="1702" y="6099"/>
                  </a:cubicBezTo>
                  <a:cubicBezTo>
                    <a:pt x="1805" y="6073"/>
                    <a:pt x="1868" y="5964"/>
                    <a:pt x="1829" y="5870"/>
                  </a:cubicBezTo>
                  <a:cubicBezTo>
                    <a:pt x="1266" y="4438"/>
                    <a:pt x="845" y="2958"/>
                    <a:pt x="571" y="1444"/>
                  </a:cubicBezTo>
                  <a:cubicBezTo>
                    <a:pt x="496" y="1028"/>
                    <a:pt x="431" y="607"/>
                    <a:pt x="378" y="181"/>
                  </a:cubicBezTo>
                  <a:cubicBezTo>
                    <a:pt x="366" y="84"/>
                    <a:pt x="298" y="0"/>
                    <a:pt x="1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9"/>
            <p:cNvSpPr/>
            <p:nvPr/>
          </p:nvSpPr>
          <p:spPr>
            <a:xfrm>
              <a:off x="4341625" y="2260575"/>
              <a:ext cx="13375" cy="53750"/>
            </a:xfrm>
            <a:custGeom>
              <a:avLst/>
              <a:gdLst/>
              <a:ahLst/>
              <a:cxnLst/>
              <a:rect l="l" t="t" r="r" b="b"/>
              <a:pathLst>
                <a:path w="535" h="2150" extrusionOk="0">
                  <a:moveTo>
                    <a:pt x="186" y="0"/>
                  </a:moveTo>
                  <a:cubicBezTo>
                    <a:pt x="93" y="0"/>
                    <a:pt x="0" y="61"/>
                    <a:pt x="3" y="182"/>
                  </a:cubicBezTo>
                  <a:cubicBezTo>
                    <a:pt x="15" y="795"/>
                    <a:pt x="68" y="1409"/>
                    <a:pt x="166" y="2016"/>
                  </a:cubicBezTo>
                  <a:cubicBezTo>
                    <a:pt x="178" y="2100"/>
                    <a:pt x="266" y="2149"/>
                    <a:pt x="345" y="2149"/>
                  </a:cubicBezTo>
                  <a:cubicBezTo>
                    <a:pt x="360" y="2149"/>
                    <a:pt x="376" y="2147"/>
                    <a:pt x="390" y="2143"/>
                  </a:cubicBezTo>
                  <a:cubicBezTo>
                    <a:pt x="479" y="2119"/>
                    <a:pt x="534" y="2016"/>
                    <a:pt x="518" y="1917"/>
                  </a:cubicBezTo>
                  <a:cubicBezTo>
                    <a:pt x="429" y="1339"/>
                    <a:pt x="378" y="759"/>
                    <a:pt x="371" y="175"/>
                  </a:cubicBezTo>
                  <a:cubicBezTo>
                    <a:pt x="367" y="58"/>
                    <a:pt x="276" y="0"/>
                    <a:pt x="18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9"/>
            <p:cNvSpPr/>
            <p:nvPr/>
          </p:nvSpPr>
          <p:spPr>
            <a:xfrm>
              <a:off x="4322250" y="2339825"/>
              <a:ext cx="22450" cy="87225"/>
            </a:xfrm>
            <a:custGeom>
              <a:avLst/>
              <a:gdLst/>
              <a:ahLst/>
              <a:cxnLst/>
              <a:rect l="l" t="t" r="r" b="b"/>
              <a:pathLst>
                <a:path w="898" h="3489" extrusionOk="0">
                  <a:moveTo>
                    <a:pt x="272" y="1"/>
                  </a:moveTo>
                  <a:cubicBezTo>
                    <a:pt x="181" y="1"/>
                    <a:pt x="101" y="90"/>
                    <a:pt x="92" y="189"/>
                  </a:cubicBezTo>
                  <a:cubicBezTo>
                    <a:pt x="0" y="1262"/>
                    <a:pt x="142" y="2340"/>
                    <a:pt x="510" y="3353"/>
                  </a:cubicBezTo>
                  <a:cubicBezTo>
                    <a:pt x="535" y="3436"/>
                    <a:pt x="611" y="3488"/>
                    <a:pt x="694" y="3488"/>
                  </a:cubicBezTo>
                  <a:cubicBezTo>
                    <a:pt x="708" y="3488"/>
                    <a:pt x="722" y="3487"/>
                    <a:pt x="737" y="3483"/>
                  </a:cubicBezTo>
                  <a:cubicBezTo>
                    <a:pt x="826" y="3454"/>
                    <a:pt x="898" y="3346"/>
                    <a:pt x="867" y="3255"/>
                  </a:cubicBezTo>
                  <a:cubicBezTo>
                    <a:pt x="506" y="2273"/>
                    <a:pt x="368" y="1223"/>
                    <a:pt x="462" y="181"/>
                  </a:cubicBezTo>
                  <a:cubicBezTo>
                    <a:pt x="472" y="83"/>
                    <a:pt x="366" y="1"/>
                    <a:pt x="2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9"/>
            <p:cNvSpPr/>
            <p:nvPr/>
          </p:nvSpPr>
          <p:spPr>
            <a:xfrm>
              <a:off x="4219175" y="2646200"/>
              <a:ext cx="114275" cy="82475"/>
            </a:xfrm>
            <a:custGeom>
              <a:avLst/>
              <a:gdLst/>
              <a:ahLst/>
              <a:cxnLst/>
              <a:rect l="l" t="t" r="r" b="b"/>
              <a:pathLst>
                <a:path w="4571" h="3299" extrusionOk="0">
                  <a:moveTo>
                    <a:pt x="216" y="0"/>
                  </a:moveTo>
                  <a:cubicBezTo>
                    <a:pt x="150" y="0"/>
                    <a:pt x="83" y="39"/>
                    <a:pt x="51" y="97"/>
                  </a:cubicBezTo>
                  <a:cubicBezTo>
                    <a:pt x="1" y="189"/>
                    <a:pt x="39" y="292"/>
                    <a:pt x="123" y="345"/>
                  </a:cubicBezTo>
                  <a:lnTo>
                    <a:pt x="1793" y="1411"/>
                  </a:lnTo>
                  <a:lnTo>
                    <a:pt x="2626" y="1945"/>
                  </a:lnTo>
                  <a:cubicBezTo>
                    <a:pt x="2898" y="2119"/>
                    <a:pt x="3170" y="2282"/>
                    <a:pt x="3430" y="2473"/>
                  </a:cubicBezTo>
                  <a:cubicBezTo>
                    <a:pt x="3688" y="2663"/>
                    <a:pt x="3974" y="2918"/>
                    <a:pt x="4164" y="3214"/>
                  </a:cubicBezTo>
                  <a:cubicBezTo>
                    <a:pt x="4203" y="3273"/>
                    <a:pt x="4259" y="3298"/>
                    <a:pt x="4315" y="3298"/>
                  </a:cubicBezTo>
                  <a:cubicBezTo>
                    <a:pt x="4444" y="3298"/>
                    <a:pt x="4570" y="3166"/>
                    <a:pt x="4479" y="3026"/>
                  </a:cubicBezTo>
                  <a:cubicBezTo>
                    <a:pt x="4118" y="2468"/>
                    <a:pt x="3555" y="2102"/>
                    <a:pt x="3006" y="1751"/>
                  </a:cubicBezTo>
                  <a:lnTo>
                    <a:pt x="1274" y="643"/>
                  </a:lnTo>
                  <a:lnTo>
                    <a:pt x="301" y="25"/>
                  </a:lnTo>
                  <a:cubicBezTo>
                    <a:pt x="275" y="8"/>
                    <a:pt x="246" y="0"/>
                    <a:pt x="2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9"/>
            <p:cNvSpPr/>
            <p:nvPr/>
          </p:nvSpPr>
          <p:spPr>
            <a:xfrm>
              <a:off x="4124575" y="2608100"/>
              <a:ext cx="71050" cy="28175"/>
            </a:xfrm>
            <a:custGeom>
              <a:avLst/>
              <a:gdLst/>
              <a:ahLst/>
              <a:cxnLst/>
              <a:rect l="l" t="t" r="r" b="b"/>
              <a:pathLst>
                <a:path w="2842" h="1127" extrusionOk="0">
                  <a:moveTo>
                    <a:pt x="255" y="0"/>
                  </a:moveTo>
                  <a:cubicBezTo>
                    <a:pt x="62" y="0"/>
                    <a:pt x="1" y="313"/>
                    <a:pt x="213" y="365"/>
                  </a:cubicBezTo>
                  <a:cubicBezTo>
                    <a:pt x="1005" y="560"/>
                    <a:pt x="1782" y="808"/>
                    <a:pt x="2540" y="1108"/>
                  </a:cubicBezTo>
                  <a:cubicBezTo>
                    <a:pt x="2570" y="1120"/>
                    <a:pt x="2602" y="1127"/>
                    <a:pt x="2632" y="1127"/>
                  </a:cubicBezTo>
                  <a:cubicBezTo>
                    <a:pt x="2695" y="1127"/>
                    <a:pt x="2754" y="1099"/>
                    <a:pt x="2788" y="1036"/>
                  </a:cubicBezTo>
                  <a:cubicBezTo>
                    <a:pt x="2841" y="942"/>
                    <a:pt x="2807" y="822"/>
                    <a:pt x="2714" y="786"/>
                  </a:cubicBezTo>
                  <a:cubicBezTo>
                    <a:pt x="1929" y="473"/>
                    <a:pt x="1123" y="213"/>
                    <a:pt x="302" y="6"/>
                  </a:cubicBezTo>
                  <a:cubicBezTo>
                    <a:pt x="286" y="2"/>
                    <a:pt x="270" y="0"/>
                    <a:pt x="2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9"/>
            <p:cNvSpPr/>
            <p:nvPr/>
          </p:nvSpPr>
          <p:spPr>
            <a:xfrm>
              <a:off x="4068700" y="2599950"/>
              <a:ext cx="24875" cy="11325"/>
            </a:xfrm>
            <a:custGeom>
              <a:avLst/>
              <a:gdLst/>
              <a:ahLst/>
              <a:cxnLst/>
              <a:rect l="l" t="t" r="r" b="b"/>
              <a:pathLst>
                <a:path w="995" h="453" extrusionOk="0">
                  <a:moveTo>
                    <a:pt x="194" y="1"/>
                  </a:moveTo>
                  <a:cubicBezTo>
                    <a:pt x="160" y="1"/>
                    <a:pt x="126" y="9"/>
                    <a:pt x="97" y="27"/>
                  </a:cubicBezTo>
                  <a:cubicBezTo>
                    <a:pt x="53" y="53"/>
                    <a:pt x="24" y="94"/>
                    <a:pt x="12" y="142"/>
                  </a:cubicBezTo>
                  <a:cubicBezTo>
                    <a:pt x="0" y="188"/>
                    <a:pt x="8" y="238"/>
                    <a:pt x="34" y="279"/>
                  </a:cubicBezTo>
                  <a:cubicBezTo>
                    <a:pt x="58" y="323"/>
                    <a:pt x="99" y="354"/>
                    <a:pt x="147" y="363"/>
                  </a:cubicBezTo>
                  <a:lnTo>
                    <a:pt x="763" y="448"/>
                  </a:lnTo>
                  <a:cubicBezTo>
                    <a:pt x="778" y="451"/>
                    <a:pt x="793" y="452"/>
                    <a:pt x="808" y="452"/>
                  </a:cubicBezTo>
                  <a:cubicBezTo>
                    <a:pt x="840" y="452"/>
                    <a:pt x="871" y="446"/>
                    <a:pt x="900" y="431"/>
                  </a:cubicBezTo>
                  <a:cubicBezTo>
                    <a:pt x="941" y="404"/>
                    <a:pt x="973" y="361"/>
                    <a:pt x="985" y="313"/>
                  </a:cubicBezTo>
                  <a:cubicBezTo>
                    <a:pt x="994" y="267"/>
                    <a:pt x="987" y="219"/>
                    <a:pt x="965" y="178"/>
                  </a:cubicBezTo>
                  <a:cubicBezTo>
                    <a:pt x="939" y="135"/>
                    <a:pt x="898" y="104"/>
                    <a:pt x="847" y="94"/>
                  </a:cubicBezTo>
                  <a:lnTo>
                    <a:pt x="234" y="5"/>
                  </a:lnTo>
                  <a:cubicBezTo>
                    <a:pt x="221" y="2"/>
                    <a:pt x="207" y="1"/>
                    <a:pt x="1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9"/>
            <p:cNvSpPr/>
            <p:nvPr/>
          </p:nvSpPr>
          <p:spPr>
            <a:xfrm>
              <a:off x="4149175" y="2635325"/>
              <a:ext cx="66650" cy="44850"/>
            </a:xfrm>
            <a:custGeom>
              <a:avLst/>
              <a:gdLst/>
              <a:ahLst/>
              <a:cxnLst/>
              <a:rect l="l" t="t" r="r" b="b"/>
              <a:pathLst>
                <a:path w="2666" h="1794" extrusionOk="0">
                  <a:moveTo>
                    <a:pt x="246" y="0"/>
                  </a:moveTo>
                  <a:cubicBezTo>
                    <a:pt x="57" y="0"/>
                    <a:pt x="0" y="308"/>
                    <a:pt x="211" y="366"/>
                  </a:cubicBezTo>
                  <a:cubicBezTo>
                    <a:pt x="1041" y="604"/>
                    <a:pt x="1782" y="1083"/>
                    <a:pt x="2343" y="1743"/>
                  </a:cubicBezTo>
                  <a:cubicBezTo>
                    <a:pt x="2372" y="1778"/>
                    <a:pt x="2416" y="1794"/>
                    <a:pt x="2461" y="1794"/>
                  </a:cubicBezTo>
                  <a:cubicBezTo>
                    <a:pt x="2513" y="1794"/>
                    <a:pt x="2567" y="1773"/>
                    <a:pt x="2601" y="1738"/>
                  </a:cubicBezTo>
                  <a:cubicBezTo>
                    <a:pt x="2666" y="1670"/>
                    <a:pt x="2661" y="1555"/>
                    <a:pt x="2598" y="1478"/>
                  </a:cubicBezTo>
                  <a:cubicBezTo>
                    <a:pt x="1994" y="773"/>
                    <a:pt x="1193" y="260"/>
                    <a:pt x="298" y="7"/>
                  </a:cubicBezTo>
                  <a:cubicBezTo>
                    <a:pt x="279" y="2"/>
                    <a:pt x="262" y="0"/>
                    <a:pt x="2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9"/>
            <p:cNvSpPr/>
            <p:nvPr/>
          </p:nvSpPr>
          <p:spPr>
            <a:xfrm>
              <a:off x="4946250" y="2940825"/>
              <a:ext cx="109275" cy="52175"/>
            </a:xfrm>
            <a:custGeom>
              <a:avLst/>
              <a:gdLst/>
              <a:ahLst/>
              <a:cxnLst/>
              <a:rect l="l" t="t" r="r" b="b"/>
              <a:pathLst>
                <a:path w="4371" h="2087" extrusionOk="0">
                  <a:moveTo>
                    <a:pt x="199" y="0"/>
                  </a:moveTo>
                  <a:cubicBezTo>
                    <a:pt x="120" y="0"/>
                    <a:pt x="42" y="65"/>
                    <a:pt x="24" y="143"/>
                  </a:cubicBezTo>
                  <a:cubicBezTo>
                    <a:pt x="0" y="245"/>
                    <a:pt x="65" y="334"/>
                    <a:pt x="159" y="363"/>
                  </a:cubicBezTo>
                  <a:cubicBezTo>
                    <a:pt x="1492" y="813"/>
                    <a:pt x="2785" y="1381"/>
                    <a:pt x="4017" y="2062"/>
                  </a:cubicBezTo>
                  <a:cubicBezTo>
                    <a:pt x="4048" y="2079"/>
                    <a:pt x="4078" y="2086"/>
                    <a:pt x="4106" y="2086"/>
                  </a:cubicBezTo>
                  <a:cubicBezTo>
                    <a:pt x="4268" y="2086"/>
                    <a:pt x="4371" y="1837"/>
                    <a:pt x="4193" y="1737"/>
                  </a:cubicBezTo>
                  <a:cubicBezTo>
                    <a:pt x="2931" y="1044"/>
                    <a:pt x="1610" y="464"/>
                    <a:pt x="246" y="9"/>
                  </a:cubicBezTo>
                  <a:cubicBezTo>
                    <a:pt x="230" y="3"/>
                    <a:pt x="215" y="0"/>
                    <a:pt x="1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9"/>
            <p:cNvSpPr/>
            <p:nvPr/>
          </p:nvSpPr>
          <p:spPr>
            <a:xfrm>
              <a:off x="4790825" y="2933825"/>
              <a:ext cx="110925" cy="14825"/>
            </a:xfrm>
            <a:custGeom>
              <a:avLst/>
              <a:gdLst/>
              <a:ahLst/>
              <a:cxnLst/>
              <a:rect l="l" t="t" r="r" b="b"/>
              <a:pathLst>
                <a:path w="4437" h="593" extrusionOk="0">
                  <a:moveTo>
                    <a:pt x="3101" y="1"/>
                  </a:moveTo>
                  <a:cubicBezTo>
                    <a:pt x="2115" y="1"/>
                    <a:pt x="1130" y="79"/>
                    <a:pt x="155" y="233"/>
                  </a:cubicBezTo>
                  <a:cubicBezTo>
                    <a:pt x="56" y="253"/>
                    <a:pt x="1" y="375"/>
                    <a:pt x="25" y="462"/>
                  </a:cubicBezTo>
                  <a:cubicBezTo>
                    <a:pt x="52" y="553"/>
                    <a:pt x="128" y="593"/>
                    <a:pt x="212" y="593"/>
                  </a:cubicBezTo>
                  <a:cubicBezTo>
                    <a:pt x="226" y="593"/>
                    <a:pt x="240" y="592"/>
                    <a:pt x="253" y="590"/>
                  </a:cubicBezTo>
                  <a:cubicBezTo>
                    <a:pt x="1192" y="441"/>
                    <a:pt x="2139" y="366"/>
                    <a:pt x="3087" y="366"/>
                  </a:cubicBezTo>
                  <a:cubicBezTo>
                    <a:pt x="3477" y="366"/>
                    <a:pt x="3866" y="379"/>
                    <a:pt x="4256" y="404"/>
                  </a:cubicBezTo>
                  <a:cubicBezTo>
                    <a:pt x="4259" y="404"/>
                    <a:pt x="4262" y="405"/>
                    <a:pt x="4266" y="405"/>
                  </a:cubicBezTo>
                  <a:cubicBezTo>
                    <a:pt x="4360" y="405"/>
                    <a:pt x="4436" y="310"/>
                    <a:pt x="4436" y="219"/>
                  </a:cubicBezTo>
                  <a:cubicBezTo>
                    <a:pt x="4436" y="125"/>
                    <a:pt x="4350" y="43"/>
                    <a:pt x="4246" y="36"/>
                  </a:cubicBezTo>
                  <a:cubicBezTo>
                    <a:pt x="3865" y="13"/>
                    <a:pt x="3483" y="1"/>
                    <a:pt x="31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9"/>
            <p:cNvSpPr/>
            <p:nvPr/>
          </p:nvSpPr>
          <p:spPr>
            <a:xfrm>
              <a:off x="4853050" y="2955725"/>
              <a:ext cx="89225" cy="14200"/>
            </a:xfrm>
            <a:custGeom>
              <a:avLst/>
              <a:gdLst/>
              <a:ahLst/>
              <a:cxnLst/>
              <a:rect l="l" t="t" r="r" b="b"/>
              <a:pathLst>
                <a:path w="3569" h="568" extrusionOk="0">
                  <a:moveTo>
                    <a:pt x="1321" y="0"/>
                  </a:moveTo>
                  <a:cubicBezTo>
                    <a:pt x="942" y="0"/>
                    <a:pt x="561" y="22"/>
                    <a:pt x="183" y="65"/>
                  </a:cubicBezTo>
                  <a:cubicBezTo>
                    <a:pt x="84" y="77"/>
                    <a:pt x="0" y="147"/>
                    <a:pt x="3" y="250"/>
                  </a:cubicBezTo>
                  <a:cubicBezTo>
                    <a:pt x="7" y="341"/>
                    <a:pt x="84" y="436"/>
                    <a:pt x="180" y="436"/>
                  </a:cubicBezTo>
                  <a:cubicBezTo>
                    <a:pt x="183" y="436"/>
                    <a:pt x="187" y="436"/>
                    <a:pt x="190" y="436"/>
                  </a:cubicBezTo>
                  <a:cubicBezTo>
                    <a:pt x="566" y="392"/>
                    <a:pt x="943" y="370"/>
                    <a:pt x="1320" y="370"/>
                  </a:cubicBezTo>
                  <a:cubicBezTo>
                    <a:pt x="1972" y="370"/>
                    <a:pt x="2623" y="435"/>
                    <a:pt x="3264" y="563"/>
                  </a:cubicBezTo>
                  <a:cubicBezTo>
                    <a:pt x="3278" y="566"/>
                    <a:pt x="3292" y="568"/>
                    <a:pt x="3306" y="568"/>
                  </a:cubicBezTo>
                  <a:cubicBezTo>
                    <a:pt x="3505" y="568"/>
                    <a:pt x="3569" y="252"/>
                    <a:pt x="3350" y="207"/>
                  </a:cubicBezTo>
                  <a:cubicBezTo>
                    <a:pt x="2683" y="69"/>
                    <a:pt x="2003" y="0"/>
                    <a:pt x="13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9"/>
            <p:cNvSpPr/>
            <p:nvPr/>
          </p:nvSpPr>
          <p:spPr>
            <a:xfrm>
              <a:off x="4251075" y="2498875"/>
              <a:ext cx="80825" cy="97100"/>
            </a:xfrm>
            <a:custGeom>
              <a:avLst/>
              <a:gdLst/>
              <a:ahLst/>
              <a:cxnLst/>
              <a:rect l="l" t="t" r="r" b="b"/>
              <a:pathLst>
                <a:path w="3233" h="3884" extrusionOk="0">
                  <a:moveTo>
                    <a:pt x="205" y="1"/>
                  </a:moveTo>
                  <a:cubicBezTo>
                    <a:pt x="159" y="1"/>
                    <a:pt x="113" y="18"/>
                    <a:pt x="75" y="58"/>
                  </a:cubicBezTo>
                  <a:cubicBezTo>
                    <a:pt x="0" y="135"/>
                    <a:pt x="2" y="253"/>
                    <a:pt x="82" y="315"/>
                  </a:cubicBezTo>
                  <a:cubicBezTo>
                    <a:pt x="582" y="717"/>
                    <a:pt x="1059" y="1150"/>
                    <a:pt x="1507" y="1612"/>
                  </a:cubicBezTo>
                  <a:cubicBezTo>
                    <a:pt x="1728" y="1843"/>
                    <a:pt x="1940" y="2079"/>
                    <a:pt x="2149" y="2320"/>
                  </a:cubicBezTo>
                  <a:cubicBezTo>
                    <a:pt x="2356" y="2561"/>
                    <a:pt x="2481" y="2717"/>
                    <a:pt x="2619" y="2938"/>
                  </a:cubicBezTo>
                  <a:cubicBezTo>
                    <a:pt x="2753" y="3162"/>
                    <a:pt x="2862" y="3420"/>
                    <a:pt x="2862" y="3694"/>
                  </a:cubicBezTo>
                  <a:cubicBezTo>
                    <a:pt x="2862" y="3825"/>
                    <a:pt x="2944" y="3883"/>
                    <a:pt x="3031" y="3883"/>
                  </a:cubicBezTo>
                  <a:cubicBezTo>
                    <a:pt x="3127" y="3883"/>
                    <a:pt x="3227" y="3812"/>
                    <a:pt x="3227" y="3687"/>
                  </a:cubicBezTo>
                  <a:cubicBezTo>
                    <a:pt x="3232" y="3133"/>
                    <a:pt x="2907" y="2664"/>
                    <a:pt x="2570" y="2252"/>
                  </a:cubicBezTo>
                  <a:cubicBezTo>
                    <a:pt x="2144" y="1735"/>
                    <a:pt x="1685" y="1249"/>
                    <a:pt x="1194" y="794"/>
                  </a:cubicBezTo>
                  <a:cubicBezTo>
                    <a:pt x="917" y="534"/>
                    <a:pt x="633" y="289"/>
                    <a:pt x="337" y="50"/>
                  </a:cubicBezTo>
                  <a:cubicBezTo>
                    <a:pt x="298" y="19"/>
                    <a:pt x="251" y="1"/>
                    <a:pt x="2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9"/>
            <p:cNvSpPr/>
            <p:nvPr/>
          </p:nvSpPr>
          <p:spPr>
            <a:xfrm>
              <a:off x="4176250" y="2459875"/>
              <a:ext cx="51025" cy="30600"/>
            </a:xfrm>
            <a:custGeom>
              <a:avLst/>
              <a:gdLst/>
              <a:ahLst/>
              <a:cxnLst/>
              <a:rect l="l" t="t" r="r" b="b"/>
              <a:pathLst>
                <a:path w="2041" h="1224" extrusionOk="0">
                  <a:moveTo>
                    <a:pt x="245" y="0"/>
                  </a:moveTo>
                  <a:cubicBezTo>
                    <a:pt x="57" y="0"/>
                    <a:pt x="1" y="306"/>
                    <a:pt x="211" y="366"/>
                  </a:cubicBezTo>
                  <a:cubicBezTo>
                    <a:pt x="748" y="518"/>
                    <a:pt x="1239" y="794"/>
                    <a:pt x="1648" y="1175"/>
                  </a:cubicBezTo>
                  <a:cubicBezTo>
                    <a:pt x="1686" y="1209"/>
                    <a:pt x="1728" y="1224"/>
                    <a:pt x="1768" y="1224"/>
                  </a:cubicBezTo>
                  <a:cubicBezTo>
                    <a:pt x="1914" y="1224"/>
                    <a:pt x="2041" y="1034"/>
                    <a:pt x="1905" y="910"/>
                  </a:cubicBezTo>
                  <a:cubicBezTo>
                    <a:pt x="1448" y="486"/>
                    <a:pt x="897" y="178"/>
                    <a:pt x="298" y="7"/>
                  </a:cubicBezTo>
                  <a:cubicBezTo>
                    <a:pt x="279" y="2"/>
                    <a:pt x="262" y="0"/>
                    <a:pt x="2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9"/>
            <p:cNvSpPr/>
            <p:nvPr/>
          </p:nvSpPr>
          <p:spPr>
            <a:xfrm>
              <a:off x="4193050" y="2494075"/>
              <a:ext cx="56825" cy="36475"/>
            </a:xfrm>
            <a:custGeom>
              <a:avLst/>
              <a:gdLst/>
              <a:ahLst/>
              <a:cxnLst/>
              <a:rect l="l" t="t" r="r" b="b"/>
              <a:pathLst>
                <a:path w="2273" h="1459" extrusionOk="0">
                  <a:moveTo>
                    <a:pt x="205" y="0"/>
                  </a:moveTo>
                  <a:cubicBezTo>
                    <a:pt x="140" y="0"/>
                    <a:pt x="79" y="31"/>
                    <a:pt x="47" y="93"/>
                  </a:cubicBezTo>
                  <a:cubicBezTo>
                    <a:pt x="1" y="173"/>
                    <a:pt x="30" y="303"/>
                    <a:pt x="119" y="341"/>
                  </a:cubicBezTo>
                  <a:cubicBezTo>
                    <a:pt x="764" y="627"/>
                    <a:pt x="1375" y="986"/>
                    <a:pt x="1938" y="1410"/>
                  </a:cubicBezTo>
                  <a:cubicBezTo>
                    <a:pt x="1979" y="1440"/>
                    <a:pt x="2027" y="1459"/>
                    <a:pt x="2074" y="1459"/>
                  </a:cubicBezTo>
                  <a:cubicBezTo>
                    <a:pt x="2118" y="1459"/>
                    <a:pt x="2162" y="1442"/>
                    <a:pt x="2198" y="1405"/>
                  </a:cubicBezTo>
                  <a:cubicBezTo>
                    <a:pt x="2273" y="1325"/>
                    <a:pt x="2273" y="1205"/>
                    <a:pt x="2196" y="1145"/>
                  </a:cubicBezTo>
                  <a:cubicBezTo>
                    <a:pt x="1606" y="700"/>
                    <a:pt x="968" y="322"/>
                    <a:pt x="297" y="21"/>
                  </a:cubicBezTo>
                  <a:cubicBezTo>
                    <a:pt x="267" y="7"/>
                    <a:pt x="235" y="0"/>
                    <a:pt x="2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9"/>
            <p:cNvSpPr/>
            <p:nvPr/>
          </p:nvSpPr>
          <p:spPr>
            <a:xfrm>
              <a:off x="4322375" y="2495375"/>
              <a:ext cx="472875" cy="544350"/>
            </a:xfrm>
            <a:custGeom>
              <a:avLst/>
              <a:gdLst/>
              <a:ahLst/>
              <a:cxnLst/>
              <a:rect l="l" t="t" r="r" b="b"/>
              <a:pathLst>
                <a:path w="18915" h="21774" extrusionOk="0">
                  <a:moveTo>
                    <a:pt x="7093" y="0"/>
                  </a:moveTo>
                  <a:cubicBezTo>
                    <a:pt x="6735" y="0"/>
                    <a:pt x="6378" y="67"/>
                    <a:pt x="6041" y="200"/>
                  </a:cubicBezTo>
                  <a:cubicBezTo>
                    <a:pt x="5887" y="260"/>
                    <a:pt x="5740" y="332"/>
                    <a:pt x="5598" y="417"/>
                  </a:cubicBezTo>
                  <a:cubicBezTo>
                    <a:pt x="5335" y="398"/>
                    <a:pt x="5071" y="385"/>
                    <a:pt x="4808" y="385"/>
                  </a:cubicBezTo>
                  <a:cubicBezTo>
                    <a:pt x="4441" y="385"/>
                    <a:pt x="4077" y="411"/>
                    <a:pt x="3718" y="491"/>
                  </a:cubicBezTo>
                  <a:cubicBezTo>
                    <a:pt x="3025" y="638"/>
                    <a:pt x="2409" y="1038"/>
                    <a:pt x="1990" y="1610"/>
                  </a:cubicBezTo>
                  <a:cubicBezTo>
                    <a:pt x="1817" y="1846"/>
                    <a:pt x="1685" y="2111"/>
                    <a:pt x="1596" y="2390"/>
                  </a:cubicBezTo>
                  <a:cubicBezTo>
                    <a:pt x="575" y="3208"/>
                    <a:pt x="0" y="4496"/>
                    <a:pt x="135" y="5805"/>
                  </a:cubicBezTo>
                  <a:cubicBezTo>
                    <a:pt x="168" y="6154"/>
                    <a:pt x="250" y="6501"/>
                    <a:pt x="375" y="6830"/>
                  </a:cubicBezTo>
                  <a:cubicBezTo>
                    <a:pt x="387" y="6855"/>
                    <a:pt x="402" y="6879"/>
                    <a:pt x="419" y="6900"/>
                  </a:cubicBezTo>
                  <a:cubicBezTo>
                    <a:pt x="431" y="7478"/>
                    <a:pt x="546" y="8048"/>
                    <a:pt x="626" y="8623"/>
                  </a:cubicBezTo>
                  <a:cubicBezTo>
                    <a:pt x="676" y="9009"/>
                    <a:pt x="708" y="9398"/>
                    <a:pt x="667" y="9788"/>
                  </a:cubicBezTo>
                  <a:cubicBezTo>
                    <a:pt x="628" y="10176"/>
                    <a:pt x="486" y="10573"/>
                    <a:pt x="342" y="10956"/>
                  </a:cubicBezTo>
                  <a:cubicBezTo>
                    <a:pt x="197" y="11336"/>
                    <a:pt x="75" y="11733"/>
                    <a:pt x="195" y="12137"/>
                  </a:cubicBezTo>
                  <a:cubicBezTo>
                    <a:pt x="216" y="12211"/>
                    <a:pt x="281" y="12263"/>
                    <a:pt x="356" y="12263"/>
                  </a:cubicBezTo>
                  <a:cubicBezTo>
                    <a:pt x="359" y="12263"/>
                    <a:pt x="362" y="12263"/>
                    <a:pt x="366" y="12262"/>
                  </a:cubicBezTo>
                  <a:cubicBezTo>
                    <a:pt x="400" y="12327"/>
                    <a:pt x="464" y="12371"/>
                    <a:pt x="539" y="12376"/>
                  </a:cubicBezTo>
                  <a:cubicBezTo>
                    <a:pt x="1312" y="12450"/>
                    <a:pt x="1988" y="12996"/>
                    <a:pt x="2544" y="13497"/>
                  </a:cubicBezTo>
                  <a:cubicBezTo>
                    <a:pt x="3540" y="14388"/>
                    <a:pt x="4325" y="15492"/>
                    <a:pt x="4837" y="16727"/>
                  </a:cubicBezTo>
                  <a:cubicBezTo>
                    <a:pt x="4870" y="16806"/>
                    <a:pt x="4934" y="16864"/>
                    <a:pt x="5018" y="16864"/>
                  </a:cubicBezTo>
                  <a:cubicBezTo>
                    <a:pt x="5021" y="16864"/>
                    <a:pt x="5024" y="16864"/>
                    <a:pt x="5028" y="16864"/>
                  </a:cubicBezTo>
                  <a:cubicBezTo>
                    <a:pt x="5056" y="16936"/>
                    <a:pt x="5126" y="16984"/>
                    <a:pt x="5203" y="16989"/>
                  </a:cubicBezTo>
                  <a:cubicBezTo>
                    <a:pt x="6091" y="17059"/>
                    <a:pt x="6910" y="17519"/>
                    <a:pt x="7514" y="18156"/>
                  </a:cubicBezTo>
                  <a:cubicBezTo>
                    <a:pt x="7841" y="18505"/>
                    <a:pt x="8113" y="18900"/>
                    <a:pt x="8327" y="19326"/>
                  </a:cubicBezTo>
                  <a:cubicBezTo>
                    <a:pt x="8435" y="19538"/>
                    <a:pt x="8532" y="19752"/>
                    <a:pt x="8616" y="19974"/>
                  </a:cubicBezTo>
                  <a:cubicBezTo>
                    <a:pt x="8700" y="20197"/>
                    <a:pt x="8787" y="20421"/>
                    <a:pt x="8931" y="20614"/>
                  </a:cubicBezTo>
                  <a:cubicBezTo>
                    <a:pt x="9076" y="20806"/>
                    <a:pt x="9268" y="20958"/>
                    <a:pt x="9451" y="21114"/>
                  </a:cubicBezTo>
                  <a:cubicBezTo>
                    <a:pt x="9636" y="21271"/>
                    <a:pt x="9783" y="21413"/>
                    <a:pt x="9834" y="21637"/>
                  </a:cubicBezTo>
                  <a:cubicBezTo>
                    <a:pt x="9855" y="21729"/>
                    <a:pt x="9922" y="21768"/>
                    <a:pt x="9993" y="21768"/>
                  </a:cubicBezTo>
                  <a:cubicBezTo>
                    <a:pt x="10029" y="21768"/>
                    <a:pt x="10066" y="21758"/>
                    <a:pt x="10099" y="21740"/>
                  </a:cubicBezTo>
                  <a:cubicBezTo>
                    <a:pt x="10128" y="21762"/>
                    <a:pt x="10162" y="21773"/>
                    <a:pt x="10197" y="21773"/>
                  </a:cubicBezTo>
                  <a:cubicBezTo>
                    <a:pt x="10244" y="21773"/>
                    <a:pt x="10290" y="21753"/>
                    <a:pt x="10322" y="21714"/>
                  </a:cubicBezTo>
                  <a:cubicBezTo>
                    <a:pt x="10866" y="21096"/>
                    <a:pt x="11642" y="20859"/>
                    <a:pt x="12430" y="20859"/>
                  </a:cubicBezTo>
                  <a:cubicBezTo>
                    <a:pt x="12821" y="20859"/>
                    <a:pt x="13215" y="20917"/>
                    <a:pt x="13586" y="21016"/>
                  </a:cubicBezTo>
                  <a:cubicBezTo>
                    <a:pt x="13916" y="21105"/>
                    <a:pt x="14240" y="21218"/>
                    <a:pt x="14553" y="21355"/>
                  </a:cubicBezTo>
                  <a:cubicBezTo>
                    <a:pt x="14583" y="21368"/>
                    <a:pt x="14615" y="21374"/>
                    <a:pt x="14646" y="21374"/>
                  </a:cubicBezTo>
                  <a:cubicBezTo>
                    <a:pt x="14709" y="21374"/>
                    <a:pt x="14770" y="21346"/>
                    <a:pt x="14804" y="21283"/>
                  </a:cubicBezTo>
                  <a:cubicBezTo>
                    <a:pt x="14808" y="21271"/>
                    <a:pt x="14813" y="21256"/>
                    <a:pt x="14816" y="21244"/>
                  </a:cubicBezTo>
                  <a:cubicBezTo>
                    <a:pt x="15805" y="21131"/>
                    <a:pt x="16799" y="20794"/>
                    <a:pt x="17490" y="20048"/>
                  </a:cubicBezTo>
                  <a:cubicBezTo>
                    <a:pt x="17846" y="19668"/>
                    <a:pt x="18115" y="19187"/>
                    <a:pt x="18207" y="18669"/>
                  </a:cubicBezTo>
                  <a:cubicBezTo>
                    <a:pt x="18257" y="18392"/>
                    <a:pt x="18257" y="18108"/>
                    <a:pt x="18272" y="17829"/>
                  </a:cubicBezTo>
                  <a:cubicBezTo>
                    <a:pt x="18289" y="17557"/>
                    <a:pt x="18341" y="17290"/>
                    <a:pt x="18428" y="17035"/>
                  </a:cubicBezTo>
                  <a:cubicBezTo>
                    <a:pt x="18520" y="16773"/>
                    <a:pt x="18628" y="16517"/>
                    <a:pt x="18712" y="16253"/>
                  </a:cubicBezTo>
                  <a:cubicBezTo>
                    <a:pt x="18787" y="16007"/>
                    <a:pt x="18837" y="15755"/>
                    <a:pt x="18861" y="15499"/>
                  </a:cubicBezTo>
                  <a:cubicBezTo>
                    <a:pt x="18914" y="14996"/>
                    <a:pt x="18866" y="14486"/>
                    <a:pt x="18722" y="14002"/>
                  </a:cubicBezTo>
                  <a:cubicBezTo>
                    <a:pt x="18642" y="13738"/>
                    <a:pt x="18534" y="13483"/>
                    <a:pt x="18488" y="13208"/>
                  </a:cubicBezTo>
                  <a:cubicBezTo>
                    <a:pt x="18445" y="12934"/>
                    <a:pt x="18476" y="12691"/>
                    <a:pt x="18510" y="12438"/>
                  </a:cubicBezTo>
                  <a:cubicBezTo>
                    <a:pt x="18582" y="11911"/>
                    <a:pt x="18638" y="11389"/>
                    <a:pt x="18604" y="10854"/>
                  </a:cubicBezTo>
                  <a:cubicBezTo>
                    <a:pt x="18532" y="9779"/>
                    <a:pt x="18098" y="8708"/>
                    <a:pt x="17193" y="8070"/>
                  </a:cubicBezTo>
                  <a:cubicBezTo>
                    <a:pt x="17100" y="8005"/>
                    <a:pt x="17001" y="7945"/>
                    <a:pt x="16900" y="7892"/>
                  </a:cubicBezTo>
                  <a:cubicBezTo>
                    <a:pt x="16536" y="6534"/>
                    <a:pt x="15692" y="5336"/>
                    <a:pt x="14561" y="4510"/>
                  </a:cubicBezTo>
                  <a:cubicBezTo>
                    <a:pt x="14291" y="4315"/>
                    <a:pt x="14005" y="4145"/>
                    <a:pt x="13706" y="3995"/>
                  </a:cubicBezTo>
                  <a:cubicBezTo>
                    <a:pt x="13706" y="3993"/>
                    <a:pt x="13706" y="3991"/>
                    <a:pt x="13704" y="3988"/>
                  </a:cubicBezTo>
                  <a:cubicBezTo>
                    <a:pt x="13324" y="3285"/>
                    <a:pt x="12770" y="2696"/>
                    <a:pt x="12132" y="2222"/>
                  </a:cubicBezTo>
                  <a:cubicBezTo>
                    <a:pt x="11494" y="1745"/>
                    <a:pt x="10821" y="1365"/>
                    <a:pt x="10089" y="1115"/>
                  </a:cubicBezTo>
                  <a:cubicBezTo>
                    <a:pt x="9822" y="1016"/>
                    <a:pt x="9538" y="965"/>
                    <a:pt x="9251" y="963"/>
                  </a:cubicBezTo>
                  <a:cubicBezTo>
                    <a:pt x="8874" y="549"/>
                    <a:pt x="8387" y="251"/>
                    <a:pt x="7846" y="101"/>
                  </a:cubicBezTo>
                  <a:cubicBezTo>
                    <a:pt x="7599" y="34"/>
                    <a:pt x="7346" y="0"/>
                    <a:pt x="70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9"/>
            <p:cNvSpPr/>
            <p:nvPr/>
          </p:nvSpPr>
          <p:spPr>
            <a:xfrm>
              <a:off x="4713450" y="2873825"/>
              <a:ext cx="18750" cy="54575"/>
            </a:xfrm>
            <a:custGeom>
              <a:avLst/>
              <a:gdLst/>
              <a:ahLst/>
              <a:cxnLst/>
              <a:rect l="l" t="t" r="r" b="b"/>
              <a:pathLst>
                <a:path w="750" h="2183" extrusionOk="0">
                  <a:moveTo>
                    <a:pt x="561" y="0"/>
                  </a:moveTo>
                  <a:cubicBezTo>
                    <a:pt x="458" y="5"/>
                    <a:pt x="378" y="89"/>
                    <a:pt x="381" y="191"/>
                  </a:cubicBezTo>
                  <a:cubicBezTo>
                    <a:pt x="366" y="795"/>
                    <a:pt x="248" y="1392"/>
                    <a:pt x="34" y="1957"/>
                  </a:cubicBezTo>
                  <a:cubicBezTo>
                    <a:pt x="1" y="2051"/>
                    <a:pt x="82" y="2159"/>
                    <a:pt x="169" y="2179"/>
                  </a:cubicBezTo>
                  <a:cubicBezTo>
                    <a:pt x="181" y="2181"/>
                    <a:pt x="193" y="2183"/>
                    <a:pt x="205" y="2183"/>
                  </a:cubicBezTo>
                  <a:cubicBezTo>
                    <a:pt x="282" y="2183"/>
                    <a:pt x="362" y="2125"/>
                    <a:pt x="393" y="2044"/>
                  </a:cubicBezTo>
                  <a:cubicBezTo>
                    <a:pt x="614" y="1447"/>
                    <a:pt x="735" y="819"/>
                    <a:pt x="747" y="181"/>
                  </a:cubicBezTo>
                  <a:cubicBezTo>
                    <a:pt x="749" y="82"/>
                    <a:pt x="658" y="0"/>
                    <a:pt x="5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9"/>
            <p:cNvSpPr/>
            <p:nvPr/>
          </p:nvSpPr>
          <p:spPr>
            <a:xfrm>
              <a:off x="4648400" y="2943600"/>
              <a:ext cx="52650" cy="32550"/>
            </a:xfrm>
            <a:custGeom>
              <a:avLst/>
              <a:gdLst/>
              <a:ahLst/>
              <a:cxnLst/>
              <a:rect l="l" t="t" r="r" b="b"/>
              <a:pathLst>
                <a:path w="2106" h="1302" extrusionOk="0">
                  <a:moveTo>
                    <a:pt x="1843" y="0"/>
                  </a:moveTo>
                  <a:cubicBezTo>
                    <a:pt x="1800" y="0"/>
                    <a:pt x="1757" y="18"/>
                    <a:pt x="1719" y="59"/>
                  </a:cubicBezTo>
                  <a:cubicBezTo>
                    <a:pt x="1301" y="509"/>
                    <a:pt x="752" y="819"/>
                    <a:pt x="150" y="940"/>
                  </a:cubicBezTo>
                  <a:cubicBezTo>
                    <a:pt x="54" y="961"/>
                    <a:pt x="1" y="1077"/>
                    <a:pt x="25" y="1168"/>
                  </a:cubicBezTo>
                  <a:cubicBezTo>
                    <a:pt x="49" y="1250"/>
                    <a:pt x="125" y="1302"/>
                    <a:pt x="207" y="1302"/>
                  </a:cubicBezTo>
                  <a:cubicBezTo>
                    <a:pt x="222" y="1302"/>
                    <a:pt x="238" y="1300"/>
                    <a:pt x="254" y="1296"/>
                  </a:cubicBezTo>
                  <a:cubicBezTo>
                    <a:pt x="918" y="1156"/>
                    <a:pt x="1522" y="812"/>
                    <a:pt x="1984" y="314"/>
                  </a:cubicBezTo>
                  <a:cubicBezTo>
                    <a:pt x="2105" y="182"/>
                    <a:pt x="1980" y="0"/>
                    <a:pt x="18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9"/>
            <p:cNvSpPr/>
            <p:nvPr/>
          </p:nvSpPr>
          <p:spPr>
            <a:xfrm>
              <a:off x="4581625" y="2974850"/>
              <a:ext cx="39075" cy="10725"/>
            </a:xfrm>
            <a:custGeom>
              <a:avLst/>
              <a:gdLst/>
              <a:ahLst/>
              <a:cxnLst/>
              <a:rect l="l" t="t" r="r" b="b"/>
              <a:pathLst>
                <a:path w="1563" h="429" extrusionOk="0">
                  <a:moveTo>
                    <a:pt x="179" y="0"/>
                  </a:moveTo>
                  <a:cubicBezTo>
                    <a:pt x="85" y="0"/>
                    <a:pt x="1" y="96"/>
                    <a:pt x="5" y="188"/>
                  </a:cubicBezTo>
                  <a:cubicBezTo>
                    <a:pt x="10" y="289"/>
                    <a:pt x="94" y="369"/>
                    <a:pt x="195" y="369"/>
                  </a:cubicBezTo>
                  <a:lnTo>
                    <a:pt x="1382" y="429"/>
                  </a:lnTo>
                  <a:cubicBezTo>
                    <a:pt x="1483" y="424"/>
                    <a:pt x="1562" y="340"/>
                    <a:pt x="1562" y="239"/>
                  </a:cubicBezTo>
                  <a:cubicBezTo>
                    <a:pt x="1558" y="137"/>
                    <a:pt x="1476" y="58"/>
                    <a:pt x="1375" y="58"/>
                  </a:cubicBezTo>
                  <a:lnTo>
                    <a:pt x="186" y="0"/>
                  </a:lnTo>
                  <a:cubicBezTo>
                    <a:pt x="184" y="0"/>
                    <a:pt x="181" y="0"/>
                    <a:pt x="17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9"/>
            <p:cNvSpPr/>
            <p:nvPr/>
          </p:nvSpPr>
          <p:spPr>
            <a:xfrm>
              <a:off x="4666225" y="2909900"/>
              <a:ext cx="30050" cy="31600"/>
            </a:xfrm>
            <a:custGeom>
              <a:avLst/>
              <a:gdLst/>
              <a:ahLst/>
              <a:cxnLst/>
              <a:rect l="l" t="t" r="r" b="b"/>
              <a:pathLst>
                <a:path w="1202" h="1264" extrusionOk="0">
                  <a:moveTo>
                    <a:pt x="990" y="1"/>
                  </a:moveTo>
                  <a:cubicBezTo>
                    <a:pt x="925" y="1"/>
                    <a:pt x="866" y="32"/>
                    <a:pt x="840" y="95"/>
                  </a:cubicBezTo>
                  <a:cubicBezTo>
                    <a:pt x="691" y="437"/>
                    <a:pt x="438" y="726"/>
                    <a:pt x="121" y="923"/>
                  </a:cubicBezTo>
                  <a:cubicBezTo>
                    <a:pt x="39" y="971"/>
                    <a:pt x="0" y="1089"/>
                    <a:pt x="58" y="1174"/>
                  </a:cubicBezTo>
                  <a:cubicBezTo>
                    <a:pt x="92" y="1231"/>
                    <a:pt x="152" y="1263"/>
                    <a:pt x="215" y="1263"/>
                  </a:cubicBezTo>
                  <a:cubicBezTo>
                    <a:pt x="247" y="1263"/>
                    <a:pt x="279" y="1255"/>
                    <a:pt x="308" y="1239"/>
                  </a:cubicBezTo>
                  <a:cubicBezTo>
                    <a:pt x="681" y="1010"/>
                    <a:pt x="980" y="673"/>
                    <a:pt x="1163" y="273"/>
                  </a:cubicBezTo>
                  <a:cubicBezTo>
                    <a:pt x="1201" y="182"/>
                    <a:pt x="1182" y="69"/>
                    <a:pt x="1086" y="23"/>
                  </a:cubicBezTo>
                  <a:cubicBezTo>
                    <a:pt x="1054" y="8"/>
                    <a:pt x="1021" y="1"/>
                    <a:pt x="9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9"/>
            <p:cNvSpPr/>
            <p:nvPr/>
          </p:nvSpPr>
          <p:spPr>
            <a:xfrm>
              <a:off x="4681025" y="2706250"/>
              <a:ext cx="23500" cy="64900"/>
            </a:xfrm>
            <a:custGeom>
              <a:avLst/>
              <a:gdLst/>
              <a:ahLst/>
              <a:cxnLst/>
              <a:rect l="l" t="t" r="r" b="b"/>
              <a:pathLst>
                <a:path w="940" h="2596" extrusionOk="0">
                  <a:moveTo>
                    <a:pt x="203" y="0"/>
                  </a:moveTo>
                  <a:cubicBezTo>
                    <a:pt x="170" y="0"/>
                    <a:pt x="136" y="8"/>
                    <a:pt x="109" y="25"/>
                  </a:cubicBezTo>
                  <a:cubicBezTo>
                    <a:pt x="29" y="73"/>
                    <a:pt x="0" y="188"/>
                    <a:pt x="46" y="278"/>
                  </a:cubicBezTo>
                  <a:cubicBezTo>
                    <a:pt x="361" y="949"/>
                    <a:pt x="539" y="1678"/>
                    <a:pt x="566" y="2419"/>
                  </a:cubicBezTo>
                  <a:cubicBezTo>
                    <a:pt x="570" y="2537"/>
                    <a:pt x="662" y="2596"/>
                    <a:pt x="754" y="2596"/>
                  </a:cubicBezTo>
                  <a:cubicBezTo>
                    <a:pt x="847" y="2596"/>
                    <a:pt x="939" y="2535"/>
                    <a:pt x="934" y="2415"/>
                  </a:cubicBezTo>
                  <a:cubicBezTo>
                    <a:pt x="903" y="1608"/>
                    <a:pt x="708" y="817"/>
                    <a:pt x="361" y="90"/>
                  </a:cubicBezTo>
                  <a:cubicBezTo>
                    <a:pt x="334" y="31"/>
                    <a:pt x="268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9"/>
            <p:cNvSpPr/>
            <p:nvPr/>
          </p:nvSpPr>
          <p:spPr>
            <a:xfrm>
              <a:off x="4642825" y="2649550"/>
              <a:ext cx="28825" cy="30725"/>
            </a:xfrm>
            <a:custGeom>
              <a:avLst/>
              <a:gdLst/>
              <a:ahLst/>
              <a:cxnLst/>
              <a:rect l="l" t="t" r="r" b="b"/>
              <a:pathLst>
                <a:path w="1153" h="1229" extrusionOk="0">
                  <a:moveTo>
                    <a:pt x="196" y="1"/>
                  </a:moveTo>
                  <a:cubicBezTo>
                    <a:pt x="149" y="1"/>
                    <a:pt x="103" y="18"/>
                    <a:pt x="70" y="55"/>
                  </a:cubicBezTo>
                  <a:cubicBezTo>
                    <a:pt x="0" y="129"/>
                    <a:pt x="0" y="245"/>
                    <a:pt x="72" y="317"/>
                  </a:cubicBezTo>
                  <a:cubicBezTo>
                    <a:pt x="337" y="565"/>
                    <a:pt x="573" y="839"/>
                    <a:pt x="777" y="1138"/>
                  </a:cubicBezTo>
                  <a:cubicBezTo>
                    <a:pt x="814" y="1192"/>
                    <a:pt x="878" y="1228"/>
                    <a:pt x="942" y="1228"/>
                  </a:cubicBezTo>
                  <a:cubicBezTo>
                    <a:pt x="972" y="1228"/>
                    <a:pt x="1003" y="1220"/>
                    <a:pt x="1030" y="1203"/>
                  </a:cubicBezTo>
                  <a:cubicBezTo>
                    <a:pt x="1117" y="1145"/>
                    <a:pt x="1153" y="1036"/>
                    <a:pt x="1093" y="950"/>
                  </a:cubicBezTo>
                  <a:cubicBezTo>
                    <a:pt x="871" y="623"/>
                    <a:pt x="616" y="322"/>
                    <a:pt x="330" y="52"/>
                  </a:cubicBezTo>
                  <a:cubicBezTo>
                    <a:pt x="294" y="19"/>
                    <a:pt x="245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9"/>
            <p:cNvSpPr/>
            <p:nvPr/>
          </p:nvSpPr>
          <p:spPr>
            <a:xfrm>
              <a:off x="4636500" y="2680800"/>
              <a:ext cx="37625" cy="52400"/>
            </a:xfrm>
            <a:custGeom>
              <a:avLst/>
              <a:gdLst/>
              <a:ahLst/>
              <a:cxnLst/>
              <a:rect l="l" t="t" r="r" b="b"/>
              <a:pathLst>
                <a:path w="1505" h="2096" extrusionOk="0">
                  <a:moveTo>
                    <a:pt x="206" y="0"/>
                  </a:moveTo>
                  <a:cubicBezTo>
                    <a:pt x="153" y="0"/>
                    <a:pt x="98" y="21"/>
                    <a:pt x="63" y="56"/>
                  </a:cubicBezTo>
                  <a:cubicBezTo>
                    <a:pt x="0" y="123"/>
                    <a:pt x="8" y="241"/>
                    <a:pt x="70" y="316"/>
                  </a:cubicBezTo>
                  <a:cubicBezTo>
                    <a:pt x="491" y="836"/>
                    <a:pt x="850" y="1404"/>
                    <a:pt x="1144" y="2005"/>
                  </a:cubicBezTo>
                  <a:cubicBezTo>
                    <a:pt x="1174" y="2065"/>
                    <a:pt x="1239" y="2095"/>
                    <a:pt x="1302" y="2095"/>
                  </a:cubicBezTo>
                  <a:cubicBezTo>
                    <a:pt x="1336" y="2095"/>
                    <a:pt x="1369" y="2087"/>
                    <a:pt x="1396" y="2070"/>
                  </a:cubicBezTo>
                  <a:cubicBezTo>
                    <a:pt x="1478" y="2022"/>
                    <a:pt x="1505" y="1907"/>
                    <a:pt x="1464" y="1820"/>
                  </a:cubicBezTo>
                  <a:cubicBezTo>
                    <a:pt x="1151" y="1190"/>
                    <a:pt x="771" y="595"/>
                    <a:pt x="325" y="51"/>
                  </a:cubicBezTo>
                  <a:cubicBezTo>
                    <a:pt x="296" y="16"/>
                    <a:pt x="252" y="0"/>
                    <a:pt x="2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9"/>
            <p:cNvSpPr/>
            <p:nvPr/>
          </p:nvSpPr>
          <p:spPr>
            <a:xfrm>
              <a:off x="4478750" y="2561675"/>
              <a:ext cx="63625" cy="24750"/>
            </a:xfrm>
            <a:custGeom>
              <a:avLst/>
              <a:gdLst/>
              <a:ahLst/>
              <a:cxnLst/>
              <a:rect l="l" t="t" r="r" b="b"/>
              <a:pathLst>
                <a:path w="2545" h="990" extrusionOk="0">
                  <a:moveTo>
                    <a:pt x="172" y="0"/>
                  </a:moveTo>
                  <a:cubicBezTo>
                    <a:pt x="78" y="0"/>
                    <a:pt x="0" y="93"/>
                    <a:pt x="2" y="186"/>
                  </a:cubicBezTo>
                  <a:cubicBezTo>
                    <a:pt x="7" y="287"/>
                    <a:pt x="89" y="364"/>
                    <a:pt x="190" y="366"/>
                  </a:cubicBezTo>
                  <a:cubicBezTo>
                    <a:pt x="895" y="405"/>
                    <a:pt x="1581" y="607"/>
                    <a:pt x="2193" y="963"/>
                  </a:cubicBezTo>
                  <a:cubicBezTo>
                    <a:pt x="2224" y="981"/>
                    <a:pt x="2254" y="989"/>
                    <a:pt x="2283" y="989"/>
                  </a:cubicBezTo>
                  <a:cubicBezTo>
                    <a:pt x="2442" y="989"/>
                    <a:pt x="2544" y="741"/>
                    <a:pt x="2371" y="641"/>
                  </a:cubicBezTo>
                  <a:cubicBezTo>
                    <a:pt x="1702" y="256"/>
                    <a:pt x="953" y="37"/>
                    <a:pt x="183" y="0"/>
                  </a:cubicBezTo>
                  <a:cubicBezTo>
                    <a:pt x="179" y="0"/>
                    <a:pt x="176" y="0"/>
                    <a:pt x="1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9"/>
            <p:cNvSpPr/>
            <p:nvPr/>
          </p:nvSpPr>
          <p:spPr>
            <a:xfrm>
              <a:off x="4416575" y="2563725"/>
              <a:ext cx="44375" cy="24100"/>
            </a:xfrm>
            <a:custGeom>
              <a:avLst/>
              <a:gdLst/>
              <a:ahLst/>
              <a:cxnLst/>
              <a:rect l="l" t="t" r="r" b="b"/>
              <a:pathLst>
                <a:path w="1775" h="964" extrusionOk="0">
                  <a:moveTo>
                    <a:pt x="1564" y="0"/>
                  </a:moveTo>
                  <a:cubicBezTo>
                    <a:pt x="1550" y="0"/>
                    <a:pt x="1536" y="2"/>
                    <a:pt x="1522" y="5"/>
                  </a:cubicBezTo>
                  <a:cubicBezTo>
                    <a:pt x="1014" y="106"/>
                    <a:pt x="538" y="316"/>
                    <a:pt x="121" y="621"/>
                  </a:cubicBezTo>
                  <a:cubicBezTo>
                    <a:pt x="42" y="679"/>
                    <a:pt x="1" y="780"/>
                    <a:pt x="56" y="871"/>
                  </a:cubicBezTo>
                  <a:cubicBezTo>
                    <a:pt x="89" y="927"/>
                    <a:pt x="156" y="963"/>
                    <a:pt x="221" y="963"/>
                  </a:cubicBezTo>
                  <a:cubicBezTo>
                    <a:pt x="252" y="963"/>
                    <a:pt x="283" y="955"/>
                    <a:pt x="309" y="936"/>
                  </a:cubicBezTo>
                  <a:cubicBezTo>
                    <a:pt x="696" y="650"/>
                    <a:pt x="1146" y="453"/>
                    <a:pt x="1621" y="359"/>
                  </a:cubicBezTo>
                  <a:cubicBezTo>
                    <a:pt x="1719" y="340"/>
                    <a:pt x="1775" y="222"/>
                    <a:pt x="1751" y="130"/>
                  </a:cubicBezTo>
                  <a:cubicBezTo>
                    <a:pt x="1730" y="54"/>
                    <a:pt x="1649" y="0"/>
                    <a:pt x="15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9"/>
            <p:cNvSpPr/>
            <p:nvPr/>
          </p:nvSpPr>
          <p:spPr>
            <a:xfrm>
              <a:off x="4442325" y="2584025"/>
              <a:ext cx="54300" cy="19975"/>
            </a:xfrm>
            <a:custGeom>
              <a:avLst/>
              <a:gdLst/>
              <a:ahLst/>
              <a:cxnLst/>
              <a:rect l="l" t="t" r="r" b="b"/>
              <a:pathLst>
                <a:path w="2172" h="799" extrusionOk="0">
                  <a:moveTo>
                    <a:pt x="1586" y="0"/>
                  </a:moveTo>
                  <a:cubicBezTo>
                    <a:pt x="1065" y="0"/>
                    <a:pt x="548" y="154"/>
                    <a:pt x="121" y="457"/>
                  </a:cubicBezTo>
                  <a:cubicBezTo>
                    <a:pt x="39" y="514"/>
                    <a:pt x="1" y="618"/>
                    <a:pt x="54" y="709"/>
                  </a:cubicBezTo>
                  <a:cubicBezTo>
                    <a:pt x="86" y="763"/>
                    <a:pt x="154" y="799"/>
                    <a:pt x="219" y="799"/>
                  </a:cubicBezTo>
                  <a:cubicBezTo>
                    <a:pt x="250" y="799"/>
                    <a:pt x="281" y="791"/>
                    <a:pt x="307" y="772"/>
                  </a:cubicBezTo>
                  <a:cubicBezTo>
                    <a:pt x="681" y="507"/>
                    <a:pt x="1128" y="367"/>
                    <a:pt x="1583" y="367"/>
                  </a:cubicBezTo>
                  <a:cubicBezTo>
                    <a:pt x="1697" y="367"/>
                    <a:pt x="1812" y="376"/>
                    <a:pt x="1926" y="394"/>
                  </a:cubicBezTo>
                  <a:cubicBezTo>
                    <a:pt x="1938" y="396"/>
                    <a:pt x="1949" y="397"/>
                    <a:pt x="1960" y="397"/>
                  </a:cubicBezTo>
                  <a:cubicBezTo>
                    <a:pt x="2045" y="397"/>
                    <a:pt x="2126" y="348"/>
                    <a:pt x="2148" y="257"/>
                  </a:cubicBezTo>
                  <a:cubicBezTo>
                    <a:pt x="2172" y="156"/>
                    <a:pt x="2112" y="52"/>
                    <a:pt x="2013" y="35"/>
                  </a:cubicBezTo>
                  <a:cubicBezTo>
                    <a:pt x="1871" y="12"/>
                    <a:pt x="1728" y="0"/>
                    <a:pt x="15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9"/>
            <p:cNvSpPr/>
            <p:nvPr/>
          </p:nvSpPr>
          <p:spPr>
            <a:xfrm>
              <a:off x="4387275" y="2729900"/>
              <a:ext cx="15125" cy="43250"/>
            </a:xfrm>
            <a:custGeom>
              <a:avLst/>
              <a:gdLst/>
              <a:ahLst/>
              <a:cxnLst/>
              <a:rect l="l" t="t" r="r" b="b"/>
              <a:pathLst>
                <a:path w="605" h="1730" extrusionOk="0">
                  <a:moveTo>
                    <a:pt x="432" y="508"/>
                  </a:moveTo>
                  <a:cubicBezTo>
                    <a:pt x="432" y="508"/>
                    <a:pt x="432" y="509"/>
                    <a:pt x="431" y="512"/>
                  </a:cubicBezTo>
                  <a:lnTo>
                    <a:pt x="431" y="512"/>
                  </a:lnTo>
                  <a:cubicBezTo>
                    <a:pt x="431" y="512"/>
                    <a:pt x="431" y="511"/>
                    <a:pt x="432" y="511"/>
                  </a:cubicBezTo>
                  <a:cubicBezTo>
                    <a:pt x="432" y="509"/>
                    <a:pt x="432" y="508"/>
                    <a:pt x="432" y="508"/>
                  </a:cubicBezTo>
                  <a:close/>
                  <a:moveTo>
                    <a:pt x="309" y="1"/>
                  </a:moveTo>
                  <a:cubicBezTo>
                    <a:pt x="225" y="1"/>
                    <a:pt x="149" y="57"/>
                    <a:pt x="126" y="143"/>
                  </a:cubicBezTo>
                  <a:cubicBezTo>
                    <a:pt x="1" y="624"/>
                    <a:pt x="32" y="1132"/>
                    <a:pt x="213" y="1594"/>
                  </a:cubicBezTo>
                  <a:cubicBezTo>
                    <a:pt x="243" y="1668"/>
                    <a:pt x="310" y="1730"/>
                    <a:pt x="389" y="1730"/>
                  </a:cubicBezTo>
                  <a:cubicBezTo>
                    <a:pt x="405" y="1730"/>
                    <a:pt x="422" y="1727"/>
                    <a:pt x="439" y="1721"/>
                  </a:cubicBezTo>
                  <a:cubicBezTo>
                    <a:pt x="538" y="1688"/>
                    <a:pt x="605" y="1589"/>
                    <a:pt x="569" y="1495"/>
                  </a:cubicBezTo>
                  <a:cubicBezTo>
                    <a:pt x="525" y="1389"/>
                    <a:pt x="492" y="1281"/>
                    <a:pt x="468" y="1170"/>
                  </a:cubicBezTo>
                  <a:lnTo>
                    <a:pt x="448" y="1086"/>
                  </a:lnTo>
                  <a:cubicBezTo>
                    <a:pt x="448" y="1074"/>
                    <a:pt x="446" y="1060"/>
                    <a:pt x="444" y="1047"/>
                  </a:cubicBezTo>
                  <a:cubicBezTo>
                    <a:pt x="444" y="1043"/>
                    <a:pt x="441" y="1038"/>
                    <a:pt x="439" y="1035"/>
                  </a:cubicBezTo>
                  <a:cubicBezTo>
                    <a:pt x="434" y="980"/>
                    <a:pt x="427" y="925"/>
                    <a:pt x="424" y="869"/>
                  </a:cubicBezTo>
                  <a:cubicBezTo>
                    <a:pt x="417" y="759"/>
                    <a:pt x="417" y="648"/>
                    <a:pt x="427" y="537"/>
                  </a:cubicBezTo>
                  <a:cubicBezTo>
                    <a:pt x="427" y="536"/>
                    <a:pt x="430" y="520"/>
                    <a:pt x="431" y="512"/>
                  </a:cubicBezTo>
                  <a:lnTo>
                    <a:pt x="431" y="512"/>
                  </a:lnTo>
                  <a:cubicBezTo>
                    <a:pt x="431" y="514"/>
                    <a:pt x="430" y="515"/>
                    <a:pt x="430" y="515"/>
                  </a:cubicBezTo>
                  <a:cubicBezTo>
                    <a:pt x="429" y="515"/>
                    <a:pt x="434" y="492"/>
                    <a:pt x="434" y="484"/>
                  </a:cubicBezTo>
                  <a:cubicBezTo>
                    <a:pt x="436" y="455"/>
                    <a:pt x="441" y="427"/>
                    <a:pt x="448" y="398"/>
                  </a:cubicBezTo>
                  <a:cubicBezTo>
                    <a:pt x="458" y="342"/>
                    <a:pt x="470" y="285"/>
                    <a:pt x="485" y="229"/>
                  </a:cubicBezTo>
                  <a:cubicBezTo>
                    <a:pt x="506" y="131"/>
                    <a:pt x="446" y="32"/>
                    <a:pt x="350" y="5"/>
                  </a:cubicBezTo>
                  <a:cubicBezTo>
                    <a:pt x="336" y="2"/>
                    <a:pt x="323" y="1"/>
                    <a:pt x="3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9"/>
            <p:cNvSpPr/>
            <p:nvPr/>
          </p:nvSpPr>
          <p:spPr>
            <a:xfrm>
              <a:off x="4366350" y="2691775"/>
              <a:ext cx="14575" cy="58600"/>
            </a:xfrm>
            <a:custGeom>
              <a:avLst/>
              <a:gdLst/>
              <a:ahLst/>
              <a:cxnLst/>
              <a:rect l="l" t="t" r="r" b="b"/>
              <a:pathLst>
                <a:path w="583" h="2344" extrusionOk="0">
                  <a:moveTo>
                    <a:pt x="371" y="1"/>
                  </a:moveTo>
                  <a:cubicBezTo>
                    <a:pt x="288" y="1"/>
                    <a:pt x="213" y="58"/>
                    <a:pt x="193" y="142"/>
                  </a:cubicBezTo>
                  <a:cubicBezTo>
                    <a:pt x="0" y="818"/>
                    <a:pt x="0" y="1535"/>
                    <a:pt x="190" y="2214"/>
                  </a:cubicBezTo>
                  <a:cubicBezTo>
                    <a:pt x="215" y="2304"/>
                    <a:pt x="286" y="2343"/>
                    <a:pt x="358" y="2343"/>
                  </a:cubicBezTo>
                  <a:cubicBezTo>
                    <a:pt x="468" y="2343"/>
                    <a:pt x="583" y="2252"/>
                    <a:pt x="542" y="2115"/>
                  </a:cubicBezTo>
                  <a:cubicBezTo>
                    <a:pt x="373" y="1497"/>
                    <a:pt x="376" y="844"/>
                    <a:pt x="551" y="228"/>
                  </a:cubicBezTo>
                  <a:cubicBezTo>
                    <a:pt x="576" y="130"/>
                    <a:pt x="515" y="31"/>
                    <a:pt x="417" y="7"/>
                  </a:cubicBezTo>
                  <a:cubicBezTo>
                    <a:pt x="401" y="3"/>
                    <a:pt x="386" y="1"/>
                    <a:pt x="3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9"/>
            <p:cNvSpPr/>
            <p:nvPr/>
          </p:nvSpPr>
          <p:spPr>
            <a:xfrm>
              <a:off x="4493300" y="2850450"/>
              <a:ext cx="47125" cy="50375"/>
            </a:xfrm>
            <a:custGeom>
              <a:avLst/>
              <a:gdLst/>
              <a:ahLst/>
              <a:cxnLst/>
              <a:rect l="l" t="t" r="r" b="b"/>
              <a:pathLst>
                <a:path w="1885" h="2015" extrusionOk="0">
                  <a:moveTo>
                    <a:pt x="255" y="0"/>
                  </a:moveTo>
                  <a:cubicBezTo>
                    <a:pt x="127" y="0"/>
                    <a:pt x="1" y="133"/>
                    <a:pt x="89" y="271"/>
                  </a:cubicBezTo>
                  <a:cubicBezTo>
                    <a:pt x="487" y="907"/>
                    <a:pt x="978" y="1479"/>
                    <a:pt x="1550" y="1965"/>
                  </a:cubicBezTo>
                  <a:cubicBezTo>
                    <a:pt x="1590" y="1997"/>
                    <a:pt x="1638" y="2014"/>
                    <a:pt x="1684" y="2014"/>
                  </a:cubicBezTo>
                  <a:cubicBezTo>
                    <a:pt x="1731" y="2014"/>
                    <a:pt x="1777" y="1997"/>
                    <a:pt x="1813" y="1958"/>
                  </a:cubicBezTo>
                  <a:cubicBezTo>
                    <a:pt x="1885" y="1884"/>
                    <a:pt x="1885" y="1763"/>
                    <a:pt x="1805" y="1701"/>
                  </a:cubicBezTo>
                  <a:cubicBezTo>
                    <a:pt x="1259" y="1236"/>
                    <a:pt x="785" y="692"/>
                    <a:pt x="405" y="86"/>
                  </a:cubicBezTo>
                  <a:cubicBezTo>
                    <a:pt x="366" y="25"/>
                    <a:pt x="310" y="0"/>
                    <a:pt x="2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9"/>
            <p:cNvSpPr/>
            <p:nvPr/>
          </p:nvSpPr>
          <p:spPr>
            <a:xfrm>
              <a:off x="4461900" y="2834450"/>
              <a:ext cx="32100" cy="42000"/>
            </a:xfrm>
            <a:custGeom>
              <a:avLst/>
              <a:gdLst/>
              <a:ahLst/>
              <a:cxnLst/>
              <a:rect l="l" t="t" r="r" b="b"/>
              <a:pathLst>
                <a:path w="1284" h="1680" extrusionOk="0">
                  <a:moveTo>
                    <a:pt x="205" y="1"/>
                  </a:moveTo>
                  <a:cubicBezTo>
                    <a:pt x="189" y="1"/>
                    <a:pt x="174" y="2"/>
                    <a:pt x="159" y="6"/>
                  </a:cubicBezTo>
                  <a:cubicBezTo>
                    <a:pt x="65" y="33"/>
                    <a:pt x="0" y="139"/>
                    <a:pt x="29" y="232"/>
                  </a:cubicBezTo>
                  <a:cubicBezTo>
                    <a:pt x="200" y="760"/>
                    <a:pt x="496" y="1238"/>
                    <a:pt x="893" y="1628"/>
                  </a:cubicBezTo>
                  <a:cubicBezTo>
                    <a:pt x="931" y="1665"/>
                    <a:pt x="973" y="1680"/>
                    <a:pt x="1014" y="1680"/>
                  </a:cubicBezTo>
                  <a:cubicBezTo>
                    <a:pt x="1157" y="1680"/>
                    <a:pt x="1283" y="1491"/>
                    <a:pt x="1148" y="1364"/>
                  </a:cubicBezTo>
                  <a:cubicBezTo>
                    <a:pt x="799" y="1019"/>
                    <a:pt x="537" y="598"/>
                    <a:pt x="385" y="131"/>
                  </a:cubicBezTo>
                  <a:cubicBezTo>
                    <a:pt x="359" y="52"/>
                    <a:pt x="285" y="1"/>
                    <a:pt x="2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9"/>
            <p:cNvSpPr/>
            <p:nvPr/>
          </p:nvSpPr>
          <p:spPr>
            <a:xfrm>
              <a:off x="4494450" y="2809900"/>
              <a:ext cx="29975" cy="31225"/>
            </a:xfrm>
            <a:custGeom>
              <a:avLst/>
              <a:gdLst/>
              <a:ahLst/>
              <a:cxnLst/>
              <a:rect l="l" t="t" r="r" b="b"/>
              <a:pathLst>
                <a:path w="1199" h="1249" extrusionOk="0">
                  <a:moveTo>
                    <a:pt x="204" y="1"/>
                  </a:moveTo>
                  <a:cubicBezTo>
                    <a:pt x="153" y="1"/>
                    <a:pt x="102" y="20"/>
                    <a:pt x="70" y="54"/>
                  </a:cubicBezTo>
                  <a:cubicBezTo>
                    <a:pt x="0" y="129"/>
                    <a:pt x="3" y="245"/>
                    <a:pt x="72" y="317"/>
                  </a:cubicBezTo>
                  <a:lnTo>
                    <a:pt x="869" y="1198"/>
                  </a:lnTo>
                  <a:cubicBezTo>
                    <a:pt x="905" y="1232"/>
                    <a:pt x="952" y="1249"/>
                    <a:pt x="998" y="1249"/>
                  </a:cubicBezTo>
                  <a:cubicBezTo>
                    <a:pt x="1047" y="1249"/>
                    <a:pt x="1096" y="1230"/>
                    <a:pt x="1131" y="1193"/>
                  </a:cubicBezTo>
                  <a:cubicBezTo>
                    <a:pt x="1199" y="1118"/>
                    <a:pt x="1196" y="1005"/>
                    <a:pt x="1127" y="933"/>
                  </a:cubicBezTo>
                  <a:lnTo>
                    <a:pt x="327" y="52"/>
                  </a:lnTo>
                  <a:cubicBezTo>
                    <a:pt x="297" y="17"/>
                    <a:pt x="251" y="1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9"/>
            <p:cNvSpPr/>
            <p:nvPr/>
          </p:nvSpPr>
          <p:spPr>
            <a:xfrm>
              <a:off x="4639150" y="2774050"/>
              <a:ext cx="12650" cy="27850"/>
            </a:xfrm>
            <a:custGeom>
              <a:avLst/>
              <a:gdLst/>
              <a:ahLst/>
              <a:cxnLst/>
              <a:rect l="l" t="t" r="r" b="b"/>
              <a:pathLst>
                <a:path w="506" h="1114" extrusionOk="0">
                  <a:moveTo>
                    <a:pt x="210" y="1"/>
                  </a:moveTo>
                  <a:cubicBezTo>
                    <a:pt x="194" y="1"/>
                    <a:pt x="178" y="3"/>
                    <a:pt x="162" y="8"/>
                  </a:cubicBezTo>
                  <a:cubicBezTo>
                    <a:pt x="68" y="42"/>
                    <a:pt x="0" y="138"/>
                    <a:pt x="34" y="235"/>
                  </a:cubicBezTo>
                  <a:cubicBezTo>
                    <a:pt x="65" y="321"/>
                    <a:pt x="87" y="410"/>
                    <a:pt x="99" y="502"/>
                  </a:cubicBezTo>
                  <a:cubicBezTo>
                    <a:pt x="113" y="610"/>
                    <a:pt x="116" y="721"/>
                    <a:pt x="106" y="831"/>
                  </a:cubicBezTo>
                  <a:lnTo>
                    <a:pt x="97" y="887"/>
                  </a:lnTo>
                  <a:cubicBezTo>
                    <a:pt x="89" y="935"/>
                    <a:pt x="97" y="983"/>
                    <a:pt x="118" y="1026"/>
                  </a:cubicBezTo>
                  <a:cubicBezTo>
                    <a:pt x="142" y="1067"/>
                    <a:pt x="183" y="1099"/>
                    <a:pt x="231" y="1111"/>
                  </a:cubicBezTo>
                  <a:cubicBezTo>
                    <a:pt x="243" y="1113"/>
                    <a:pt x="255" y="1114"/>
                    <a:pt x="268" y="1114"/>
                  </a:cubicBezTo>
                  <a:cubicBezTo>
                    <a:pt x="352" y="1114"/>
                    <a:pt x="438" y="1064"/>
                    <a:pt x="455" y="976"/>
                  </a:cubicBezTo>
                  <a:cubicBezTo>
                    <a:pt x="506" y="694"/>
                    <a:pt x="482" y="405"/>
                    <a:pt x="388" y="136"/>
                  </a:cubicBezTo>
                  <a:cubicBezTo>
                    <a:pt x="360" y="60"/>
                    <a:pt x="289" y="1"/>
                    <a:pt x="2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89" name="Google Shape;889;p9"/>
          <p:cNvSpPr/>
          <p:nvPr/>
        </p:nvSpPr>
        <p:spPr>
          <a:xfrm>
            <a:off x="15098900" y="6141604"/>
            <a:ext cx="299503" cy="283712"/>
          </a:xfrm>
          <a:custGeom>
            <a:avLst/>
            <a:gdLst/>
            <a:ahLst/>
            <a:cxnLst/>
            <a:rect l="l" t="t" r="r" b="b"/>
            <a:pathLst>
              <a:path w="11626" h="11027" extrusionOk="0">
                <a:moveTo>
                  <a:pt x="3417" y="1"/>
                </a:moveTo>
                <a:cubicBezTo>
                  <a:pt x="3094" y="1"/>
                  <a:pt x="2735" y="149"/>
                  <a:pt x="2340" y="510"/>
                </a:cubicBezTo>
                <a:cubicBezTo>
                  <a:pt x="1" y="2642"/>
                  <a:pt x="4118" y="11026"/>
                  <a:pt x="4718" y="11026"/>
                </a:cubicBezTo>
                <a:cubicBezTo>
                  <a:pt x="4743" y="11026"/>
                  <a:pt x="4761" y="11012"/>
                  <a:pt x="4773" y="10984"/>
                </a:cubicBezTo>
                <a:cubicBezTo>
                  <a:pt x="5251" y="9874"/>
                  <a:pt x="11625" y="3551"/>
                  <a:pt x="9378" y="1619"/>
                </a:cubicBezTo>
                <a:cubicBezTo>
                  <a:pt x="9027" y="1319"/>
                  <a:pt x="8673" y="1198"/>
                  <a:pt x="8329" y="1198"/>
                </a:cubicBezTo>
                <a:cubicBezTo>
                  <a:pt x="7444" y="1198"/>
                  <a:pt x="6631" y="1999"/>
                  <a:pt x="6141" y="2604"/>
                </a:cubicBezTo>
                <a:lnTo>
                  <a:pt x="5672" y="3262"/>
                </a:lnTo>
                <a:cubicBezTo>
                  <a:pt x="5672" y="3262"/>
                  <a:pt x="4934" y="1"/>
                  <a:pt x="341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8619607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3" y="5875867"/>
            <a:ext cx="13835142" cy="1816100"/>
          </a:xfrm>
        </p:spPr>
        <p:txBody>
          <a:bodyPr anchor="t"/>
          <a:lstStyle>
            <a:lvl1pPr algn="l">
              <a:defRPr sz="63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3" y="3875619"/>
            <a:ext cx="13835142" cy="2000249"/>
          </a:xfrm>
        </p:spPr>
        <p:txBody>
          <a:bodyPr anchor="b"/>
          <a:lstStyle>
            <a:lvl1pPr marL="0" indent="0">
              <a:buNone/>
              <a:defRPr sz="3100"/>
            </a:lvl1pPr>
            <a:lvl2pPr marL="718185" indent="0">
              <a:buNone/>
              <a:defRPr sz="2800"/>
            </a:lvl2pPr>
            <a:lvl3pPr marL="1437005" indent="0">
              <a:buNone/>
              <a:defRPr sz="2500"/>
            </a:lvl3pPr>
            <a:lvl4pPr marL="2155190" indent="0">
              <a:buNone/>
              <a:defRPr sz="2200"/>
            </a:lvl4pPr>
            <a:lvl5pPr marL="2874010" indent="0">
              <a:buNone/>
              <a:defRPr sz="2200"/>
            </a:lvl5pPr>
            <a:lvl6pPr marL="3592195" indent="0">
              <a:buNone/>
              <a:defRPr sz="2200"/>
            </a:lvl6pPr>
            <a:lvl7pPr marL="4310380" indent="0">
              <a:buNone/>
              <a:defRPr sz="2200"/>
            </a:lvl7pPr>
            <a:lvl8pPr marL="5029200" indent="0">
              <a:buNone/>
              <a:defRPr sz="2200"/>
            </a:lvl8pPr>
            <a:lvl9pPr marL="5747385" indent="0">
              <a:buNone/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185" indent="0">
              <a:buNone/>
              <a:defRPr sz="3100" b="1"/>
            </a:lvl2pPr>
            <a:lvl3pPr marL="1437005" indent="0">
              <a:buNone/>
              <a:defRPr sz="2800" b="1"/>
            </a:lvl3pPr>
            <a:lvl4pPr marL="2155190" indent="0">
              <a:buNone/>
              <a:defRPr sz="2500" b="1"/>
            </a:lvl4pPr>
            <a:lvl5pPr marL="2874010" indent="0">
              <a:buNone/>
              <a:defRPr sz="2500" b="1"/>
            </a:lvl5pPr>
            <a:lvl6pPr marL="3592195" indent="0">
              <a:buNone/>
              <a:defRPr sz="2500" b="1"/>
            </a:lvl6pPr>
            <a:lvl7pPr marL="4310380" indent="0">
              <a:buNone/>
              <a:defRPr sz="2500" b="1"/>
            </a:lvl7pPr>
            <a:lvl8pPr marL="5029200" indent="0">
              <a:buNone/>
              <a:defRPr sz="2500" b="1"/>
            </a:lvl8pPr>
            <a:lvl9pPr marL="5747385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185" indent="0">
              <a:buNone/>
              <a:defRPr sz="3100" b="1"/>
            </a:lvl2pPr>
            <a:lvl3pPr marL="1437005" indent="0">
              <a:buNone/>
              <a:defRPr sz="2800" b="1"/>
            </a:lvl3pPr>
            <a:lvl4pPr marL="2155190" indent="0">
              <a:buNone/>
              <a:defRPr sz="2500" b="1"/>
            </a:lvl4pPr>
            <a:lvl5pPr marL="2874010" indent="0">
              <a:buNone/>
              <a:defRPr sz="2500" b="1"/>
            </a:lvl5pPr>
            <a:lvl6pPr marL="3592195" indent="0">
              <a:buNone/>
              <a:defRPr sz="2500" b="1"/>
            </a:lvl6pPr>
            <a:lvl7pPr marL="4310380" indent="0">
              <a:buNone/>
              <a:defRPr sz="2500" b="1"/>
            </a:lvl7pPr>
            <a:lvl8pPr marL="5029200" indent="0">
              <a:buNone/>
              <a:defRPr sz="2500" b="1"/>
            </a:lvl8pPr>
            <a:lvl9pPr marL="5747385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8"/>
            <a:ext cx="9099093" cy="7804151"/>
          </a:xfrm>
        </p:spPr>
        <p:txBody>
          <a:bodyPr/>
          <a:lstStyle>
            <a:lvl1pPr>
              <a:defRPr sz="5000"/>
            </a:lvl1pPr>
            <a:lvl2pPr>
              <a:defRPr sz="4400"/>
            </a:lvl2pPr>
            <a:lvl3pPr>
              <a:defRPr sz="38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8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18185" indent="0">
              <a:buNone/>
              <a:defRPr sz="1900"/>
            </a:lvl2pPr>
            <a:lvl3pPr marL="1437005" indent="0">
              <a:buNone/>
              <a:defRPr sz="1600"/>
            </a:lvl3pPr>
            <a:lvl4pPr marL="2155190" indent="0">
              <a:buNone/>
              <a:defRPr sz="1400"/>
            </a:lvl4pPr>
            <a:lvl5pPr marL="2874010" indent="0">
              <a:buNone/>
              <a:defRPr sz="1400"/>
            </a:lvl5pPr>
            <a:lvl6pPr marL="3592195" indent="0">
              <a:buNone/>
              <a:defRPr sz="1400"/>
            </a:lvl6pPr>
            <a:lvl7pPr marL="4310380" indent="0">
              <a:buNone/>
              <a:defRPr sz="1400"/>
            </a:lvl7pPr>
            <a:lvl8pPr marL="5029200" indent="0">
              <a:buNone/>
              <a:defRPr sz="1400"/>
            </a:lvl8pPr>
            <a:lvl9pPr marL="5747385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1"/>
            <a:ext cx="9765983" cy="755651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000"/>
            </a:lvl1pPr>
            <a:lvl2pPr marL="718185" indent="0">
              <a:buNone/>
              <a:defRPr sz="4400"/>
            </a:lvl2pPr>
            <a:lvl3pPr marL="1437005" indent="0">
              <a:buNone/>
              <a:defRPr sz="3800"/>
            </a:lvl3pPr>
            <a:lvl4pPr marL="2155190" indent="0">
              <a:buNone/>
              <a:defRPr sz="3100"/>
            </a:lvl4pPr>
            <a:lvl5pPr marL="2874010" indent="0">
              <a:buNone/>
              <a:defRPr sz="3100"/>
            </a:lvl5pPr>
            <a:lvl6pPr marL="3592195" indent="0">
              <a:buNone/>
              <a:defRPr sz="3100"/>
            </a:lvl6pPr>
            <a:lvl7pPr marL="4310380" indent="0">
              <a:buNone/>
              <a:defRPr sz="3100"/>
            </a:lvl7pPr>
            <a:lvl8pPr marL="5029200" indent="0">
              <a:buNone/>
              <a:defRPr sz="3100"/>
            </a:lvl8pPr>
            <a:lvl9pPr marL="5747385" indent="0">
              <a:buNone/>
              <a:defRPr sz="31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2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18185" indent="0">
              <a:buNone/>
              <a:defRPr sz="1900"/>
            </a:lvl2pPr>
            <a:lvl3pPr marL="1437005" indent="0">
              <a:buNone/>
              <a:defRPr sz="1600"/>
            </a:lvl3pPr>
            <a:lvl4pPr marL="2155190" indent="0">
              <a:buNone/>
              <a:defRPr sz="1400"/>
            </a:lvl4pPr>
            <a:lvl5pPr marL="2874010" indent="0">
              <a:buNone/>
              <a:defRPr sz="1400"/>
            </a:lvl5pPr>
            <a:lvl6pPr marL="3592195" indent="0">
              <a:buNone/>
              <a:defRPr sz="1400"/>
            </a:lvl6pPr>
            <a:lvl7pPr marL="4310380" indent="0">
              <a:buNone/>
              <a:defRPr sz="1400"/>
            </a:lvl7pPr>
            <a:lvl8pPr marL="5029200" indent="0">
              <a:buNone/>
              <a:defRPr sz="1400"/>
            </a:lvl8pPr>
            <a:lvl9pPr marL="5747385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AE0D">
            <a:alpha val="18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3832" y="366713"/>
            <a:ext cx="14648974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/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3832" y="2133600"/>
            <a:ext cx="14648974" cy="60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/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/>
          <a:lstStyle>
            <a:lvl1pPr eaLnBrk="1" hangingPunct="1">
              <a:defRPr sz="2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5" y="8326438"/>
            <a:ext cx="5154269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/>
          <a:lstStyle>
            <a:lvl1pPr algn="ctr" eaLnBrk="1" hangingPunct="1">
              <a:defRPr sz="2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/>
          <a:lstStyle>
            <a:lvl1pPr algn="r" eaLnBrk="1" hangingPunct="1">
              <a:defRPr sz="2200"/>
            </a:lvl1pPr>
          </a:lstStyle>
          <a:p>
            <a:pPr>
              <a:defRPr/>
            </a:pPr>
            <a:fld id="{F4264759-E7CE-4A8C-955C-20DA2A50E45F}" type="slidenum">
              <a:rPr lang="en-US" altLang="en-US"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panose="020B0604020202020204" pitchFamily="34" charset="0"/>
        </a:defRPr>
      </a:lvl5pPr>
      <a:lvl6pPr marL="718185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panose="020B0604020202020204" pitchFamily="34" charset="0"/>
        </a:defRPr>
      </a:lvl6pPr>
      <a:lvl7pPr marL="1437005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panose="020B0604020202020204" pitchFamily="34" charset="0"/>
        </a:defRPr>
      </a:lvl7pPr>
      <a:lvl8pPr marL="2155190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panose="020B0604020202020204" pitchFamily="34" charset="0"/>
        </a:defRPr>
      </a:lvl8pPr>
      <a:lvl9pPr marL="2874010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538480" indent="-538480" algn="l" rtl="0" eaLnBrk="0" fontAlgn="base" hangingPunct="0">
        <a:spcBef>
          <a:spcPct val="20000"/>
        </a:spcBef>
        <a:spcAft>
          <a:spcPct val="0"/>
        </a:spcAft>
        <a:buChar char="•"/>
        <a:defRPr sz="5000">
          <a:solidFill>
            <a:schemeClr val="tx1"/>
          </a:solidFill>
          <a:latin typeface="+mn-lt"/>
          <a:ea typeface="+mn-ea"/>
          <a:cs typeface="+mn-cs"/>
        </a:defRPr>
      </a:lvl1pPr>
      <a:lvl2pPr marL="1167130" indent="-447675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795780" indent="-358775" algn="l" rtl="0" eaLnBrk="0" fontAlgn="base" hangingPunct="0">
        <a:spcBef>
          <a:spcPct val="2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</a:defRPr>
      </a:lvl3pPr>
      <a:lvl4pPr marL="2513330" indent="-358775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4pPr>
      <a:lvl5pPr marL="3232150" indent="-358775" algn="l" rtl="0" eaLnBrk="0" fontAlgn="base" hangingPunct="0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5pPr>
      <a:lvl6pPr marL="3951605" indent="-359410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6pPr>
      <a:lvl7pPr marL="4669790" indent="-359410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7pPr>
      <a:lvl8pPr marL="5388610" indent="-359410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8pPr>
      <a:lvl9pPr marL="6106795" indent="-359410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37005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18185" algn="l" defTabSz="1437005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37005" algn="l" defTabSz="1437005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55190" algn="l" defTabSz="1437005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4010" algn="l" defTabSz="1437005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92195" algn="l" defTabSz="1437005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310380" algn="l" defTabSz="1437005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029200" algn="l" defTabSz="1437005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47385" algn="l" defTabSz="1437005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9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svg"/><Relationship Id="rId18" Type="http://schemas.openxmlformats.org/officeDocument/2006/relationships/image" Target="../media/image22.png"/><Relationship Id="rId3" Type="http://schemas.openxmlformats.org/officeDocument/2006/relationships/image" Target="../media/image7.svg"/><Relationship Id="rId21" Type="http://schemas.openxmlformats.org/officeDocument/2006/relationships/image" Target="../media/image25.svg"/><Relationship Id="rId7" Type="http://schemas.openxmlformats.org/officeDocument/2006/relationships/image" Target="../media/image11.svg"/><Relationship Id="rId12" Type="http://schemas.openxmlformats.org/officeDocument/2006/relationships/image" Target="../media/image16.png"/><Relationship Id="rId17" Type="http://schemas.openxmlformats.org/officeDocument/2006/relationships/image" Target="../media/image21.svg"/><Relationship Id="rId2" Type="http://schemas.openxmlformats.org/officeDocument/2006/relationships/image" Target="../media/image6.png"/><Relationship Id="rId16" Type="http://schemas.openxmlformats.org/officeDocument/2006/relationships/image" Target="../media/image20.png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svg"/><Relationship Id="rId5" Type="http://schemas.openxmlformats.org/officeDocument/2006/relationships/image" Target="../media/image9.svg"/><Relationship Id="rId15" Type="http://schemas.openxmlformats.org/officeDocument/2006/relationships/image" Target="../media/image19.svg"/><Relationship Id="rId10" Type="http://schemas.openxmlformats.org/officeDocument/2006/relationships/image" Target="../media/image14.png"/><Relationship Id="rId19" Type="http://schemas.openxmlformats.org/officeDocument/2006/relationships/image" Target="../media/image23.svg"/><Relationship Id="rId4" Type="http://schemas.openxmlformats.org/officeDocument/2006/relationships/image" Target="../media/image8.png"/><Relationship Id="rId9" Type="http://schemas.openxmlformats.org/officeDocument/2006/relationships/image" Target="../media/image13.svg"/><Relationship Id="rId1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svg"/><Relationship Id="rId4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6.svg"/><Relationship Id="rId4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6.svg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sv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/>
          <a:srcRect l="25481" t="26325" r="49519" b="32934"/>
          <a:stretch>
            <a:fillRect/>
          </a:stretch>
        </p:blipFill>
        <p:spPr>
          <a:xfrm>
            <a:off x="4175919" y="3225800"/>
            <a:ext cx="3962400" cy="36322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49038" t="26496" r="25962" b="32763"/>
          <a:stretch>
            <a:fillRect/>
          </a:stretch>
        </p:blipFill>
        <p:spPr>
          <a:xfrm>
            <a:off x="8138319" y="3200400"/>
            <a:ext cx="3962400" cy="36322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624804" y="1371739"/>
            <a:ext cx="655211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4000" b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NHANH TAY NHANH MẮT</a:t>
            </a:r>
            <a:endParaRPr lang="en-US" sz="4000" b="1" dirty="0">
              <a:solidFill>
                <a:srgbClr val="0000CC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337466" y="2133600"/>
            <a:ext cx="1049197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4000" b="1" dirty="0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Sắp xếp các tranh dưới đây theo trình tự hợp lí</a:t>
            </a:r>
            <a:endParaRPr lang="en-US" sz="4000" b="1" dirty="0">
              <a:solidFill>
                <a:srgbClr val="FF0066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26296" r="75000" b="32963"/>
          <a:stretch>
            <a:fillRect/>
          </a:stretch>
        </p:blipFill>
        <p:spPr>
          <a:xfrm>
            <a:off x="175419" y="3225800"/>
            <a:ext cx="3962400" cy="36322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/>
          <a:srcRect l="75000" t="26496" b="32763"/>
          <a:stretch>
            <a:fillRect/>
          </a:stretch>
        </p:blipFill>
        <p:spPr>
          <a:xfrm>
            <a:off x="12122944" y="3225800"/>
            <a:ext cx="3962400" cy="363220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 rot="20160000">
            <a:off x="-130444" y="-276431"/>
            <a:ext cx="5322570" cy="3348798"/>
            <a:chOff x="2160" y="-231"/>
            <a:chExt cx="11804" cy="7565"/>
          </a:xfrm>
        </p:grpSpPr>
        <p:pic>
          <p:nvPicPr>
            <p:cNvPr id="5" name="图片 4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19" y="-231"/>
              <a:ext cx="11059" cy="7565"/>
            </a:xfrm>
            <a:prstGeom prst="rect">
              <a:avLst/>
            </a:prstGeom>
            <a:effectLst>
              <a:outerShdw blurRad="25400" dist="254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60" y="2490"/>
              <a:ext cx="11804" cy="3741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1451E-6 1.11111E-6 L -0.73479 -0.0013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739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41144 -0.00138889 " pathEditMode="relative" rAng="0" ptsTypes="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2525 0 L 0.489232 -0.00138889 " pathEditMode="relative" rAng="0" ptsTypes="">
                                      <p:cBhvr>
                                        <p:cTn id="1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2" name="Google Shape;4442;p37"/>
          <p:cNvSpPr/>
          <p:nvPr/>
        </p:nvSpPr>
        <p:spPr>
          <a:xfrm flipH="1">
            <a:off x="15135857" y="622201"/>
            <a:ext cx="424736" cy="402901"/>
          </a:xfrm>
          <a:custGeom>
            <a:avLst/>
            <a:gdLst/>
            <a:ahLst/>
            <a:cxnLst/>
            <a:rect l="l" t="t" r="r" b="b"/>
            <a:pathLst>
              <a:path w="11626" h="11027" extrusionOk="0">
                <a:moveTo>
                  <a:pt x="3417" y="1"/>
                </a:moveTo>
                <a:cubicBezTo>
                  <a:pt x="3094" y="1"/>
                  <a:pt x="2735" y="149"/>
                  <a:pt x="2340" y="510"/>
                </a:cubicBezTo>
                <a:cubicBezTo>
                  <a:pt x="1" y="2642"/>
                  <a:pt x="4118" y="11026"/>
                  <a:pt x="4718" y="11026"/>
                </a:cubicBezTo>
                <a:cubicBezTo>
                  <a:pt x="4743" y="11026"/>
                  <a:pt x="4761" y="11012"/>
                  <a:pt x="4773" y="10984"/>
                </a:cubicBezTo>
                <a:cubicBezTo>
                  <a:pt x="5251" y="9874"/>
                  <a:pt x="11625" y="3551"/>
                  <a:pt x="9378" y="1619"/>
                </a:cubicBezTo>
                <a:cubicBezTo>
                  <a:pt x="9027" y="1319"/>
                  <a:pt x="8673" y="1198"/>
                  <a:pt x="8329" y="1198"/>
                </a:cubicBezTo>
                <a:cubicBezTo>
                  <a:pt x="7444" y="1198"/>
                  <a:pt x="6631" y="1999"/>
                  <a:pt x="6141" y="2604"/>
                </a:cubicBezTo>
                <a:lnTo>
                  <a:pt x="5672" y="3262"/>
                </a:lnTo>
                <a:cubicBezTo>
                  <a:pt x="5672" y="3262"/>
                  <a:pt x="4934" y="1"/>
                  <a:pt x="341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/>
          </a:p>
        </p:txBody>
      </p:sp>
      <p:sp>
        <p:nvSpPr>
          <p:cNvPr id="4443" name="Google Shape;4443;p37"/>
          <p:cNvSpPr/>
          <p:nvPr/>
        </p:nvSpPr>
        <p:spPr>
          <a:xfrm flipH="1">
            <a:off x="1180013" y="7781820"/>
            <a:ext cx="299175" cy="283664"/>
          </a:xfrm>
          <a:custGeom>
            <a:avLst/>
            <a:gdLst/>
            <a:ahLst/>
            <a:cxnLst/>
            <a:rect l="l" t="t" r="r" b="b"/>
            <a:pathLst>
              <a:path w="11626" h="11027" extrusionOk="0">
                <a:moveTo>
                  <a:pt x="3417" y="1"/>
                </a:moveTo>
                <a:cubicBezTo>
                  <a:pt x="3094" y="1"/>
                  <a:pt x="2735" y="149"/>
                  <a:pt x="2340" y="510"/>
                </a:cubicBezTo>
                <a:cubicBezTo>
                  <a:pt x="1" y="2642"/>
                  <a:pt x="4118" y="11026"/>
                  <a:pt x="4718" y="11026"/>
                </a:cubicBezTo>
                <a:cubicBezTo>
                  <a:pt x="4743" y="11026"/>
                  <a:pt x="4761" y="11012"/>
                  <a:pt x="4773" y="10984"/>
                </a:cubicBezTo>
                <a:cubicBezTo>
                  <a:pt x="5251" y="9874"/>
                  <a:pt x="11625" y="3551"/>
                  <a:pt x="9378" y="1619"/>
                </a:cubicBezTo>
                <a:cubicBezTo>
                  <a:pt x="9027" y="1319"/>
                  <a:pt x="8673" y="1198"/>
                  <a:pt x="8329" y="1198"/>
                </a:cubicBezTo>
                <a:cubicBezTo>
                  <a:pt x="7444" y="1198"/>
                  <a:pt x="6631" y="1999"/>
                  <a:pt x="6141" y="2604"/>
                </a:cubicBezTo>
                <a:lnTo>
                  <a:pt x="5672" y="3262"/>
                </a:lnTo>
                <a:cubicBezTo>
                  <a:pt x="5672" y="3262"/>
                  <a:pt x="4934" y="1"/>
                  <a:pt x="341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/>
          </a:p>
        </p:txBody>
      </p:sp>
      <p:sp>
        <p:nvSpPr>
          <p:cNvPr id="233" name="Rectangle 232"/>
          <p:cNvSpPr/>
          <p:nvPr/>
        </p:nvSpPr>
        <p:spPr>
          <a:xfrm>
            <a:off x="2989773" y="2214008"/>
            <a:ext cx="10297093" cy="707886"/>
          </a:xfrm>
          <a:prstGeom prst="rect">
            <a:avLst/>
          </a:prstGeom>
          <a:solidFill>
            <a:srgbClr val="FFFFF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nl-NL" sz="40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Câu 4. </a:t>
            </a:r>
            <a:r>
              <a:rPr lang="nl-NL" sz="4000" dirty="0">
                <a:latin typeface="+mj-lt"/>
              </a:rPr>
              <a:t>Câu chuyện kết thúc như thế nào?</a:t>
            </a:r>
            <a:endParaRPr lang="en-US" sz="4000" dirty="0">
              <a:latin typeface="+mj-lt"/>
            </a:endParaRPr>
          </a:p>
        </p:txBody>
      </p:sp>
      <p:pic>
        <p:nvPicPr>
          <p:cNvPr id="13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532095" y="3277536"/>
            <a:ext cx="987751" cy="946446"/>
          </a:xfrm>
          <a:prstGeom prst="rect">
            <a:avLst/>
          </a:prstGeom>
        </p:spPr>
      </p:pic>
      <p:grpSp>
        <p:nvGrpSpPr>
          <p:cNvPr id="15" name="Google Shape;11095;p68"/>
          <p:cNvGrpSpPr/>
          <p:nvPr/>
        </p:nvGrpSpPr>
        <p:grpSpPr>
          <a:xfrm>
            <a:off x="472175" y="4499286"/>
            <a:ext cx="2517596" cy="4350288"/>
            <a:chOff x="235950" y="1219675"/>
            <a:chExt cx="2228525" cy="3725525"/>
          </a:xfrm>
        </p:grpSpPr>
        <p:sp>
          <p:nvSpPr>
            <p:cNvPr id="16" name="Google Shape;11096;p68"/>
            <p:cNvSpPr/>
            <p:nvPr/>
          </p:nvSpPr>
          <p:spPr>
            <a:xfrm>
              <a:off x="1047325" y="4793500"/>
              <a:ext cx="1167800" cy="151700"/>
            </a:xfrm>
            <a:custGeom>
              <a:avLst/>
              <a:gdLst/>
              <a:ahLst/>
              <a:cxnLst/>
              <a:rect l="l" t="t" r="r" b="b"/>
              <a:pathLst>
                <a:path w="46712" h="6068" extrusionOk="0">
                  <a:moveTo>
                    <a:pt x="23357" y="0"/>
                  </a:moveTo>
                  <a:cubicBezTo>
                    <a:pt x="10459" y="0"/>
                    <a:pt x="0" y="1358"/>
                    <a:pt x="0" y="3033"/>
                  </a:cubicBezTo>
                  <a:cubicBezTo>
                    <a:pt x="0" y="4710"/>
                    <a:pt x="10459" y="6068"/>
                    <a:pt x="23357" y="6068"/>
                  </a:cubicBezTo>
                  <a:cubicBezTo>
                    <a:pt x="36257" y="6068"/>
                    <a:pt x="46711" y="4710"/>
                    <a:pt x="46711" y="3033"/>
                  </a:cubicBezTo>
                  <a:cubicBezTo>
                    <a:pt x="46711" y="1358"/>
                    <a:pt x="36257" y="0"/>
                    <a:pt x="233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/>
            </a:p>
          </p:txBody>
        </p:sp>
        <p:sp>
          <p:nvSpPr>
            <p:cNvPr id="17" name="Google Shape;11097;p68"/>
            <p:cNvSpPr/>
            <p:nvPr/>
          </p:nvSpPr>
          <p:spPr>
            <a:xfrm>
              <a:off x="1211175" y="3609575"/>
              <a:ext cx="790225" cy="809400"/>
            </a:xfrm>
            <a:custGeom>
              <a:avLst/>
              <a:gdLst/>
              <a:ahLst/>
              <a:cxnLst/>
              <a:rect l="l" t="t" r="r" b="b"/>
              <a:pathLst>
                <a:path w="31609" h="32376" extrusionOk="0">
                  <a:moveTo>
                    <a:pt x="30127" y="1"/>
                  </a:moveTo>
                  <a:cubicBezTo>
                    <a:pt x="29160" y="500"/>
                    <a:pt x="28169" y="946"/>
                    <a:pt x="27157" y="1341"/>
                  </a:cubicBezTo>
                  <a:cubicBezTo>
                    <a:pt x="26599" y="1561"/>
                    <a:pt x="26032" y="1765"/>
                    <a:pt x="25458" y="1954"/>
                  </a:cubicBezTo>
                  <a:cubicBezTo>
                    <a:pt x="24126" y="2406"/>
                    <a:pt x="22769" y="2797"/>
                    <a:pt x="21411" y="3149"/>
                  </a:cubicBezTo>
                  <a:cubicBezTo>
                    <a:pt x="18308" y="3953"/>
                    <a:pt x="15167" y="4591"/>
                    <a:pt x="11997" y="5063"/>
                  </a:cubicBezTo>
                  <a:cubicBezTo>
                    <a:pt x="11906" y="5061"/>
                    <a:pt x="11819" y="5056"/>
                    <a:pt x="11721" y="5056"/>
                  </a:cubicBezTo>
                  <a:cubicBezTo>
                    <a:pt x="11651" y="5055"/>
                    <a:pt x="11579" y="5054"/>
                    <a:pt x="11504" y="5054"/>
                  </a:cubicBezTo>
                  <a:cubicBezTo>
                    <a:pt x="10293" y="5054"/>
                    <a:pt x="8533" y="5270"/>
                    <a:pt x="6714" y="5712"/>
                  </a:cubicBezTo>
                  <a:cubicBezTo>
                    <a:pt x="4661" y="5904"/>
                    <a:pt x="2597" y="6036"/>
                    <a:pt x="533" y="6093"/>
                  </a:cubicBezTo>
                  <a:lnTo>
                    <a:pt x="190" y="8332"/>
                  </a:lnTo>
                  <a:cubicBezTo>
                    <a:pt x="190" y="8332"/>
                    <a:pt x="1" y="9390"/>
                    <a:pt x="240" y="10781"/>
                  </a:cubicBezTo>
                  <a:cubicBezTo>
                    <a:pt x="218" y="10946"/>
                    <a:pt x="205" y="11115"/>
                    <a:pt x="203" y="11283"/>
                  </a:cubicBezTo>
                  <a:cubicBezTo>
                    <a:pt x="222" y="15530"/>
                    <a:pt x="626" y="24187"/>
                    <a:pt x="1243" y="32376"/>
                  </a:cubicBezTo>
                  <a:lnTo>
                    <a:pt x="11936" y="32376"/>
                  </a:lnTo>
                  <a:cubicBezTo>
                    <a:pt x="13131" y="27542"/>
                    <a:pt x="14304" y="22121"/>
                    <a:pt x="15002" y="17190"/>
                  </a:cubicBezTo>
                  <a:cubicBezTo>
                    <a:pt x="15295" y="17153"/>
                    <a:pt x="15593" y="17114"/>
                    <a:pt x="15897" y="17062"/>
                  </a:cubicBezTo>
                  <a:cubicBezTo>
                    <a:pt x="16149" y="17027"/>
                    <a:pt x="16403" y="16988"/>
                    <a:pt x="16668" y="16942"/>
                  </a:cubicBezTo>
                  <a:cubicBezTo>
                    <a:pt x="16668" y="16942"/>
                    <a:pt x="17987" y="23694"/>
                    <a:pt x="19977" y="32376"/>
                  </a:cubicBezTo>
                  <a:lnTo>
                    <a:pt x="30301" y="32376"/>
                  </a:lnTo>
                  <a:lnTo>
                    <a:pt x="31604" y="6875"/>
                  </a:lnTo>
                  <a:cubicBezTo>
                    <a:pt x="31608" y="6768"/>
                    <a:pt x="31608" y="6660"/>
                    <a:pt x="31598" y="6551"/>
                  </a:cubicBezTo>
                  <a:cubicBezTo>
                    <a:pt x="31598" y="5143"/>
                    <a:pt x="31339" y="3542"/>
                    <a:pt x="30753" y="1726"/>
                  </a:cubicBezTo>
                  <a:cubicBezTo>
                    <a:pt x="30579" y="1172"/>
                    <a:pt x="30368" y="598"/>
                    <a:pt x="301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/>
            </a:p>
          </p:txBody>
        </p:sp>
        <p:sp>
          <p:nvSpPr>
            <p:cNvPr id="18" name="Google Shape;11098;p68"/>
            <p:cNvSpPr/>
            <p:nvPr/>
          </p:nvSpPr>
          <p:spPr>
            <a:xfrm>
              <a:off x="1205475" y="3601600"/>
              <a:ext cx="801675" cy="823075"/>
            </a:xfrm>
            <a:custGeom>
              <a:avLst/>
              <a:gdLst/>
              <a:ahLst/>
              <a:cxnLst/>
              <a:rect l="l" t="t" r="r" b="b"/>
              <a:pathLst>
                <a:path w="32067" h="32923" extrusionOk="0">
                  <a:moveTo>
                    <a:pt x="30235" y="641"/>
                  </a:moveTo>
                  <a:cubicBezTo>
                    <a:pt x="30444" y="1165"/>
                    <a:pt x="30618" y="1652"/>
                    <a:pt x="30763" y="2116"/>
                  </a:cubicBezTo>
                  <a:cubicBezTo>
                    <a:pt x="31315" y="3824"/>
                    <a:pt x="31595" y="5423"/>
                    <a:pt x="31598" y="6889"/>
                  </a:cubicBezTo>
                  <a:cubicBezTo>
                    <a:pt x="31606" y="6985"/>
                    <a:pt x="31608" y="7081"/>
                    <a:pt x="31600" y="7176"/>
                  </a:cubicBezTo>
                  <a:lnTo>
                    <a:pt x="30311" y="32464"/>
                  </a:lnTo>
                  <a:lnTo>
                    <a:pt x="20387" y="32464"/>
                  </a:lnTo>
                  <a:cubicBezTo>
                    <a:pt x="18443" y="23972"/>
                    <a:pt x="17131" y="17285"/>
                    <a:pt x="17120" y="17215"/>
                  </a:cubicBezTo>
                  <a:lnTo>
                    <a:pt x="17081" y="16996"/>
                  </a:lnTo>
                  <a:lnTo>
                    <a:pt x="16857" y="17033"/>
                  </a:lnTo>
                  <a:cubicBezTo>
                    <a:pt x="16616" y="17076"/>
                    <a:pt x="16379" y="17109"/>
                    <a:pt x="16147" y="17144"/>
                  </a:cubicBezTo>
                  <a:lnTo>
                    <a:pt x="16088" y="17152"/>
                  </a:lnTo>
                  <a:cubicBezTo>
                    <a:pt x="15790" y="17202"/>
                    <a:pt x="15495" y="17241"/>
                    <a:pt x="15204" y="17281"/>
                  </a:cubicBezTo>
                  <a:lnTo>
                    <a:pt x="15030" y="17302"/>
                  </a:lnTo>
                  <a:lnTo>
                    <a:pt x="15006" y="17474"/>
                  </a:lnTo>
                  <a:cubicBezTo>
                    <a:pt x="14404" y="21723"/>
                    <a:pt x="13390" y="26764"/>
                    <a:pt x="11988" y="32460"/>
                  </a:cubicBezTo>
                  <a:lnTo>
                    <a:pt x="1689" y="32460"/>
                  </a:lnTo>
                  <a:cubicBezTo>
                    <a:pt x="1113" y="24797"/>
                    <a:pt x="683" y="16055"/>
                    <a:pt x="663" y="11599"/>
                  </a:cubicBezTo>
                  <a:cubicBezTo>
                    <a:pt x="665" y="11439"/>
                    <a:pt x="678" y="11280"/>
                    <a:pt x="700" y="11122"/>
                  </a:cubicBezTo>
                  <a:lnTo>
                    <a:pt x="700" y="11089"/>
                  </a:lnTo>
                  <a:lnTo>
                    <a:pt x="694" y="11056"/>
                  </a:lnTo>
                  <a:cubicBezTo>
                    <a:pt x="465" y="9727"/>
                    <a:pt x="641" y="8701"/>
                    <a:pt x="646" y="8686"/>
                  </a:cubicBezTo>
                  <a:lnTo>
                    <a:pt x="961" y="6631"/>
                  </a:lnTo>
                  <a:cubicBezTo>
                    <a:pt x="2875" y="6577"/>
                    <a:pt x="4895" y="6451"/>
                    <a:pt x="6996" y="6251"/>
                  </a:cubicBezTo>
                  <a:cubicBezTo>
                    <a:pt x="8673" y="5844"/>
                    <a:pt x="10457" y="5601"/>
                    <a:pt x="11731" y="5601"/>
                  </a:cubicBezTo>
                  <a:cubicBezTo>
                    <a:pt x="11806" y="5601"/>
                    <a:pt x="11878" y="5602"/>
                    <a:pt x="11949" y="5603"/>
                  </a:cubicBezTo>
                  <a:cubicBezTo>
                    <a:pt x="12041" y="5603"/>
                    <a:pt x="12119" y="5606"/>
                    <a:pt x="12204" y="5612"/>
                  </a:cubicBezTo>
                  <a:lnTo>
                    <a:pt x="12260" y="5612"/>
                  </a:lnTo>
                  <a:cubicBezTo>
                    <a:pt x="15438" y="5136"/>
                    <a:pt x="18589" y="4493"/>
                    <a:pt x="21700" y="3689"/>
                  </a:cubicBezTo>
                  <a:cubicBezTo>
                    <a:pt x="23218" y="3294"/>
                    <a:pt x="24546" y="2901"/>
                    <a:pt x="25760" y="2490"/>
                  </a:cubicBezTo>
                  <a:cubicBezTo>
                    <a:pt x="26416" y="2271"/>
                    <a:pt x="26959" y="2075"/>
                    <a:pt x="27470" y="1873"/>
                  </a:cubicBezTo>
                  <a:cubicBezTo>
                    <a:pt x="28482" y="1476"/>
                    <a:pt x="29390" y="1071"/>
                    <a:pt x="30235" y="641"/>
                  </a:cubicBezTo>
                  <a:close/>
                  <a:moveTo>
                    <a:pt x="30470" y="0"/>
                  </a:moveTo>
                  <a:lnTo>
                    <a:pt x="30248" y="118"/>
                  </a:lnTo>
                  <a:cubicBezTo>
                    <a:pt x="29355" y="585"/>
                    <a:pt x="28391" y="1019"/>
                    <a:pt x="27302" y="1447"/>
                  </a:cubicBezTo>
                  <a:cubicBezTo>
                    <a:pt x="26798" y="1643"/>
                    <a:pt x="26264" y="1838"/>
                    <a:pt x="25612" y="2056"/>
                  </a:cubicBezTo>
                  <a:cubicBezTo>
                    <a:pt x="24409" y="2464"/>
                    <a:pt x="23092" y="2853"/>
                    <a:pt x="21582" y="3246"/>
                  </a:cubicBezTo>
                  <a:cubicBezTo>
                    <a:pt x="18497" y="4046"/>
                    <a:pt x="15375" y="4682"/>
                    <a:pt x="12225" y="5156"/>
                  </a:cubicBezTo>
                  <a:cubicBezTo>
                    <a:pt x="12200" y="5154"/>
                    <a:pt x="12174" y="5154"/>
                    <a:pt x="12149" y="5154"/>
                  </a:cubicBezTo>
                  <a:cubicBezTo>
                    <a:pt x="12124" y="5154"/>
                    <a:pt x="12099" y="5154"/>
                    <a:pt x="12074" y="5154"/>
                  </a:cubicBezTo>
                  <a:cubicBezTo>
                    <a:pt x="12035" y="5154"/>
                    <a:pt x="11996" y="5153"/>
                    <a:pt x="11956" y="5147"/>
                  </a:cubicBezTo>
                  <a:cubicBezTo>
                    <a:pt x="11878" y="5145"/>
                    <a:pt x="11798" y="5144"/>
                    <a:pt x="11717" y="5144"/>
                  </a:cubicBezTo>
                  <a:cubicBezTo>
                    <a:pt x="10399" y="5144"/>
                    <a:pt x="8618" y="5390"/>
                    <a:pt x="6920" y="5801"/>
                  </a:cubicBezTo>
                  <a:cubicBezTo>
                    <a:pt x="4791" y="6003"/>
                    <a:pt x="2716" y="6129"/>
                    <a:pt x="754" y="6181"/>
                  </a:cubicBezTo>
                  <a:lnTo>
                    <a:pt x="563" y="6188"/>
                  </a:lnTo>
                  <a:lnTo>
                    <a:pt x="192" y="8614"/>
                  </a:lnTo>
                  <a:cubicBezTo>
                    <a:pt x="183" y="8658"/>
                    <a:pt x="1" y="9709"/>
                    <a:pt x="235" y="11104"/>
                  </a:cubicBezTo>
                  <a:cubicBezTo>
                    <a:pt x="218" y="11267"/>
                    <a:pt x="203" y="11437"/>
                    <a:pt x="203" y="11604"/>
                  </a:cubicBezTo>
                  <a:cubicBezTo>
                    <a:pt x="222" y="16112"/>
                    <a:pt x="659" y="24986"/>
                    <a:pt x="1243" y="32710"/>
                  </a:cubicBezTo>
                  <a:lnTo>
                    <a:pt x="1258" y="32923"/>
                  </a:lnTo>
                  <a:lnTo>
                    <a:pt x="12347" y="32923"/>
                  </a:lnTo>
                  <a:lnTo>
                    <a:pt x="12388" y="32749"/>
                  </a:lnTo>
                  <a:cubicBezTo>
                    <a:pt x="13796" y="27039"/>
                    <a:pt x="14821" y="21984"/>
                    <a:pt x="15432" y="17715"/>
                  </a:cubicBezTo>
                  <a:lnTo>
                    <a:pt x="16157" y="17609"/>
                  </a:lnTo>
                  <a:lnTo>
                    <a:pt x="16207" y="17600"/>
                  </a:lnTo>
                  <a:lnTo>
                    <a:pt x="16714" y="17524"/>
                  </a:lnTo>
                  <a:cubicBezTo>
                    <a:pt x="16955" y="18754"/>
                    <a:pt x="18211" y="25021"/>
                    <a:pt x="19981" y="32742"/>
                  </a:cubicBezTo>
                  <a:lnTo>
                    <a:pt x="20020" y="32923"/>
                  </a:lnTo>
                  <a:lnTo>
                    <a:pt x="30746" y="32923"/>
                  </a:lnTo>
                  <a:lnTo>
                    <a:pt x="32060" y="7211"/>
                  </a:lnTo>
                  <a:cubicBezTo>
                    <a:pt x="32067" y="7098"/>
                    <a:pt x="32065" y="6983"/>
                    <a:pt x="32054" y="6872"/>
                  </a:cubicBezTo>
                  <a:cubicBezTo>
                    <a:pt x="32054" y="5377"/>
                    <a:pt x="31767" y="3728"/>
                    <a:pt x="31202" y="1977"/>
                  </a:cubicBezTo>
                  <a:cubicBezTo>
                    <a:pt x="31030" y="1434"/>
                    <a:pt x="30824" y="865"/>
                    <a:pt x="30566" y="235"/>
                  </a:cubicBezTo>
                  <a:lnTo>
                    <a:pt x="3047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/>
            </a:p>
          </p:txBody>
        </p:sp>
        <p:sp>
          <p:nvSpPr>
            <p:cNvPr id="19" name="Google Shape;11099;p68"/>
            <p:cNvSpPr/>
            <p:nvPr/>
          </p:nvSpPr>
          <p:spPr>
            <a:xfrm>
              <a:off x="1242200" y="4418950"/>
              <a:ext cx="267400" cy="465700"/>
            </a:xfrm>
            <a:custGeom>
              <a:avLst/>
              <a:gdLst/>
              <a:ahLst/>
              <a:cxnLst/>
              <a:rect l="l" t="t" r="r" b="b"/>
              <a:pathLst>
                <a:path w="10696" h="18628" extrusionOk="0">
                  <a:moveTo>
                    <a:pt x="0" y="1"/>
                  </a:moveTo>
                  <a:cubicBezTo>
                    <a:pt x="104" y="1295"/>
                    <a:pt x="204" y="2579"/>
                    <a:pt x="313" y="3837"/>
                  </a:cubicBezTo>
                  <a:cubicBezTo>
                    <a:pt x="665" y="7878"/>
                    <a:pt x="1063" y="11593"/>
                    <a:pt x="1480" y="14330"/>
                  </a:cubicBezTo>
                  <a:cubicBezTo>
                    <a:pt x="1701" y="15777"/>
                    <a:pt x="94" y="16738"/>
                    <a:pt x="324" y="17544"/>
                  </a:cubicBezTo>
                  <a:cubicBezTo>
                    <a:pt x="472" y="18058"/>
                    <a:pt x="943" y="18413"/>
                    <a:pt x="1480" y="18413"/>
                  </a:cubicBezTo>
                  <a:lnTo>
                    <a:pt x="8519" y="18628"/>
                  </a:lnTo>
                  <a:cubicBezTo>
                    <a:pt x="9164" y="18628"/>
                    <a:pt x="9503" y="17859"/>
                    <a:pt x="9066" y="17378"/>
                  </a:cubicBezTo>
                  <a:lnTo>
                    <a:pt x="6744" y="14330"/>
                  </a:lnTo>
                  <a:lnTo>
                    <a:pt x="6731" y="14304"/>
                  </a:lnTo>
                  <a:cubicBezTo>
                    <a:pt x="6731" y="14304"/>
                    <a:pt x="8119" y="9896"/>
                    <a:pt x="9716" y="3837"/>
                  </a:cubicBezTo>
                  <a:cubicBezTo>
                    <a:pt x="10035" y="2618"/>
                    <a:pt x="10367" y="1328"/>
                    <a:pt x="10695" y="1"/>
                  </a:cubicBezTo>
                  <a:close/>
                </a:path>
              </a:pathLst>
            </a:custGeom>
            <a:solidFill>
              <a:srgbClr val="F5E6C7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/>
            </a:p>
          </p:txBody>
        </p:sp>
        <p:sp>
          <p:nvSpPr>
            <p:cNvPr id="20" name="Google Shape;11100;p68"/>
            <p:cNvSpPr/>
            <p:nvPr/>
          </p:nvSpPr>
          <p:spPr>
            <a:xfrm>
              <a:off x="1236225" y="4413300"/>
              <a:ext cx="280600" cy="476900"/>
            </a:xfrm>
            <a:custGeom>
              <a:avLst/>
              <a:gdLst/>
              <a:ahLst/>
              <a:cxnLst/>
              <a:rect l="l" t="t" r="r" b="b"/>
              <a:pathLst>
                <a:path w="11224" h="19076" extrusionOk="0">
                  <a:moveTo>
                    <a:pt x="10650" y="448"/>
                  </a:moveTo>
                  <a:cubicBezTo>
                    <a:pt x="10341" y="1680"/>
                    <a:pt x="10035" y="2870"/>
                    <a:pt x="9737" y="4007"/>
                  </a:cubicBezTo>
                  <a:lnTo>
                    <a:pt x="9740" y="4007"/>
                  </a:lnTo>
                  <a:cubicBezTo>
                    <a:pt x="8162" y="9990"/>
                    <a:pt x="6768" y="14417"/>
                    <a:pt x="6755" y="14461"/>
                  </a:cubicBezTo>
                  <a:lnTo>
                    <a:pt x="6728" y="14548"/>
                  </a:lnTo>
                  <a:lnTo>
                    <a:pt x="9142" y="17756"/>
                  </a:lnTo>
                  <a:cubicBezTo>
                    <a:pt x="9283" y="17906"/>
                    <a:pt x="9318" y="18130"/>
                    <a:pt x="9231" y="18317"/>
                  </a:cubicBezTo>
                  <a:cubicBezTo>
                    <a:pt x="9154" y="18507"/>
                    <a:pt x="8971" y="18630"/>
                    <a:pt x="8767" y="18630"/>
                  </a:cubicBezTo>
                  <a:cubicBezTo>
                    <a:pt x="8765" y="18630"/>
                    <a:pt x="8764" y="18630"/>
                    <a:pt x="8762" y="18630"/>
                  </a:cubicBezTo>
                  <a:lnTo>
                    <a:pt x="1719" y="18413"/>
                  </a:lnTo>
                  <a:cubicBezTo>
                    <a:pt x="1282" y="18410"/>
                    <a:pt x="902" y="18124"/>
                    <a:pt x="778" y="17707"/>
                  </a:cubicBezTo>
                  <a:cubicBezTo>
                    <a:pt x="704" y="17448"/>
                    <a:pt x="941" y="17098"/>
                    <a:pt x="1212" y="16696"/>
                  </a:cubicBezTo>
                  <a:cubicBezTo>
                    <a:pt x="1595" y="16123"/>
                    <a:pt x="2077" y="15412"/>
                    <a:pt x="1940" y="14522"/>
                  </a:cubicBezTo>
                  <a:cubicBezTo>
                    <a:pt x="1549" y="11958"/>
                    <a:pt x="1147" y="8334"/>
                    <a:pt x="776" y="4044"/>
                  </a:cubicBezTo>
                  <a:cubicBezTo>
                    <a:pt x="671" y="2866"/>
                    <a:pt x="578" y="1663"/>
                    <a:pt x="482" y="448"/>
                  </a:cubicBezTo>
                  <a:close/>
                  <a:moveTo>
                    <a:pt x="0" y="1"/>
                  </a:moveTo>
                  <a:lnTo>
                    <a:pt x="18" y="242"/>
                  </a:lnTo>
                  <a:cubicBezTo>
                    <a:pt x="120" y="1541"/>
                    <a:pt x="222" y="2825"/>
                    <a:pt x="330" y="4083"/>
                  </a:cubicBezTo>
                  <a:cubicBezTo>
                    <a:pt x="702" y="8384"/>
                    <a:pt x="1104" y="12015"/>
                    <a:pt x="1497" y="14589"/>
                  </a:cubicBezTo>
                  <a:cubicBezTo>
                    <a:pt x="1606" y="15306"/>
                    <a:pt x="1199" y="15912"/>
                    <a:pt x="841" y="16446"/>
                  </a:cubicBezTo>
                  <a:cubicBezTo>
                    <a:pt x="519" y="16922"/>
                    <a:pt x="217" y="17372"/>
                    <a:pt x="348" y="17833"/>
                  </a:cubicBezTo>
                  <a:cubicBezTo>
                    <a:pt x="526" y="18439"/>
                    <a:pt x="1080" y="18856"/>
                    <a:pt x="1712" y="18860"/>
                  </a:cubicBezTo>
                  <a:lnTo>
                    <a:pt x="8758" y="19075"/>
                  </a:lnTo>
                  <a:cubicBezTo>
                    <a:pt x="8761" y="19075"/>
                    <a:pt x="8765" y="19075"/>
                    <a:pt x="8768" y="19075"/>
                  </a:cubicBezTo>
                  <a:cubicBezTo>
                    <a:pt x="9146" y="19075"/>
                    <a:pt x="9491" y="18848"/>
                    <a:pt x="9642" y="18499"/>
                  </a:cubicBezTo>
                  <a:cubicBezTo>
                    <a:pt x="9800" y="18141"/>
                    <a:pt x="9735" y="17741"/>
                    <a:pt x="9485" y="17468"/>
                  </a:cubicBezTo>
                  <a:lnTo>
                    <a:pt x="7217" y="14489"/>
                  </a:lnTo>
                  <a:cubicBezTo>
                    <a:pt x="7437" y="13781"/>
                    <a:pt x="8727" y="9601"/>
                    <a:pt x="10172" y="4120"/>
                  </a:cubicBezTo>
                  <a:cubicBezTo>
                    <a:pt x="10491" y="2899"/>
                    <a:pt x="10824" y="1610"/>
                    <a:pt x="11152" y="279"/>
                  </a:cubicBezTo>
                  <a:lnTo>
                    <a:pt x="1122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/>
            </a:p>
          </p:txBody>
        </p:sp>
        <p:sp>
          <p:nvSpPr>
            <p:cNvPr id="21" name="Google Shape;11101;p68"/>
            <p:cNvSpPr/>
            <p:nvPr/>
          </p:nvSpPr>
          <p:spPr>
            <a:xfrm>
              <a:off x="1244525" y="4777200"/>
              <a:ext cx="235250" cy="107450"/>
            </a:xfrm>
            <a:custGeom>
              <a:avLst/>
              <a:gdLst/>
              <a:ahLst/>
              <a:cxnLst/>
              <a:rect l="l" t="t" r="r" b="b"/>
              <a:pathLst>
                <a:path w="9410" h="4298" extrusionOk="0">
                  <a:moveTo>
                    <a:pt x="1387" y="0"/>
                  </a:moveTo>
                  <a:cubicBezTo>
                    <a:pt x="1387" y="0"/>
                    <a:pt x="1" y="2408"/>
                    <a:pt x="231" y="3214"/>
                  </a:cubicBezTo>
                  <a:cubicBezTo>
                    <a:pt x="379" y="3728"/>
                    <a:pt x="850" y="4083"/>
                    <a:pt x="1387" y="4083"/>
                  </a:cubicBezTo>
                  <a:lnTo>
                    <a:pt x="8426" y="4298"/>
                  </a:lnTo>
                  <a:cubicBezTo>
                    <a:pt x="9071" y="4298"/>
                    <a:pt x="9410" y="3529"/>
                    <a:pt x="8973" y="3048"/>
                  </a:cubicBezTo>
                  <a:lnTo>
                    <a:pt x="665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/>
            </a:p>
          </p:txBody>
        </p:sp>
        <p:sp>
          <p:nvSpPr>
            <p:cNvPr id="22" name="Google Shape;11102;p68"/>
            <p:cNvSpPr/>
            <p:nvPr/>
          </p:nvSpPr>
          <p:spPr>
            <a:xfrm>
              <a:off x="1238550" y="4771450"/>
              <a:ext cx="242800" cy="118900"/>
            </a:xfrm>
            <a:custGeom>
              <a:avLst/>
              <a:gdLst/>
              <a:ahLst/>
              <a:cxnLst/>
              <a:rect l="l" t="t" r="r" b="b"/>
              <a:pathLst>
                <a:path w="9712" h="4756" extrusionOk="0">
                  <a:moveTo>
                    <a:pt x="6777" y="458"/>
                  </a:moveTo>
                  <a:lnTo>
                    <a:pt x="9045" y="3433"/>
                  </a:lnTo>
                  <a:cubicBezTo>
                    <a:pt x="9349" y="3761"/>
                    <a:pt x="9116" y="4295"/>
                    <a:pt x="8669" y="4299"/>
                  </a:cubicBezTo>
                  <a:lnTo>
                    <a:pt x="1626" y="4082"/>
                  </a:lnTo>
                  <a:cubicBezTo>
                    <a:pt x="1191" y="4080"/>
                    <a:pt x="811" y="3793"/>
                    <a:pt x="691" y="3378"/>
                  </a:cubicBezTo>
                  <a:cubicBezTo>
                    <a:pt x="550" y="2883"/>
                    <a:pt x="1245" y="1373"/>
                    <a:pt x="1758" y="458"/>
                  </a:cubicBezTo>
                  <a:close/>
                  <a:moveTo>
                    <a:pt x="1491" y="0"/>
                  </a:moveTo>
                  <a:lnTo>
                    <a:pt x="1426" y="117"/>
                  </a:lnTo>
                  <a:cubicBezTo>
                    <a:pt x="1280" y="369"/>
                    <a:pt x="1" y="2631"/>
                    <a:pt x="250" y="3507"/>
                  </a:cubicBezTo>
                  <a:cubicBezTo>
                    <a:pt x="429" y="4115"/>
                    <a:pt x="985" y="4534"/>
                    <a:pt x="1619" y="4541"/>
                  </a:cubicBezTo>
                  <a:lnTo>
                    <a:pt x="8665" y="4756"/>
                  </a:lnTo>
                  <a:cubicBezTo>
                    <a:pt x="8666" y="4756"/>
                    <a:pt x="8668" y="4756"/>
                    <a:pt x="8670" y="4756"/>
                  </a:cubicBezTo>
                  <a:cubicBezTo>
                    <a:pt x="9055" y="4756"/>
                    <a:pt x="9402" y="4528"/>
                    <a:pt x="9553" y="4173"/>
                  </a:cubicBezTo>
                  <a:cubicBezTo>
                    <a:pt x="9712" y="3815"/>
                    <a:pt x="9647" y="3413"/>
                    <a:pt x="9397" y="3139"/>
                  </a:cubicBezTo>
                  <a:lnTo>
                    <a:pt x="700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/>
            </a:p>
          </p:txBody>
        </p:sp>
        <p:sp>
          <p:nvSpPr>
            <p:cNvPr id="23" name="Google Shape;11103;p68"/>
            <p:cNvSpPr/>
            <p:nvPr/>
          </p:nvSpPr>
          <p:spPr>
            <a:xfrm>
              <a:off x="1710575" y="4418950"/>
              <a:ext cx="298850" cy="449450"/>
            </a:xfrm>
            <a:custGeom>
              <a:avLst/>
              <a:gdLst/>
              <a:ahLst/>
              <a:cxnLst/>
              <a:rect l="l" t="t" r="r" b="b"/>
              <a:pathLst>
                <a:path w="11954" h="17978" extrusionOk="0">
                  <a:moveTo>
                    <a:pt x="1" y="1"/>
                  </a:moveTo>
                  <a:cubicBezTo>
                    <a:pt x="283" y="1241"/>
                    <a:pt x="583" y="2525"/>
                    <a:pt x="894" y="3837"/>
                  </a:cubicBezTo>
                  <a:cubicBezTo>
                    <a:pt x="1702" y="7248"/>
                    <a:pt x="2593" y="10828"/>
                    <a:pt x="3527" y="14330"/>
                  </a:cubicBezTo>
                  <a:cubicBezTo>
                    <a:pt x="3742" y="15130"/>
                    <a:pt x="3955" y="15927"/>
                    <a:pt x="4172" y="16718"/>
                  </a:cubicBezTo>
                  <a:cubicBezTo>
                    <a:pt x="4365" y="17426"/>
                    <a:pt x="5009" y="17919"/>
                    <a:pt x="5743" y="17926"/>
                  </a:cubicBezTo>
                  <a:lnTo>
                    <a:pt x="11165" y="17978"/>
                  </a:lnTo>
                  <a:cubicBezTo>
                    <a:pt x="11166" y="17978"/>
                    <a:pt x="11167" y="17978"/>
                    <a:pt x="11168" y="17978"/>
                  </a:cubicBezTo>
                  <a:cubicBezTo>
                    <a:pt x="11679" y="17978"/>
                    <a:pt x="11953" y="17371"/>
                    <a:pt x="11609" y="16992"/>
                  </a:cubicBezTo>
                  <a:lnTo>
                    <a:pt x="9566" y="14743"/>
                  </a:lnTo>
                  <a:lnTo>
                    <a:pt x="9590" y="14330"/>
                  </a:lnTo>
                  <a:lnTo>
                    <a:pt x="10125" y="3837"/>
                  </a:lnTo>
                  <a:lnTo>
                    <a:pt x="10325" y="1"/>
                  </a:lnTo>
                  <a:close/>
                </a:path>
              </a:pathLst>
            </a:custGeom>
            <a:solidFill>
              <a:srgbClr val="F5E6C7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/>
            </a:p>
          </p:txBody>
        </p:sp>
        <p:sp>
          <p:nvSpPr>
            <p:cNvPr id="24" name="Google Shape;11104;p68"/>
            <p:cNvSpPr/>
            <p:nvPr/>
          </p:nvSpPr>
          <p:spPr>
            <a:xfrm>
              <a:off x="1703525" y="4413300"/>
              <a:ext cx="308200" cy="460650"/>
            </a:xfrm>
            <a:custGeom>
              <a:avLst/>
              <a:gdLst/>
              <a:ahLst/>
              <a:cxnLst/>
              <a:rect l="l" t="t" r="r" b="b"/>
              <a:pathLst>
                <a:path w="12328" h="18426" extrusionOk="0">
                  <a:moveTo>
                    <a:pt x="10370" y="448"/>
                  </a:moveTo>
                  <a:lnTo>
                    <a:pt x="9649" y="14543"/>
                  </a:lnTo>
                  <a:lnTo>
                    <a:pt x="9620" y="15052"/>
                  </a:lnTo>
                  <a:lnTo>
                    <a:pt x="11723" y="17370"/>
                  </a:lnTo>
                  <a:cubicBezTo>
                    <a:pt x="11823" y="17476"/>
                    <a:pt x="11847" y="17633"/>
                    <a:pt x="11786" y="17763"/>
                  </a:cubicBezTo>
                  <a:cubicBezTo>
                    <a:pt x="11731" y="17894"/>
                    <a:pt x="11604" y="17978"/>
                    <a:pt x="11462" y="17978"/>
                  </a:cubicBezTo>
                  <a:cubicBezTo>
                    <a:pt x="11459" y="17978"/>
                    <a:pt x="11455" y="17978"/>
                    <a:pt x="11452" y="17978"/>
                  </a:cubicBezTo>
                  <a:lnTo>
                    <a:pt x="11450" y="17978"/>
                  </a:lnTo>
                  <a:lnTo>
                    <a:pt x="6027" y="17930"/>
                  </a:lnTo>
                  <a:cubicBezTo>
                    <a:pt x="5393" y="17922"/>
                    <a:pt x="4841" y="17496"/>
                    <a:pt x="4671" y="16883"/>
                  </a:cubicBezTo>
                  <a:cubicBezTo>
                    <a:pt x="4452" y="16095"/>
                    <a:pt x="4237" y="15299"/>
                    <a:pt x="4026" y="14498"/>
                  </a:cubicBezTo>
                  <a:cubicBezTo>
                    <a:pt x="3151" y="11219"/>
                    <a:pt x="2266" y="7691"/>
                    <a:pt x="1393" y="4011"/>
                  </a:cubicBezTo>
                  <a:cubicBezTo>
                    <a:pt x="1106" y="2792"/>
                    <a:pt x="828" y="1606"/>
                    <a:pt x="563" y="448"/>
                  </a:cubicBezTo>
                  <a:close/>
                  <a:moveTo>
                    <a:pt x="0" y="1"/>
                  </a:moveTo>
                  <a:lnTo>
                    <a:pt x="66" y="274"/>
                  </a:lnTo>
                  <a:cubicBezTo>
                    <a:pt x="348" y="1519"/>
                    <a:pt x="648" y="2803"/>
                    <a:pt x="959" y="4115"/>
                  </a:cubicBezTo>
                  <a:cubicBezTo>
                    <a:pt x="1832" y="7798"/>
                    <a:pt x="2716" y="11330"/>
                    <a:pt x="3594" y="14613"/>
                  </a:cubicBezTo>
                  <a:cubicBezTo>
                    <a:pt x="3807" y="15415"/>
                    <a:pt x="4020" y="16212"/>
                    <a:pt x="4241" y="17003"/>
                  </a:cubicBezTo>
                  <a:cubicBezTo>
                    <a:pt x="4463" y="17806"/>
                    <a:pt x="5188" y="18365"/>
                    <a:pt x="6020" y="18378"/>
                  </a:cubicBezTo>
                  <a:lnTo>
                    <a:pt x="11445" y="18426"/>
                  </a:lnTo>
                  <a:lnTo>
                    <a:pt x="11452" y="18426"/>
                  </a:lnTo>
                  <a:cubicBezTo>
                    <a:pt x="11454" y="18426"/>
                    <a:pt x="11455" y="18426"/>
                    <a:pt x="11457" y="18426"/>
                  </a:cubicBezTo>
                  <a:cubicBezTo>
                    <a:pt x="11779" y="18426"/>
                    <a:pt x="12067" y="18235"/>
                    <a:pt x="12197" y="17943"/>
                  </a:cubicBezTo>
                  <a:cubicBezTo>
                    <a:pt x="12327" y="17650"/>
                    <a:pt x="12273" y="17307"/>
                    <a:pt x="12056" y="17068"/>
                  </a:cubicBezTo>
                  <a:lnTo>
                    <a:pt x="10079" y="14887"/>
                  </a:lnTo>
                  <a:lnTo>
                    <a:pt x="1084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/>
            </a:p>
          </p:txBody>
        </p:sp>
        <p:sp>
          <p:nvSpPr>
            <p:cNvPr id="25" name="Google Shape;11105;p68"/>
            <p:cNvSpPr/>
            <p:nvPr/>
          </p:nvSpPr>
          <p:spPr>
            <a:xfrm>
              <a:off x="1798725" y="4777200"/>
              <a:ext cx="210700" cy="91200"/>
            </a:xfrm>
            <a:custGeom>
              <a:avLst/>
              <a:gdLst/>
              <a:ahLst/>
              <a:cxnLst/>
              <a:rect l="l" t="t" r="r" b="b"/>
              <a:pathLst>
                <a:path w="8428" h="3648" extrusionOk="0">
                  <a:moveTo>
                    <a:pt x="1" y="0"/>
                  </a:moveTo>
                  <a:cubicBezTo>
                    <a:pt x="216" y="800"/>
                    <a:pt x="429" y="1597"/>
                    <a:pt x="646" y="2388"/>
                  </a:cubicBezTo>
                  <a:cubicBezTo>
                    <a:pt x="839" y="3096"/>
                    <a:pt x="1483" y="3589"/>
                    <a:pt x="2217" y="3596"/>
                  </a:cubicBezTo>
                  <a:lnTo>
                    <a:pt x="7639" y="3648"/>
                  </a:lnTo>
                  <a:cubicBezTo>
                    <a:pt x="7640" y="3648"/>
                    <a:pt x="7641" y="3648"/>
                    <a:pt x="7642" y="3648"/>
                  </a:cubicBezTo>
                  <a:cubicBezTo>
                    <a:pt x="8153" y="3648"/>
                    <a:pt x="8427" y="3041"/>
                    <a:pt x="8083" y="2662"/>
                  </a:cubicBezTo>
                  <a:lnTo>
                    <a:pt x="6040" y="413"/>
                  </a:lnTo>
                  <a:lnTo>
                    <a:pt x="606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/>
            </a:p>
          </p:txBody>
        </p:sp>
        <p:sp>
          <p:nvSpPr>
            <p:cNvPr id="26" name="Google Shape;11106;p68"/>
            <p:cNvSpPr/>
            <p:nvPr/>
          </p:nvSpPr>
          <p:spPr>
            <a:xfrm>
              <a:off x="1791250" y="4771450"/>
              <a:ext cx="220575" cy="102675"/>
            </a:xfrm>
            <a:custGeom>
              <a:avLst/>
              <a:gdLst/>
              <a:ahLst/>
              <a:cxnLst/>
              <a:rect l="l" t="t" r="r" b="b"/>
              <a:pathLst>
                <a:path w="8823" h="4107" extrusionOk="0">
                  <a:moveTo>
                    <a:pt x="6122" y="458"/>
                  </a:moveTo>
                  <a:lnTo>
                    <a:pt x="6105" y="726"/>
                  </a:lnTo>
                  <a:lnTo>
                    <a:pt x="8210" y="3046"/>
                  </a:lnTo>
                  <a:cubicBezTo>
                    <a:pt x="8310" y="3150"/>
                    <a:pt x="8334" y="3304"/>
                    <a:pt x="8273" y="3435"/>
                  </a:cubicBezTo>
                  <a:cubicBezTo>
                    <a:pt x="8217" y="3561"/>
                    <a:pt x="8108" y="3650"/>
                    <a:pt x="7976" y="3650"/>
                  </a:cubicBezTo>
                  <a:cubicBezTo>
                    <a:pt x="7964" y="3650"/>
                    <a:pt x="7952" y="3649"/>
                    <a:pt x="7941" y="3648"/>
                  </a:cubicBezTo>
                  <a:lnTo>
                    <a:pt x="2518" y="3598"/>
                  </a:lnTo>
                  <a:cubicBezTo>
                    <a:pt x="1888" y="3589"/>
                    <a:pt x="1336" y="3165"/>
                    <a:pt x="1169" y="2557"/>
                  </a:cubicBezTo>
                  <a:cubicBezTo>
                    <a:pt x="976" y="1862"/>
                    <a:pt x="786" y="1162"/>
                    <a:pt x="597" y="458"/>
                  </a:cubicBezTo>
                  <a:close/>
                  <a:moveTo>
                    <a:pt x="0" y="0"/>
                  </a:moveTo>
                  <a:lnTo>
                    <a:pt x="78" y="287"/>
                  </a:lnTo>
                  <a:cubicBezTo>
                    <a:pt x="289" y="1089"/>
                    <a:pt x="504" y="1888"/>
                    <a:pt x="726" y="2681"/>
                  </a:cubicBezTo>
                  <a:cubicBezTo>
                    <a:pt x="952" y="3485"/>
                    <a:pt x="1677" y="4045"/>
                    <a:pt x="2511" y="4056"/>
                  </a:cubicBezTo>
                  <a:lnTo>
                    <a:pt x="7936" y="4106"/>
                  </a:lnTo>
                  <a:lnTo>
                    <a:pt x="7943" y="4106"/>
                  </a:lnTo>
                  <a:cubicBezTo>
                    <a:pt x="8266" y="4106"/>
                    <a:pt x="8560" y="3915"/>
                    <a:pt x="8690" y="3619"/>
                  </a:cubicBezTo>
                  <a:cubicBezTo>
                    <a:pt x="8823" y="3324"/>
                    <a:pt x="8766" y="2979"/>
                    <a:pt x="8549" y="2740"/>
                  </a:cubicBezTo>
                  <a:lnTo>
                    <a:pt x="6574" y="558"/>
                  </a:lnTo>
                  <a:lnTo>
                    <a:pt x="660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/>
            </a:p>
          </p:txBody>
        </p:sp>
        <p:sp>
          <p:nvSpPr>
            <p:cNvPr id="27" name="Google Shape;11107;p68"/>
            <p:cNvSpPr/>
            <p:nvPr/>
          </p:nvSpPr>
          <p:spPr>
            <a:xfrm>
              <a:off x="1595550" y="2637275"/>
              <a:ext cx="868925" cy="628050"/>
            </a:xfrm>
            <a:custGeom>
              <a:avLst/>
              <a:gdLst/>
              <a:ahLst/>
              <a:cxnLst/>
              <a:rect l="l" t="t" r="r" b="b"/>
              <a:pathLst>
                <a:path w="34757" h="25122" extrusionOk="0">
                  <a:moveTo>
                    <a:pt x="26832" y="0"/>
                  </a:moveTo>
                  <a:cubicBezTo>
                    <a:pt x="26569" y="0"/>
                    <a:pt x="26369" y="283"/>
                    <a:pt x="26468" y="550"/>
                  </a:cubicBezTo>
                  <a:cubicBezTo>
                    <a:pt x="26696" y="1143"/>
                    <a:pt x="26414" y="1839"/>
                    <a:pt x="25812" y="2043"/>
                  </a:cubicBezTo>
                  <a:lnTo>
                    <a:pt x="25793" y="2049"/>
                  </a:lnTo>
                  <a:cubicBezTo>
                    <a:pt x="25793" y="2049"/>
                    <a:pt x="25065" y="2473"/>
                    <a:pt x="25110" y="3737"/>
                  </a:cubicBezTo>
                  <a:lnTo>
                    <a:pt x="23913" y="4293"/>
                  </a:lnTo>
                  <a:cubicBezTo>
                    <a:pt x="23913" y="4293"/>
                    <a:pt x="6207" y="10148"/>
                    <a:pt x="2881" y="14120"/>
                  </a:cubicBezTo>
                  <a:cubicBezTo>
                    <a:pt x="2545" y="14522"/>
                    <a:pt x="2319" y="15002"/>
                    <a:pt x="2188" y="15512"/>
                  </a:cubicBezTo>
                  <a:cubicBezTo>
                    <a:pt x="1028" y="20083"/>
                    <a:pt x="0" y="24524"/>
                    <a:pt x="2951" y="25069"/>
                  </a:cubicBezTo>
                  <a:cubicBezTo>
                    <a:pt x="3140" y="25104"/>
                    <a:pt x="3329" y="25121"/>
                    <a:pt x="3518" y="25121"/>
                  </a:cubicBezTo>
                  <a:cubicBezTo>
                    <a:pt x="4368" y="25121"/>
                    <a:pt x="5199" y="24778"/>
                    <a:pt x="5855" y="24213"/>
                  </a:cubicBezTo>
                  <a:lnTo>
                    <a:pt x="25630" y="9012"/>
                  </a:lnTo>
                  <a:lnTo>
                    <a:pt x="25638" y="9030"/>
                  </a:lnTo>
                  <a:cubicBezTo>
                    <a:pt x="25638" y="9030"/>
                    <a:pt x="26507" y="8416"/>
                    <a:pt x="27869" y="8416"/>
                  </a:cubicBezTo>
                  <a:cubicBezTo>
                    <a:pt x="28873" y="8416"/>
                    <a:pt x="30146" y="8749"/>
                    <a:pt x="31537" y="9907"/>
                  </a:cubicBezTo>
                  <a:cubicBezTo>
                    <a:pt x="31608" y="9970"/>
                    <a:pt x="31696" y="10001"/>
                    <a:pt x="31785" y="10001"/>
                  </a:cubicBezTo>
                  <a:cubicBezTo>
                    <a:pt x="31876" y="10001"/>
                    <a:pt x="31966" y="9969"/>
                    <a:pt x="32038" y="9905"/>
                  </a:cubicBezTo>
                  <a:cubicBezTo>
                    <a:pt x="32290" y="9675"/>
                    <a:pt x="32519" y="9236"/>
                    <a:pt x="31832" y="8634"/>
                  </a:cubicBezTo>
                  <a:lnTo>
                    <a:pt x="31832" y="8634"/>
                  </a:lnTo>
                  <a:lnTo>
                    <a:pt x="33003" y="9351"/>
                  </a:lnTo>
                  <a:cubicBezTo>
                    <a:pt x="33093" y="9407"/>
                    <a:pt x="33190" y="9432"/>
                    <a:pt x="33284" y="9432"/>
                  </a:cubicBezTo>
                  <a:cubicBezTo>
                    <a:pt x="33600" y="9432"/>
                    <a:pt x="33887" y="9147"/>
                    <a:pt x="33811" y="8797"/>
                  </a:cubicBezTo>
                  <a:cubicBezTo>
                    <a:pt x="33781" y="8665"/>
                    <a:pt x="33716" y="8512"/>
                    <a:pt x="33596" y="8334"/>
                  </a:cubicBezTo>
                  <a:cubicBezTo>
                    <a:pt x="33596" y="8334"/>
                    <a:pt x="34756" y="7678"/>
                    <a:pt x="32017" y="6140"/>
                  </a:cubicBezTo>
                  <a:lnTo>
                    <a:pt x="29814" y="4910"/>
                  </a:lnTo>
                  <a:lnTo>
                    <a:pt x="29814" y="4910"/>
                  </a:lnTo>
                  <a:cubicBezTo>
                    <a:pt x="29814" y="4910"/>
                    <a:pt x="31617" y="5147"/>
                    <a:pt x="32840" y="5627"/>
                  </a:cubicBezTo>
                  <a:cubicBezTo>
                    <a:pt x="32898" y="5651"/>
                    <a:pt x="32957" y="5661"/>
                    <a:pt x="33014" y="5661"/>
                  </a:cubicBezTo>
                  <a:cubicBezTo>
                    <a:pt x="33243" y="5661"/>
                    <a:pt x="33452" y="5492"/>
                    <a:pt x="33464" y="5249"/>
                  </a:cubicBezTo>
                  <a:cubicBezTo>
                    <a:pt x="33494" y="4724"/>
                    <a:pt x="33120" y="3963"/>
                    <a:pt x="30994" y="3531"/>
                  </a:cubicBezTo>
                  <a:lnTo>
                    <a:pt x="28456" y="2975"/>
                  </a:lnTo>
                  <a:cubicBezTo>
                    <a:pt x="28213" y="2571"/>
                    <a:pt x="28065" y="2117"/>
                    <a:pt x="28024" y="1647"/>
                  </a:cubicBezTo>
                  <a:cubicBezTo>
                    <a:pt x="27993" y="1237"/>
                    <a:pt x="27874" y="833"/>
                    <a:pt x="27613" y="513"/>
                  </a:cubicBezTo>
                  <a:cubicBezTo>
                    <a:pt x="27424" y="290"/>
                    <a:pt x="27185" y="74"/>
                    <a:pt x="26924" y="11"/>
                  </a:cubicBezTo>
                  <a:cubicBezTo>
                    <a:pt x="26893" y="4"/>
                    <a:pt x="26862" y="0"/>
                    <a:pt x="26832" y="0"/>
                  </a:cubicBezTo>
                  <a:close/>
                </a:path>
              </a:pathLst>
            </a:custGeom>
            <a:solidFill>
              <a:srgbClr val="F5E6C7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/>
            </a:p>
          </p:txBody>
        </p:sp>
        <p:sp>
          <p:nvSpPr>
            <p:cNvPr id="28" name="Google Shape;11108;p68"/>
            <p:cNvSpPr/>
            <p:nvPr/>
          </p:nvSpPr>
          <p:spPr>
            <a:xfrm>
              <a:off x="1602275" y="2631675"/>
              <a:ext cx="845675" cy="639250"/>
            </a:xfrm>
            <a:custGeom>
              <a:avLst/>
              <a:gdLst/>
              <a:ahLst/>
              <a:cxnLst/>
              <a:rect l="l" t="t" r="r" b="b"/>
              <a:pathLst>
                <a:path w="33827" h="25570" extrusionOk="0">
                  <a:moveTo>
                    <a:pt x="26575" y="447"/>
                  </a:moveTo>
                  <a:cubicBezTo>
                    <a:pt x="26584" y="447"/>
                    <a:pt x="26594" y="450"/>
                    <a:pt x="26603" y="453"/>
                  </a:cubicBezTo>
                  <a:cubicBezTo>
                    <a:pt x="26775" y="494"/>
                    <a:pt x="26960" y="629"/>
                    <a:pt x="27168" y="883"/>
                  </a:cubicBezTo>
                  <a:cubicBezTo>
                    <a:pt x="27379" y="1135"/>
                    <a:pt x="27501" y="1472"/>
                    <a:pt x="27533" y="1887"/>
                  </a:cubicBezTo>
                  <a:cubicBezTo>
                    <a:pt x="27577" y="2395"/>
                    <a:pt x="27735" y="2886"/>
                    <a:pt x="28000" y="3323"/>
                  </a:cubicBezTo>
                  <a:lnTo>
                    <a:pt x="28052" y="3396"/>
                  </a:lnTo>
                  <a:lnTo>
                    <a:pt x="30681" y="3974"/>
                  </a:lnTo>
                  <a:cubicBezTo>
                    <a:pt x="32195" y="4281"/>
                    <a:pt x="33008" y="4809"/>
                    <a:pt x="32973" y="5460"/>
                  </a:cubicBezTo>
                  <a:cubicBezTo>
                    <a:pt x="32969" y="5528"/>
                    <a:pt x="32932" y="5588"/>
                    <a:pt x="32875" y="5623"/>
                  </a:cubicBezTo>
                  <a:cubicBezTo>
                    <a:pt x="32835" y="5649"/>
                    <a:pt x="32789" y="5663"/>
                    <a:pt x="32742" y="5663"/>
                  </a:cubicBezTo>
                  <a:cubicBezTo>
                    <a:pt x="32712" y="5663"/>
                    <a:pt x="32681" y="5657"/>
                    <a:pt x="32652" y="5645"/>
                  </a:cubicBezTo>
                  <a:cubicBezTo>
                    <a:pt x="31420" y="5158"/>
                    <a:pt x="29649" y="4924"/>
                    <a:pt x="29573" y="4913"/>
                  </a:cubicBezTo>
                  <a:lnTo>
                    <a:pt x="28415" y="4761"/>
                  </a:lnTo>
                  <a:lnTo>
                    <a:pt x="31639" y="6560"/>
                  </a:lnTo>
                  <a:cubicBezTo>
                    <a:pt x="33171" y="7422"/>
                    <a:pt x="33345" y="7937"/>
                    <a:pt x="33347" y="8119"/>
                  </a:cubicBezTo>
                  <a:cubicBezTo>
                    <a:pt x="33349" y="8217"/>
                    <a:pt x="33301" y="8311"/>
                    <a:pt x="33219" y="8367"/>
                  </a:cubicBezTo>
                  <a:lnTo>
                    <a:pt x="33008" y="8487"/>
                  </a:lnTo>
                  <a:lnTo>
                    <a:pt x="33143" y="8684"/>
                  </a:lnTo>
                  <a:cubicBezTo>
                    <a:pt x="33238" y="8826"/>
                    <a:pt x="33299" y="8956"/>
                    <a:pt x="33323" y="9067"/>
                  </a:cubicBezTo>
                  <a:cubicBezTo>
                    <a:pt x="33349" y="9184"/>
                    <a:pt x="33301" y="9303"/>
                    <a:pt x="33203" y="9371"/>
                  </a:cubicBezTo>
                  <a:cubicBezTo>
                    <a:pt x="33149" y="9411"/>
                    <a:pt x="33085" y="9431"/>
                    <a:pt x="33020" y="9431"/>
                  </a:cubicBezTo>
                  <a:cubicBezTo>
                    <a:pt x="32962" y="9431"/>
                    <a:pt x="32905" y="9415"/>
                    <a:pt x="32854" y="9384"/>
                  </a:cubicBezTo>
                  <a:lnTo>
                    <a:pt x="31680" y="8665"/>
                  </a:lnTo>
                  <a:lnTo>
                    <a:pt x="31413" y="9023"/>
                  </a:lnTo>
                  <a:cubicBezTo>
                    <a:pt x="31661" y="9240"/>
                    <a:pt x="31793" y="9447"/>
                    <a:pt x="31793" y="9621"/>
                  </a:cubicBezTo>
                  <a:cubicBezTo>
                    <a:pt x="31796" y="9740"/>
                    <a:pt x="31737" y="9857"/>
                    <a:pt x="31617" y="9966"/>
                  </a:cubicBezTo>
                  <a:cubicBezTo>
                    <a:pt x="31591" y="9990"/>
                    <a:pt x="31557" y="10002"/>
                    <a:pt x="31522" y="10002"/>
                  </a:cubicBezTo>
                  <a:cubicBezTo>
                    <a:pt x="31483" y="10002"/>
                    <a:pt x="31443" y="9988"/>
                    <a:pt x="31409" y="9960"/>
                  </a:cubicBezTo>
                  <a:cubicBezTo>
                    <a:pt x="29981" y="8770"/>
                    <a:pt x="28660" y="8425"/>
                    <a:pt x="27609" y="8425"/>
                  </a:cubicBezTo>
                  <a:cubicBezTo>
                    <a:pt x="26610" y="8425"/>
                    <a:pt x="25856" y="8737"/>
                    <a:pt x="25489" y="8928"/>
                  </a:cubicBezTo>
                  <a:lnTo>
                    <a:pt x="25469" y="8871"/>
                  </a:lnTo>
                  <a:lnTo>
                    <a:pt x="5439" y="24266"/>
                  </a:lnTo>
                  <a:cubicBezTo>
                    <a:pt x="4801" y="24815"/>
                    <a:pt x="4006" y="25119"/>
                    <a:pt x="3238" y="25119"/>
                  </a:cubicBezTo>
                  <a:cubicBezTo>
                    <a:pt x="3064" y="25119"/>
                    <a:pt x="2892" y="25103"/>
                    <a:pt x="2723" y="25072"/>
                  </a:cubicBezTo>
                  <a:cubicBezTo>
                    <a:pt x="2141" y="24967"/>
                    <a:pt x="1722" y="24698"/>
                    <a:pt x="1435" y="24253"/>
                  </a:cubicBezTo>
                  <a:cubicBezTo>
                    <a:pt x="398" y="22632"/>
                    <a:pt x="1363" y="18836"/>
                    <a:pt x="2136" y="15791"/>
                  </a:cubicBezTo>
                  <a:cubicBezTo>
                    <a:pt x="2265" y="15287"/>
                    <a:pt x="2484" y="14846"/>
                    <a:pt x="2782" y="14487"/>
                  </a:cubicBezTo>
                  <a:cubicBezTo>
                    <a:pt x="6034" y="10609"/>
                    <a:pt x="23538" y="4787"/>
                    <a:pt x="23736" y="4719"/>
                  </a:cubicBezTo>
                  <a:lnTo>
                    <a:pt x="25069" y="4102"/>
                  </a:lnTo>
                  <a:lnTo>
                    <a:pt x="25065" y="3953"/>
                  </a:lnTo>
                  <a:cubicBezTo>
                    <a:pt x="25024" y="2851"/>
                    <a:pt x="25613" y="2480"/>
                    <a:pt x="25613" y="2480"/>
                  </a:cubicBezTo>
                  <a:cubicBezTo>
                    <a:pt x="25947" y="2364"/>
                    <a:pt x="26221" y="2119"/>
                    <a:pt x="26369" y="1800"/>
                  </a:cubicBezTo>
                  <a:cubicBezTo>
                    <a:pt x="26529" y="1452"/>
                    <a:pt x="26545" y="1052"/>
                    <a:pt x="26410" y="694"/>
                  </a:cubicBezTo>
                  <a:cubicBezTo>
                    <a:pt x="26386" y="629"/>
                    <a:pt x="26399" y="557"/>
                    <a:pt x="26445" y="505"/>
                  </a:cubicBezTo>
                  <a:cubicBezTo>
                    <a:pt x="26475" y="470"/>
                    <a:pt x="26519" y="448"/>
                    <a:pt x="26564" y="448"/>
                  </a:cubicBezTo>
                  <a:cubicBezTo>
                    <a:pt x="26568" y="448"/>
                    <a:pt x="26571" y="447"/>
                    <a:pt x="26575" y="447"/>
                  </a:cubicBezTo>
                  <a:close/>
                  <a:moveTo>
                    <a:pt x="26566" y="1"/>
                  </a:moveTo>
                  <a:cubicBezTo>
                    <a:pt x="26393" y="1"/>
                    <a:pt x="26226" y="75"/>
                    <a:pt x="26110" y="209"/>
                  </a:cubicBezTo>
                  <a:cubicBezTo>
                    <a:pt x="25954" y="383"/>
                    <a:pt x="25906" y="633"/>
                    <a:pt x="25991" y="852"/>
                  </a:cubicBezTo>
                  <a:cubicBezTo>
                    <a:pt x="26084" y="1098"/>
                    <a:pt x="26075" y="1372"/>
                    <a:pt x="25962" y="1611"/>
                  </a:cubicBezTo>
                  <a:cubicBezTo>
                    <a:pt x="25865" y="1821"/>
                    <a:pt x="25684" y="1982"/>
                    <a:pt x="25463" y="2056"/>
                  </a:cubicBezTo>
                  <a:lnTo>
                    <a:pt x="25408" y="2080"/>
                  </a:lnTo>
                  <a:cubicBezTo>
                    <a:pt x="25378" y="2099"/>
                    <a:pt x="24628" y="2549"/>
                    <a:pt x="24618" y="3820"/>
                  </a:cubicBezTo>
                  <a:lnTo>
                    <a:pt x="23573" y="4307"/>
                  </a:lnTo>
                  <a:cubicBezTo>
                    <a:pt x="22849" y="4546"/>
                    <a:pt x="5769" y="10227"/>
                    <a:pt x="2441" y="14200"/>
                  </a:cubicBezTo>
                  <a:cubicBezTo>
                    <a:pt x="2095" y="14609"/>
                    <a:pt x="1848" y="15108"/>
                    <a:pt x="1702" y="15680"/>
                  </a:cubicBezTo>
                  <a:cubicBezTo>
                    <a:pt x="692" y="19664"/>
                    <a:pt x="1" y="22840"/>
                    <a:pt x="1059" y="24494"/>
                  </a:cubicBezTo>
                  <a:cubicBezTo>
                    <a:pt x="1411" y="25041"/>
                    <a:pt x="1943" y="25382"/>
                    <a:pt x="2643" y="25513"/>
                  </a:cubicBezTo>
                  <a:cubicBezTo>
                    <a:pt x="2843" y="25549"/>
                    <a:pt x="3047" y="25569"/>
                    <a:pt x="3253" y="25569"/>
                  </a:cubicBezTo>
                  <a:cubicBezTo>
                    <a:pt x="4126" y="25569"/>
                    <a:pt x="5002" y="25232"/>
                    <a:pt x="5721" y="24613"/>
                  </a:cubicBezTo>
                  <a:lnTo>
                    <a:pt x="25256" y="9599"/>
                  </a:lnTo>
                  <a:lnTo>
                    <a:pt x="25256" y="9608"/>
                  </a:lnTo>
                  <a:lnTo>
                    <a:pt x="25500" y="9436"/>
                  </a:lnTo>
                  <a:cubicBezTo>
                    <a:pt x="25513" y="9427"/>
                    <a:pt x="26326" y="8871"/>
                    <a:pt x="27597" y="8871"/>
                  </a:cubicBezTo>
                  <a:cubicBezTo>
                    <a:pt x="28559" y="8871"/>
                    <a:pt x="29783" y="9190"/>
                    <a:pt x="31122" y="10305"/>
                  </a:cubicBezTo>
                  <a:cubicBezTo>
                    <a:pt x="31236" y="10401"/>
                    <a:pt x="31376" y="10449"/>
                    <a:pt x="31516" y="10449"/>
                  </a:cubicBezTo>
                  <a:cubicBezTo>
                    <a:pt x="31661" y="10449"/>
                    <a:pt x="31806" y="10397"/>
                    <a:pt x="31922" y="10294"/>
                  </a:cubicBezTo>
                  <a:cubicBezTo>
                    <a:pt x="32134" y="10099"/>
                    <a:pt x="32245" y="9862"/>
                    <a:pt x="32243" y="9616"/>
                  </a:cubicBezTo>
                  <a:cubicBezTo>
                    <a:pt x="32243" y="9588"/>
                    <a:pt x="32239" y="9562"/>
                    <a:pt x="32237" y="9532"/>
                  </a:cubicBezTo>
                  <a:lnTo>
                    <a:pt x="32237" y="9532"/>
                  </a:lnTo>
                  <a:lnTo>
                    <a:pt x="32617" y="9764"/>
                  </a:lnTo>
                  <a:cubicBezTo>
                    <a:pt x="32741" y="9840"/>
                    <a:pt x="32880" y="9877"/>
                    <a:pt x="33019" y="9877"/>
                  </a:cubicBezTo>
                  <a:cubicBezTo>
                    <a:pt x="33175" y="9877"/>
                    <a:pt x="33330" y="9830"/>
                    <a:pt x="33462" y="9736"/>
                  </a:cubicBezTo>
                  <a:cubicBezTo>
                    <a:pt x="33707" y="9566"/>
                    <a:pt x="33827" y="9262"/>
                    <a:pt x="33759" y="8971"/>
                  </a:cubicBezTo>
                  <a:cubicBezTo>
                    <a:pt x="33731" y="8843"/>
                    <a:pt x="33681" y="8717"/>
                    <a:pt x="33616" y="8602"/>
                  </a:cubicBezTo>
                  <a:cubicBezTo>
                    <a:pt x="33731" y="8469"/>
                    <a:pt x="33796" y="8298"/>
                    <a:pt x="33796" y="8122"/>
                  </a:cubicBezTo>
                  <a:cubicBezTo>
                    <a:pt x="33796" y="7542"/>
                    <a:pt x="33160" y="6903"/>
                    <a:pt x="31856" y="6169"/>
                  </a:cubicBezTo>
                  <a:lnTo>
                    <a:pt x="30811" y="5586"/>
                  </a:lnTo>
                  <a:lnTo>
                    <a:pt x="30811" y="5586"/>
                  </a:lnTo>
                  <a:cubicBezTo>
                    <a:pt x="31355" y="5699"/>
                    <a:pt x="31976" y="5860"/>
                    <a:pt x="32489" y="6060"/>
                  </a:cubicBezTo>
                  <a:cubicBezTo>
                    <a:pt x="32571" y="6093"/>
                    <a:pt x="32659" y="6109"/>
                    <a:pt x="32745" y="6109"/>
                  </a:cubicBezTo>
                  <a:cubicBezTo>
                    <a:pt x="32875" y="6109"/>
                    <a:pt x="33004" y="6073"/>
                    <a:pt x="33116" y="6001"/>
                  </a:cubicBezTo>
                  <a:cubicBezTo>
                    <a:pt x="33295" y="5888"/>
                    <a:pt x="33408" y="5695"/>
                    <a:pt x="33418" y="5484"/>
                  </a:cubicBezTo>
                  <a:cubicBezTo>
                    <a:pt x="33453" y="4850"/>
                    <a:pt x="33023" y="3994"/>
                    <a:pt x="30772" y="3538"/>
                  </a:cubicBezTo>
                  <a:lnTo>
                    <a:pt x="28328" y="3001"/>
                  </a:lnTo>
                  <a:cubicBezTo>
                    <a:pt x="28135" y="2645"/>
                    <a:pt x="28015" y="2254"/>
                    <a:pt x="27978" y="1852"/>
                  </a:cubicBezTo>
                  <a:cubicBezTo>
                    <a:pt x="27939" y="1343"/>
                    <a:pt x="27774" y="915"/>
                    <a:pt x="27514" y="596"/>
                  </a:cubicBezTo>
                  <a:cubicBezTo>
                    <a:pt x="27253" y="279"/>
                    <a:pt x="26981" y="83"/>
                    <a:pt x="26710" y="18"/>
                  </a:cubicBezTo>
                  <a:cubicBezTo>
                    <a:pt x="26662" y="6"/>
                    <a:pt x="26614" y="1"/>
                    <a:pt x="265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/>
            </a:p>
          </p:txBody>
        </p:sp>
        <p:sp>
          <p:nvSpPr>
            <p:cNvPr id="29" name="Google Shape;11109;p68"/>
            <p:cNvSpPr/>
            <p:nvPr/>
          </p:nvSpPr>
          <p:spPr>
            <a:xfrm>
              <a:off x="1612550" y="2784675"/>
              <a:ext cx="522675" cy="478625"/>
            </a:xfrm>
            <a:custGeom>
              <a:avLst/>
              <a:gdLst/>
              <a:ahLst/>
              <a:cxnLst/>
              <a:rect l="l" t="t" r="r" b="b"/>
              <a:pathLst>
                <a:path w="20907" h="19145" extrusionOk="0">
                  <a:moveTo>
                    <a:pt x="13580" y="1"/>
                  </a:moveTo>
                  <a:cubicBezTo>
                    <a:pt x="13161" y="1"/>
                    <a:pt x="12733" y="167"/>
                    <a:pt x="12340" y="337"/>
                  </a:cubicBezTo>
                  <a:cubicBezTo>
                    <a:pt x="7700" y="2373"/>
                    <a:pt x="3507" y="5304"/>
                    <a:pt x="0" y="8962"/>
                  </a:cubicBezTo>
                  <a:lnTo>
                    <a:pt x="924" y="12927"/>
                  </a:lnTo>
                  <a:lnTo>
                    <a:pt x="2347" y="19034"/>
                  </a:lnTo>
                  <a:cubicBezTo>
                    <a:pt x="2722" y="19110"/>
                    <a:pt x="3101" y="19145"/>
                    <a:pt x="3480" y="19145"/>
                  </a:cubicBezTo>
                  <a:cubicBezTo>
                    <a:pt x="4835" y="19145"/>
                    <a:pt x="6191" y="18696"/>
                    <a:pt x="7391" y="18041"/>
                  </a:cubicBezTo>
                  <a:cubicBezTo>
                    <a:pt x="8925" y="17200"/>
                    <a:pt x="10250" y="16027"/>
                    <a:pt x="11602" y="14917"/>
                  </a:cubicBezTo>
                  <a:cubicBezTo>
                    <a:pt x="14167" y="12808"/>
                    <a:pt x="16872" y="10874"/>
                    <a:pt x="19701" y="9134"/>
                  </a:cubicBezTo>
                  <a:cubicBezTo>
                    <a:pt x="20114" y="8880"/>
                    <a:pt x="20555" y="8593"/>
                    <a:pt x="20700" y="8137"/>
                  </a:cubicBezTo>
                  <a:cubicBezTo>
                    <a:pt x="20907" y="7474"/>
                    <a:pt x="20407" y="6820"/>
                    <a:pt x="19942" y="6305"/>
                  </a:cubicBezTo>
                  <a:cubicBezTo>
                    <a:pt x="18840" y="5095"/>
                    <a:pt x="17741" y="3881"/>
                    <a:pt x="16646" y="2666"/>
                  </a:cubicBezTo>
                  <a:cubicBezTo>
                    <a:pt x="16092" y="2058"/>
                    <a:pt x="15543" y="1448"/>
                    <a:pt x="14995" y="846"/>
                  </a:cubicBezTo>
                  <a:cubicBezTo>
                    <a:pt x="14704" y="522"/>
                    <a:pt x="14393" y="194"/>
                    <a:pt x="13985" y="59"/>
                  </a:cubicBezTo>
                  <a:cubicBezTo>
                    <a:pt x="13852" y="18"/>
                    <a:pt x="13716" y="1"/>
                    <a:pt x="135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/>
            </a:p>
          </p:txBody>
        </p:sp>
        <p:sp>
          <p:nvSpPr>
            <p:cNvPr id="30" name="Google Shape;11110;p68"/>
            <p:cNvSpPr/>
            <p:nvPr/>
          </p:nvSpPr>
          <p:spPr>
            <a:xfrm>
              <a:off x="1606750" y="2779000"/>
              <a:ext cx="535750" cy="489950"/>
            </a:xfrm>
            <a:custGeom>
              <a:avLst/>
              <a:gdLst/>
              <a:ahLst/>
              <a:cxnLst/>
              <a:rect l="l" t="t" r="r" b="b"/>
              <a:pathLst>
                <a:path w="21430" h="19598" extrusionOk="0">
                  <a:moveTo>
                    <a:pt x="13803" y="455"/>
                  </a:moveTo>
                  <a:cubicBezTo>
                    <a:pt x="13889" y="455"/>
                    <a:pt x="13976" y="463"/>
                    <a:pt x="14061" y="482"/>
                  </a:cubicBezTo>
                  <a:cubicBezTo>
                    <a:pt x="14480" y="578"/>
                    <a:pt x="14741" y="882"/>
                    <a:pt x="15001" y="1164"/>
                  </a:cubicBezTo>
                  <a:cubicBezTo>
                    <a:pt x="15299" y="1488"/>
                    <a:pt x="15592" y="1816"/>
                    <a:pt x="15885" y="2142"/>
                  </a:cubicBezTo>
                  <a:cubicBezTo>
                    <a:pt x="17261" y="3662"/>
                    <a:pt x="18636" y="5181"/>
                    <a:pt x="20011" y="6695"/>
                  </a:cubicBezTo>
                  <a:cubicBezTo>
                    <a:pt x="20011" y="6695"/>
                    <a:pt x="20011" y="6695"/>
                    <a:pt x="20011" y="6695"/>
                  </a:cubicBezTo>
                  <a:lnTo>
                    <a:pt x="20011" y="6695"/>
                  </a:lnTo>
                  <a:cubicBezTo>
                    <a:pt x="20011" y="6696"/>
                    <a:pt x="20012" y="6696"/>
                    <a:pt x="20012" y="6697"/>
                  </a:cubicBezTo>
                  <a:lnTo>
                    <a:pt x="20012" y="6697"/>
                  </a:lnTo>
                  <a:cubicBezTo>
                    <a:pt x="20468" y="7205"/>
                    <a:pt x="21075" y="7971"/>
                    <a:pt x="20519" y="8627"/>
                  </a:cubicBezTo>
                  <a:cubicBezTo>
                    <a:pt x="20304" y="8879"/>
                    <a:pt x="20002" y="9046"/>
                    <a:pt x="19726" y="9220"/>
                  </a:cubicBezTo>
                  <a:cubicBezTo>
                    <a:pt x="19392" y="9426"/>
                    <a:pt x="19062" y="9635"/>
                    <a:pt x="18729" y="9845"/>
                  </a:cubicBezTo>
                  <a:cubicBezTo>
                    <a:pt x="17408" y="10693"/>
                    <a:pt x="16114" y="11583"/>
                    <a:pt x="14847" y="12515"/>
                  </a:cubicBezTo>
                  <a:cubicBezTo>
                    <a:pt x="13600" y="13430"/>
                    <a:pt x="12386" y="14390"/>
                    <a:pt x="11197" y="15379"/>
                  </a:cubicBezTo>
                  <a:cubicBezTo>
                    <a:pt x="10007" y="16367"/>
                    <a:pt x="8875" y="17312"/>
                    <a:pt x="7552" y="18044"/>
                  </a:cubicBezTo>
                  <a:cubicBezTo>
                    <a:pt x="6383" y="18693"/>
                    <a:pt x="5053" y="19141"/>
                    <a:pt x="3710" y="19141"/>
                  </a:cubicBezTo>
                  <a:cubicBezTo>
                    <a:pt x="3396" y="19141"/>
                    <a:pt x="3082" y="19117"/>
                    <a:pt x="2768" y="19065"/>
                  </a:cubicBezTo>
                  <a:lnTo>
                    <a:pt x="2768" y="19065"/>
                  </a:lnTo>
                  <a:lnTo>
                    <a:pt x="1792" y="14875"/>
                  </a:lnTo>
                  <a:lnTo>
                    <a:pt x="999" y="11470"/>
                  </a:lnTo>
                  <a:lnTo>
                    <a:pt x="486" y="9258"/>
                  </a:lnTo>
                  <a:lnTo>
                    <a:pt x="486" y="9258"/>
                  </a:lnTo>
                  <a:cubicBezTo>
                    <a:pt x="3708" y="5916"/>
                    <a:pt x="7511" y="3190"/>
                    <a:pt x="11710" y="1208"/>
                  </a:cubicBezTo>
                  <a:cubicBezTo>
                    <a:pt x="12077" y="1034"/>
                    <a:pt x="12446" y="860"/>
                    <a:pt x="12820" y="706"/>
                  </a:cubicBezTo>
                  <a:cubicBezTo>
                    <a:pt x="13119" y="583"/>
                    <a:pt x="13464" y="455"/>
                    <a:pt x="13803" y="455"/>
                  </a:cubicBezTo>
                  <a:close/>
                  <a:moveTo>
                    <a:pt x="13813" y="1"/>
                  </a:moveTo>
                  <a:cubicBezTo>
                    <a:pt x="13255" y="1"/>
                    <a:pt x="12694" y="259"/>
                    <a:pt x="12188" y="486"/>
                  </a:cubicBezTo>
                  <a:cubicBezTo>
                    <a:pt x="9103" y="1868"/>
                    <a:pt x="6213" y="3649"/>
                    <a:pt x="3591" y="5783"/>
                  </a:cubicBezTo>
                  <a:cubicBezTo>
                    <a:pt x="2933" y="6315"/>
                    <a:pt x="2294" y="6871"/>
                    <a:pt x="1673" y="7449"/>
                  </a:cubicBezTo>
                  <a:cubicBezTo>
                    <a:pt x="1362" y="7738"/>
                    <a:pt x="1056" y="8031"/>
                    <a:pt x="758" y="8331"/>
                  </a:cubicBezTo>
                  <a:cubicBezTo>
                    <a:pt x="606" y="8481"/>
                    <a:pt x="456" y="8629"/>
                    <a:pt x="309" y="8781"/>
                  </a:cubicBezTo>
                  <a:cubicBezTo>
                    <a:pt x="200" y="8890"/>
                    <a:pt x="11" y="9020"/>
                    <a:pt x="4" y="9189"/>
                  </a:cubicBezTo>
                  <a:cubicBezTo>
                    <a:pt x="0" y="9357"/>
                    <a:pt x="98" y="9615"/>
                    <a:pt x="141" y="9798"/>
                  </a:cubicBezTo>
                  <a:lnTo>
                    <a:pt x="441" y="11092"/>
                  </a:lnTo>
                  <a:cubicBezTo>
                    <a:pt x="704" y="12218"/>
                    <a:pt x="965" y="13341"/>
                    <a:pt x="1228" y="14466"/>
                  </a:cubicBezTo>
                  <a:cubicBezTo>
                    <a:pt x="1595" y="16046"/>
                    <a:pt x="1934" y="17640"/>
                    <a:pt x="2331" y="19215"/>
                  </a:cubicBezTo>
                  <a:lnTo>
                    <a:pt x="2357" y="19322"/>
                  </a:lnTo>
                  <a:cubicBezTo>
                    <a:pt x="2377" y="19400"/>
                    <a:pt x="2438" y="19461"/>
                    <a:pt x="2518" y="19481"/>
                  </a:cubicBezTo>
                  <a:cubicBezTo>
                    <a:pt x="2932" y="19560"/>
                    <a:pt x="3339" y="19597"/>
                    <a:pt x="3740" y="19597"/>
                  </a:cubicBezTo>
                  <a:cubicBezTo>
                    <a:pt x="6547" y="19597"/>
                    <a:pt x="9015" y="17774"/>
                    <a:pt x="11123" y="16031"/>
                  </a:cubicBezTo>
                  <a:cubicBezTo>
                    <a:pt x="13741" y="13865"/>
                    <a:pt x="16448" y="11829"/>
                    <a:pt x="19322" y="10013"/>
                  </a:cubicBezTo>
                  <a:cubicBezTo>
                    <a:pt x="19941" y="9622"/>
                    <a:pt x="20843" y="9237"/>
                    <a:pt x="21126" y="8503"/>
                  </a:cubicBezTo>
                  <a:cubicBezTo>
                    <a:pt x="21429" y="7702"/>
                    <a:pt x="20846" y="6940"/>
                    <a:pt x="20336" y="6375"/>
                  </a:cubicBezTo>
                  <a:lnTo>
                    <a:pt x="20336" y="6375"/>
                  </a:lnTo>
                  <a:cubicBezTo>
                    <a:pt x="20336" y="6375"/>
                    <a:pt x="20335" y="6374"/>
                    <a:pt x="20335" y="6374"/>
                  </a:cubicBezTo>
                  <a:lnTo>
                    <a:pt x="20335" y="6374"/>
                  </a:lnTo>
                  <a:cubicBezTo>
                    <a:pt x="20335" y="6374"/>
                    <a:pt x="20335" y="6374"/>
                    <a:pt x="20335" y="6374"/>
                  </a:cubicBezTo>
                  <a:cubicBezTo>
                    <a:pt x="20333" y="6372"/>
                    <a:pt x="20331" y="6370"/>
                    <a:pt x="20330" y="6368"/>
                  </a:cubicBezTo>
                  <a:lnTo>
                    <a:pt x="20330" y="6368"/>
                  </a:lnTo>
                  <a:cubicBezTo>
                    <a:pt x="19006" y="4908"/>
                    <a:pt x="17683" y="3448"/>
                    <a:pt x="16361" y="1985"/>
                  </a:cubicBezTo>
                  <a:lnTo>
                    <a:pt x="15388" y="910"/>
                  </a:lnTo>
                  <a:cubicBezTo>
                    <a:pt x="15127" y="623"/>
                    <a:pt x="14853" y="330"/>
                    <a:pt x="14502" y="156"/>
                  </a:cubicBezTo>
                  <a:cubicBezTo>
                    <a:pt x="14275" y="46"/>
                    <a:pt x="14044" y="1"/>
                    <a:pt x="138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/>
            </a:p>
          </p:txBody>
        </p:sp>
        <p:sp>
          <p:nvSpPr>
            <p:cNvPr id="31" name="Google Shape;11111;p68"/>
            <p:cNvSpPr/>
            <p:nvPr/>
          </p:nvSpPr>
          <p:spPr>
            <a:xfrm>
              <a:off x="666650" y="3026050"/>
              <a:ext cx="783375" cy="720400"/>
            </a:xfrm>
            <a:custGeom>
              <a:avLst/>
              <a:gdLst/>
              <a:ahLst/>
              <a:cxnLst/>
              <a:rect l="l" t="t" r="r" b="b"/>
              <a:pathLst>
                <a:path w="31335" h="28816" extrusionOk="0">
                  <a:moveTo>
                    <a:pt x="28300" y="0"/>
                  </a:moveTo>
                  <a:cubicBezTo>
                    <a:pt x="27256" y="0"/>
                    <a:pt x="26283" y="534"/>
                    <a:pt x="25620" y="1343"/>
                  </a:cubicBezTo>
                  <a:lnTo>
                    <a:pt x="8757" y="19727"/>
                  </a:lnTo>
                  <a:lnTo>
                    <a:pt x="8751" y="19709"/>
                  </a:lnTo>
                  <a:cubicBezTo>
                    <a:pt x="8751" y="19709"/>
                    <a:pt x="7698" y="20768"/>
                    <a:pt x="5857" y="20768"/>
                  </a:cubicBezTo>
                  <a:cubicBezTo>
                    <a:pt x="4997" y="20768"/>
                    <a:pt x="3966" y="20537"/>
                    <a:pt x="2790" y="19861"/>
                  </a:cubicBezTo>
                  <a:cubicBezTo>
                    <a:pt x="2728" y="19825"/>
                    <a:pt x="2660" y="19808"/>
                    <a:pt x="2593" y="19808"/>
                  </a:cubicBezTo>
                  <a:cubicBezTo>
                    <a:pt x="2479" y="19808"/>
                    <a:pt x="2367" y="19858"/>
                    <a:pt x="2292" y="19951"/>
                  </a:cubicBezTo>
                  <a:cubicBezTo>
                    <a:pt x="2086" y="20222"/>
                    <a:pt x="1934" y="20689"/>
                    <a:pt x="2716" y="21167"/>
                  </a:cubicBezTo>
                  <a:lnTo>
                    <a:pt x="1436" y="20663"/>
                  </a:lnTo>
                  <a:cubicBezTo>
                    <a:pt x="1369" y="20636"/>
                    <a:pt x="1302" y="20624"/>
                    <a:pt x="1237" y="20624"/>
                  </a:cubicBezTo>
                  <a:cubicBezTo>
                    <a:pt x="883" y="20624"/>
                    <a:pt x="590" y="20985"/>
                    <a:pt x="739" y="21350"/>
                  </a:cubicBezTo>
                  <a:cubicBezTo>
                    <a:pt x="791" y="21473"/>
                    <a:pt x="880" y="21612"/>
                    <a:pt x="1026" y="21765"/>
                  </a:cubicBezTo>
                  <a:cubicBezTo>
                    <a:pt x="1026" y="21765"/>
                    <a:pt x="0" y="22612"/>
                    <a:pt x="2963" y="23655"/>
                  </a:cubicBezTo>
                  <a:lnTo>
                    <a:pt x="5344" y="24487"/>
                  </a:lnTo>
                  <a:cubicBezTo>
                    <a:pt x="5344" y="24487"/>
                    <a:pt x="5092" y="24498"/>
                    <a:pt x="4708" y="24498"/>
                  </a:cubicBezTo>
                  <a:cubicBezTo>
                    <a:pt x="4063" y="24498"/>
                    <a:pt x="3048" y="24467"/>
                    <a:pt x="2240" y="24302"/>
                  </a:cubicBezTo>
                  <a:cubicBezTo>
                    <a:pt x="2208" y="24295"/>
                    <a:pt x="2175" y="24292"/>
                    <a:pt x="2143" y="24292"/>
                  </a:cubicBezTo>
                  <a:cubicBezTo>
                    <a:pt x="1883" y="24292"/>
                    <a:pt x="1658" y="24511"/>
                    <a:pt x="1692" y="24782"/>
                  </a:cubicBezTo>
                  <a:cubicBezTo>
                    <a:pt x="1751" y="25306"/>
                    <a:pt x="2255" y="25990"/>
                    <a:pt x="4421" y="26049"/>
                  </a:cubicBezTo>
                  <a:lnTo>
                    <a:pt x="7017" y="26160"/>
                  </a:lnTo>
                  <a:cubicBezTo>
                    <a:pt x="7326" y="26516"/>
                    <a:pt x="7550" y="26937"/>
                    <a:pt x="7669" y="27396"/>
                  </a:cubicBezTo>
                  <a:cubicBezTo>
                    <a:pt x="7773" y="27793"/>
                    <a:pt x="7960" y="28169"/>
                    <a:pt x="8273" y="28439"/>
                  </a:cubicBezTo>
                  <a:cubicBezTo>
                    <a:pt x="8497" y="28628"/>
                    <a:pt x="8766" y="28797"/>
                    <a:pt x="9036" y="28814"/>
                  </a:cubicBezTo>
                  <a:cubicBezTo>
                    <a:pt x="9045" y="28815"/>
                    <a:pt x="9054" y="28815"/>
                    <a:pt x="9063" y="28815"/>
                  </a:cubicBezTo>
                  <a:cubicBezTo>
                    <a:pt x="9362" y="28815"/>
                    <a:pt x="9550" y="28470"/>
                    <a:pt x="9392" y="28206"/>
                  </a:cubicBezTo>
                  <a:cubicBezTo>
                    <a:pt x="9068" y="27661"/>
                    <a:pt x="9222" y="26924"/>
                    <a:pt x="9783" y="26624"/>
                  </a:cubicBezTo>
                  <a:lnTo>
                    <a:pt x="9800" y="26614"/>
                  </a:lnTo>
                  <a:cubicBezTo>
                    <a:pt x="9800" y="26614"/>
                    <a:pt x="10446" y="26070"/>
                    <a:pt x="10180" y="24832"/>
                  </a:cubicBezTo>
                  <a:lnTo>
                    <a:pt x="11265" y="24076"/>
                  </a:lnTo>
                  <a:cubicBezTo>
                    <a:pt x="11265" y="24076"/>
                    <a:pt x="27695" y="15258"/>
                    <a:pt x="30287" y="10776"/>
                  </a:cubicBezTo>
                  <a:cubicBezTo>
                    <a:pt x="30552" y="10320"/>
                    <a:pt x="30689" y="9805"/>
                    <a:pt x="30730" y="9284"/>
                  </a:cubicBezTo>
                  <a:cubicBezTo>
                    <a:pt x="31087" y="4580"/>
                    <a:pt x="31334" y="29"/>
                    <a:pt x="28332" y="0"/>
                  </a:cubicBezTo>
                  <a:cubicBezTo>
                    <a:pt x="28321" y="0"/>
                    <a:pt x="28311" y="0"/>
                    <a:pt x="28300" y="0"/>
                  </a:cubicBezTo>
                  <a:close/>
                </a:path>
              </a:pathLst>
            </a:custGeom>
            <a:solidFill>
              <a:srgbClr val="F5E6C7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/>
            </a:p>
          </p:txBody>
        </p:sp>
        <p:sp>
          <p:nvSpPr>
            <p:cNvPr id="32" name="Google Shape;11112;p68"/>
            <p:cNvSpPr/>
            <p:nvPr/>
          </p:nvSpPr>
          <p:spPr>
            <a:xfrm>
              <a:off x="677075" y="3020500"/>
              <a:ext cx="774400" cy="731575"/>
            </a:xfrm>
            <a:custGeom>
              <a:avLst/>
              <a:gdLst/>
              <a:ahLst/>
              <a:cxnLst/>
              <a:rect l="l" t="t" r="r" b="b"/>
              <a:pathLst>
                <a:path w="30976" h="29263" extrusionOk="0">
                  <a:moveTo>
                    <a:pt x="27913" y="444"/>
                  </a:moveTo>
                  <a:cubicBezTo>
                    <a:pt x="28501" y="453"/>
                    <a:pt x="28964" y="642"/>
                    <a:pt x="29323" y="1033"/>
                  </a:cubicBezTo>
                  <a:cubicBezTo>
                    <a:pt x="30624" y="2451"/>
                    <a:pt x="30326" y="6353"/>
                    <a:pt x="30092" y="9488"/>
                  </a:cubicBezTo>
                  <a:cubicBezTo>
                    <a:pt x="30050" y="10010"/>
                    <a:pt x="29911" y="10479"/>
                    <a:pt x="29679" y="10883"/>
                  </a:cubicBezTo>
                  <a:cubicBezTo>
                    <a:pt x="27144" y="15263"/>
                    <a:pt x="10904" y="24014"/>
                    <a:pt x="10719" y="24116"/>
                  </a:cubicBezTo>
                  <a:lnTo>
                    <a:pt x="9514" y="24956"/>
                  </a:lnTo>
                  <a:lnTo>
                    <a:pt x="9544" y="25102"/>
                  </a:lnTo>
                  <a:cubicBezTo>
                    <a:pt x="9774" y="26180"/>
                    <a:pt x="9262" y="26647"/>
                    <a:pt x="9259" y="26647"/>
                  </a:cubicBezTo>
                  <a:cubicBezTo>
                    <a:pt x="8951" y="26816"/>
                    <a:pt x="8725" y="27105"/>
                    <a:pt x="8634" y="27446"/>
                  </a:cubicBezTo>
                  <a:cubicBezTo>
                    <a:pt x="8532" y="27815"/>
                    <a:pt x="8586" y="28213"/>
                    <a:pt x="8784" y="28543"/>
                  </a:cubicBezTo>
                  <a:cubicBezTo>
                    <a:pt x="8818" y="28602"/>
                    <a:pt x="8816" y="28676"/>
                    <a:pt x="8781" y="28737"/>
                  </a:cubicBezTo>
                  <a:cubicBezTo>
                    <a:pt x="8753" y="28784"/>
                    <a:pt x="8701" y="28815"/>
                    <a:pt x="8645" y="28815"/>
                  </a:cubicBezTo>
                  <a:cubicBezTo>
                    <a:pt x="8641" y="28815"/>
                    <a:pt x="8637" y="28815"/>
                    <a:pt x="8634" y="28815"/>
                  </a:cubicBezTo>
                  <a:cubicBezTo>
                    <a:pt x="8456" y="28804"/>
                    <a:pt x="8251" y="28700"/>
                    <a:pt x="8002" y="28489"/>
                  </a:cubicBezTo>
                  <a:cubicBezTo>
                    <a:pt x="7752" y="28276"/>
                    <a:pt x="7574" y="27965"/>
                    <a:pt x="7469" y="27559"/>
                  </a:cubicBezTo>
                  <a:cubicBezTo>
                    <a:pt x="7339" y="27068"/>
                    <a:pt x="7098" y="26612"/>
                    <a:pt x="6763" y="26229"/>
                  </a:cubicBezTo>
                  <a:lnTo>
                    <a:pt x="6700" y="26162"/>
                  </a:lnTo>
                  <a:lnTo>
                    <a:pt x="4011" y="26047"/>
                  </a:lnTo>
                  <a:cubicBezTo>
                    <a:pt x="2464" y="26006"/>
                    <a:pt x="1573" y="25626"/>
                    <a:pt x="1495" y="24980"/>
                  </a:cubicBezTo>
                  <a:cubicBezTo>
                    <a:pt x="1486" y="24913"/>
                    <a:pt x="1512" y="24846"/>
                    <a:pt x="1562" y="24800"/>
                  </a:cubicBezTo>
                  <a:cubicBezTo>
                    <a:pt x="1608" y="24761"/>
                    <a:pt x="1667" y="24739"/>
                    <a:pt x="1730" y="24737"/>
                  </a:cubicBezTo>
                  <a:lnTo>
                    <a:pt x="1779" y="24741"/>
                  </a:lnTo>
                  <a:cubicBezTo>
                    <a:pt x="2609" y="24912"/>
                    <a:pt x="3637" y="24944"/>
                    <a:pt x="4291" y="24944"/>
                  </a:cubicBezTo>
                  <a:cubicBezTo>
                    <a:pt x="4661" y="24944"/>
                    <a:pt x="4911" y="24934"/>
                    <a:pt x="4938" y="24932"/>
                  </a:cubicBezTo>
                  <a:lnTo>
                    <a:pt x="6103" y="24883"/>
                  </a:lnTo>
                  <a:lnTo>
                    <a:pt x="2620" y="23666"/>
                  </a:lnTo>
                  <a:cubicBezTo>
                    <a:pt x="963" y="23082"/>
                    <a:pt x="702" y="22604"/>
                    <a:pt x="667" y="22425"/>
                  </a:cubicBezTo>
                  <a:cubicBezTo>
                    <a:pt x="648" y="22328"/>
                    <a:pt x="682" y="22226"/>
                    <a:pt x="754" y="22158"/>
                  </a:cubicBezTo>
                  <a:lnTo>
                    <a:pt x="939" y="22006"/>
                  </a:lnTo>
                  <a:lnTo>
                    <a:pt x="774" y="21832"/>
                  </a:lnTo>
                  <a:cubicBezTo>
                    <a:pt x="654" y="21711"/>
                    <a:pt x="572" y="21593"/>
                    <a:pt x="528" y="21485"/>
                  </a:cubicBezTo>
                  <a:cubicBezTo>
                    <a:pt x="461" y="21322"/>
                    <a:pt x="563" y="21200"/>
                    <a:pt x="595" y="21168"/>
                  </a:cubicBezTo>
                  <a:cubicBezTo>
                    <a:pt x="657" y="21105"/>
                    <a:pt x="740" y="21071"/>
                    <a:pt x="825" y="21071"/>
                  </a:cubicBezTo>
                  <a:cubicBezTo>
                    <a:pt x="863" y="21071"/>
                    <a:pt x="902" y="21077"/>
                    <a:pt x="939" y="21091"/>
                  </a:cubicBezTo>
                  <a:lnTo>
                    <a:pt x="2218" y="21598"/>
                  </a:lnTo>
                  <a:lnTo>
                    <a:pt x="2416" y="21200"/>
                  </a:lnTo>
                  <a:cubicBezTo>
                    <a:pt x="2136" y="21028"/>
                    <a:pt x="1971" y="20846"/>
                    <a:pt x="1938" y="20679"/>
                  </a:cubicBezTo>
                  <a:cubicBezTo>
                    <a:pt x="1916" y="20561"/>
                    <a:pt x="1955" y="20435"/>
                    <a:pt x="2055" y="20309"/>
                  </a:cubicBezTo>
                  <a:cubicBezTo>
                    <a:pt x="2086" y="20271"/>
                    <a:pt x="2130" y="20251"/>
                    <a:pt x="2176" y="20251"/>
                  </a:cubicBezTo>
                  <a:cubicBezTo>
                    <a:pt x="2205" y="20251"/>
                    <a:pt x="2235" y="20260"/>
                    <a:pt x="2262" y="20277"/>
                  </a:cubicBezTo>
                  <a:cubicBezTo>
                    <a:pt x="3466" y="20969"/>
                    <a:pt x="4530" y="21207"/>
                    <a:pt x="5423" y="21207"/>
                  </a:cubicBezTo>
                  <a:cubicBezTo>
                    <a:pt x="6859" y="21207"/>
                    <a:pt x="7852" y="20592"/>
                    <a:pt x="8271" y="20275"/>
                  </a:cubicBezTo>
                  <a:lnTo>
                    <a:pt x="8297" y="20325"/>
                  </a:lnTo>
                  <a:lnTo>
                    <a:pt x="25377" y="1706"/>
                  </a:lnTo>
                  <a:cubicBezTo>
                    <a:pt x="26031" y="909"/>
                    <a:pt x="26981" y="450"/>
                    <a:pt x="27913" y="444"/>
                  </a:cubicBezTo>
                  <a:close/>
                  <a:moveTo>
                    <a:pt x="27882" y="1"/>
                  </a:moveTo>
                  <a:cubicBezTo>
                    <a:pt x="26809" y="1"/>
                    <a:pt x="25771" y="520"/>
                    <a:pt x="25036" y="1417"/>
                  </a:cubicBezTo>
                  <a:lnTo>
                    <a:pt x="8382" y="19573"/>
                  </a:lnTo>
                  <a:lnTo>
                    <a:pt x="8382" y="19564"/>
                  </a:lnTo>
                  <a:lnTo>
                    <a:pt x="8173" y="19777"/>
                  </a:lnTo>
                  <a:cubicBezTo>
                    <a:pt x="8160" y="19792"/>
                    <a:pt x="7165" y="20763"/>
                    <a:pt x="5435" y="20763"/>
                  </a:cubicBezTo>
                  <a:cubicBezTo>
                    <a:pt x="4610" y="20763"/>
                    <a:pt x="3617" y="20542"/>
                    <a:pt x="2483" y="19890"/>
                  </a:cubicBezTo>
                  <a:cubicBezTo>
                    <a:pt x="2388" y="19835"/>
                    <a:pt x="2283" y="19808"/>
                    <a:pt x="2178" y="19808"/>
                  </a:cubicBezTo>
                  <a:cubicBezTo>
                    <a:pt x="1997" y="19808"/>
                    <a:pt x="1818" y="19889"/>
                    <a:pt x="1699" y="20040"/>
                  </a:cubicBezTo>
                  <a:cubicBezTo>
                    <a:pt x="1521" y="20268"/>
                    <a:pt x="1454" y="20518"/>
                    <a:pt x="1499" y="20763"/>
                  </a:cubicBezTo>
                  <a:cubicBezTo>
                    <a:pt x="1504" y="20790"/>
                    <a:pt x="1510" y="20818"/>
                    <a:pt x="1519" y="20844"/>
                  </a:cubicBezTo>
                  <a:lnTo>
                    <a:pt x="1104" y="20679"/>
                  </a:lnTo>
                  <a:cubicBezTo>
                    <a:pt x="1012" y="20643"/>
                    <a:pt x="917" y="20625"/>
                    <a:pt x="823" y="20625"/>
                  </a:cubicBezTo>
                  <a:cubicBezTo>
                    <a:pt x="622" y="20625"/>
                    <a:pt x="425" y="20705"/>
                    <a:pt x="278" y="20855"/>
                  </a:cubicBezTo>
                  <a:cubicBezTo>
                    <a:pt x="65" y="21065"/>
                    <a:pt x="0" y="21383"/>
                    <a:pt x="115" y="21659"/>
                  </a:cubicBezTo>
                  <a:cubicBezTo>
                    <a:pt x="167" y="21780"/>
                    <a:pt x="235" y="21895"/>
                    <a:pt x="320" y="21997"/>
                  </a:cubicBezTo>
                  <a:cubicBezTo>
                    <a:pt x="228" y="22150"/>
                    <a:pt x="196" y="22328"/>
                    <a:pt x="226" y="22501"/>
                  </a:cubicBezTo>
                  <a:cubicBezTo>
                    <a:pt x="328" y="23073"/>
                    <a:pt x="1063" y="23594"/>
                    <a:pt x="2473" y="24092"/>
                  </a:cubicBezTo>
                  <a:lnTo>
                    <a:pt x="3604" y="24485"/>
                  </a:lnTo>
                  <a:cubicBezTo>
                    <a:pt x="3048" y="24465"/>
                    <a:pt x="2407" y="24418"/>
                    <a:pt x="1871" y="24307"/>
                  </a:cubicBezTo>
                  <a:cubicBezTo>
                    <a:pt x="1824" y="24298"/>
                    <a:pt x="1778" y="24293"/>
                    <a:pt x="1731" y="24293"/>
                  </a:cubicBezTo>
                  <a:cubicBezTo>
                    <a:pt x="1559" y="24293"/>
                    <a:pt x="1391" y="24356"/>
                    <a:pt x="1262" y="24474"/>
                  </a:cubicBezTo>
                  <a:cubicBezTo>
                    <a:pt x="1104" y="24615"/>
                    <a:pt x="1028" y="24824"/>
                    <a:pt x="1052" y="25035"/>
                  </a:cubicBezTo>
                  <a:cubicBezTo>
                    <a:pt x="1126" y="25667"/>
                    <a:pt x="1699" y="26436"/>
                    <a:pt x="3993" y="26495"/>
                  </a:cubicBezTo>
                  <a:lnTo>
                    <a:pt x="6494" y="26603"/>
                  </a:lnTo>
                  <a:cubicBezTo>
                    <a:pt x="6748" y="26918"/>
                    <a:pt x="6931" y="27283"/>
                    <a:pt x="7035" y="27674"/>
                  </a:cubicBezTo>
                  <a:cubicBezTo>
                    <a:pt x="7165" y="28172"/>
                    <a:pt x="7400" y="28563"/>
                    <a:pt x="7710" y="28830"/>
                  </a:cubicBezTo>
                  <a:cubicBezTo>
                    <a:pt x="8023" y="29099"/>
                    <a:pt x="8325" y="29243"/>
                    <a:pt x="8606" y="29262"/>
                  </a:cubicBezTo>
                  <a:lnTo>
                    <a:pt x="8645" y="29262"/>
                  </a:lnTo>
                  <a:cubicBezTo>
                    <a:pt x="8855" y="29262"/>
                    <a:pt x="9051" y="29151"/>
                    <a:pt x="9157" y="28971"/>
                  </a:cubicBezTo>
                  <a:cubicBezTo>
                    <a:pt x="9283" y="28771"/>
                    <a:pt x="9283" y="28519"/>
                    <a:pt x="9164" y="28317"/>
                  </a:cubicBezTo>
                  <a:cubicBezTo>
                    <a:pt x="9029" y="28091"/>
                    <a:pt x="8994" y="27820"/>
                    <a:pt x="9064" y="27566"/>
                  </a:cubicBezTo>
                  <a:cubicBezTo>
                    <a:pt x="9123" y="27340"/>
                    <a:pt x="9275" y="27148"/>
                    <a:pt x="9481" y="27038"/>
                  </a:cubicBezTo>
                  <a:lnTo>
                    <a:pt x="9524" y="27009"/>
                  </a:lnTo>
                  <a:cubicBezTo>
                    <a:pt x="9555" y="26983"/>
                    <a:pt x="10215" y="26408"/>
                    <a:pt x="10009" y="25156"/>
                  </a:cubicBezTo>
                  <a:lnTo>
                    <a:pt x="10950" y="24500"/>
                  </a:lnTo>
                  <a:cubicBezTo>
                    <a:pt x="11623" y="24137"/>
                    <a:pt x="27467" y="15597"/>
                    <a:pt x="30061" y="11111"/>
                  </a:cubicBezTo>
                  <a:cubicBezTo>
                    <a:pt x="30328" y="10646"/>
                    <a:pt x="30487" y="10112"/>
                    <a:pt x="30533" y="9525"/>
                  </a:cubicBezTo>
                  <a:cubicBezTo>
                    <a:pt x="30843" y="5428"/>
                    <a:pt x="30976" y="2180"/>
                    <a:pt x="29648" y="733"/>
                  </a:cubicBezTo>
                  <a:cubicBezTo>
                    <a:pt x="29207" y="255"/>
                    <a:pt x="28623" y="7"/>
                    <a:pt x="279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/>
            </a:p>
          </p:txBody>
        </p:sp>
        <p:sp>
          <p:nvSpPr>
            <p:cNvPr id="33" name="Google Shape;11113;p68"/>
            <p:cNvSpPr/>
            <p:nvPr/>
          </p:nvSpPr>
          <p:spPr>
            <a:xfrm>
              <a:off x="966450" y="3029700"/>
              <a:ext cx="508400" cy="517800"/>
            </a:xfrm>
            <a:custGeom>
              <a:avLst/>
              <a:gdLst/>
              <a:ahLst/>
              <a:cxnLst/>
              <a:rect l="l" t="t" r="r" b="b"/>
              <a:pathLst>
                <a:path w="20336" h="20712" extrusionOk="0">
                  <a:moveTo>
                    <a:pt x="16154" y="0"/>
                  </a:moveTo>
                  <a:cubicBezTo>
                    <a:pt x="14452" y="0"/>
                    <a:pt x="12824" y="789"/>
                    <a:pt x="11493" y="1853"/>
                  </a:cubicBezTo>
                  <a:cubicBezTo>
                    <a:pt x="10126" y="2944"/>
                    <a:pt x="9023" y="4325"/>
                    <a:pt x="7882" y="5655"/>
                  </a:cubicBezTo>
                  <a:cubicBezTo>
                    <a:pt x="5718" y="8173"/>
                    <a:pt x="3387" y="10543"/>
                    <a:pt x="902" y="12746"/>
                  </a:cubicBezTo>
                  <a:cubicBezTo>
                    <a:pt x="537" y="13068"/>
                    <a:pt x="152" y="13428"/>
                    <a:pt x="89" y="13902"/>
                  </a:cubicBezTo>
                  <a:cubicBezTo>
                    <a:pt x="0" y="14588"/>
                    <a:pt x="606" y="15151"/>
                    <a:pt x="1152" y="15575"/>
                  </a:cubicBezTo>
                  <a:cubicBezTo>
                    <a:pt x="2447" y="16578"/>
                    <a:pt x="3737" y="17584"/>
                    <a:pt x="5028" y="18592"/>
                  </a:cubicBezTo>
                  <a:lnTo>
                    <a:pt x="6965" y="20102"/>
                  </a:lnTo>
                  <a:cubicBezTo>
                    <a:pt x="7309" y="20367"/>
                    <a:pt x="7669" y="20639"/>
                    <a:pt x="8095" y="20702"/>
                  </a:cubicBezTo>
                  <a:cubicBezTo>
                    <a:pt x="8148" y="20708"/>
                    <a:pt x="8202" y="20711"/>
                    <a:pt x="8255" y="20711"/>
                  </a:cubicBezTo>
                  <a:cubicBezTo>
                    <a:pt x="8759" y="20711"/>
                    <a:pt x="9237" y="20426"/>
                    <a:pt x="9668" y="20141"/>
                  </a:cubicBezTo>
                  <a:cubicBezTo>
                    <a:pt x="13889" y="17339"/>
                    <a:pt x="17513" y="13728"/>
                    <a:pt x="20335" y="9522"/>
                  </a:cubicBezTo>
                  <a:lnTo>
                    <a:pt x="18745" y="5777"/>
                  </a:lnTo>
                  <a:lnTo>
                    <a:pt x="16290" y="2"/>
                  </a:lnTo>
                  <a:cubicBezTo>
                    <a:pt x="16244" y="1"/>
                    <a:pt x="16199" y="0"/>
                    <a:pt x="161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/>
            </a:p>
          </p:txBody>
        </p:sp>
        <p:sp>
          <p:nvSpPr>
            <p:cNvPr id="34" name="Google Shape;11114;p68"/>
            <p:cNvSpPr/>
            <p:nvPr/>
          </p:nvSpPr>
          <p:spPr>
            <a:xfrm>
              <a:off x="960800" y="3024025"/>
              <a:ext cx="519750" cy="529175"/>
            </a:xfrm>
            <a:custGeom>
              <a:avLst/>
              <a:gdLst/>
              <a:ahLst/>
              <a:cxnLst/>
              <a:rect l="l" t="t" r="r" b="b"/>
              <a:pathLst>
                <a:path w="20790" h="21167" extrusionOk="0">
                  <a:moveTo>
                    <a:pt x="16365" y="461"/>
                  </a:moveTo>
                  <a:lnTo>
                    <a:pt x="18054" y="4431"/>
                  </a:lnTo>
                  <a:lnTo>
                    <a:pt x="19423" y="7653"/>
                  </a:lnTo>
                  <a:lnTo>
                    <a:pt x="20303" y="9721"/>
                  </a:lnTo>
                  <a:lnTo>
                    <a:pt x="20303" y="9721"/>
                  </a:lnTo>
                  <a:cubicBezTo>
                    <a:pt x="18574" y="12280"/>
                    <a:pt x="16541" y="14622"/>
                    <a:pt x="14250" y="16695"/>
                  </a:cubicBezTo>
                  <a:cubicBezTo>
                    <a:pt x="13114" y="17724"/>
                    <a:pt x="11914" y="18685"/>
                    <a:pt x="10661" y="19569"/>
                  </a:cubicBezTo>
                  <a:cubicBezTo>
                    <a:pt x="10342" y="19793"/>
                    <a:pt x="10022" y="20016"/>
                    <a:pt x="9694" y="20227"/>
                  </a:cubicBezTo>
                  <a:cubicBezTo>
                    <a:pt x="9364" y="20440"/>
                    <a:pt x="8949" y="20698"/>
                    <a:pt x="8521" y="20709"/>
                  </a:cubicBezTo>
                  <a:cubicBezTo>
                    <a:pt x="8513" y="20709"/>
                    <a:pt x="8506" y="20710"/>
                    <a:pt x="8498" y="20710"/>
                  </a:cubicBezTo>
                  <a:cubicBezTo>
                    <a:pt x="8079" y="20710"/>
                    <a:pt x="7759" y="20477"/>
                    <a:pt x="7456" y="20244"/>
                  </a:cubicBezTo>
                  <a:cubicBezTo>
                    <a:pt x="7098" y="19973"/>
                    <a:pt x="6744" y="19690"/>
                    <a:pt x="6388" y="19412"/>
                  </a:cubicBezTo>
                  <a:cubicBezTo>
                    <a:pt x="4773" y="18152"/>
                    <a:pt x="3157" y="16894"/>
                    <a:pt x="1541" y="15639"/>
                  </a:cubicBezTo>
                  <a:cubicBezTo>
                    <a:pt x="1041" y="15248"/>
                    <a:pt x="289" y="14631"/>
                    <a:pt x="617" y="13912"/>
                  </a:cubicBezTo>
                  <a:cubicBezTo>
                    <a:pt x="748" y="13623"/>
                    <a:pt x="993" y="13403"/>
                    <a:pt x="1221" y="13197"/>
                  </a:cubicBezTo>
                  <a:cubicBezTo>
                    <a:pt x="1536" y="12914"/>
                    <a:pt x="1854" y="12634"/>
                    <a:pt x="2166" y="12350"/>
                  </a:cubicBezTo>
                  <a:cubicBezTo>
                    <a:pt x="3335" y="11274"/>
                    <a:pt x="4469" y="10164"/>
                    <a:pt x="5571" y="9017"/>
                  </a:cubicBezTo>
                  <a:cubicBezTo>
                    <a:pt x="6666" y="7876"/>
                    <a:pt x="7717" y="6699"/>
                    <a:pt x="8738" y="5495"/>
                  </a:cubicBezTo>
                  <a:cubicBezTo>
                    <a:pt x="9759" y="4292"/>
                    <a:pt x="10739" y="3129"/>
                    <a:pt x="11956" y="2180"/>
                  </a:cubicBezTo>
                  <a:cubicBezTo>
                    <a:pt x="13220" y="1194"/>
                    <a:pt x="14744" y="475"/>
                    <a:pt x="16365" y="461"/>
                  </a:cubicBezTo>
                  <a:close/>
                  <a:moveTo>
                    <a:pt x="16407" y="0"/>
                  </a:moveTo>
                  <a:cubicBezTo>
                    <a:pt x="13116" y="0"/>
                    <a:pt x="10672" y="2525"/>
                    <a:pt x="8680" y="4854"/>
                  </a:cubicBezTo>
                  <a:cubicBezTo>
                    <a:pt x="6464" y="7457"/>
                    <a:pt x="4135" y="9940"/>
                    <a:pt x="1604" y="12241"/>
                  </a:cubicBezTo>
                  <a:cubicBezTo>
                    <a:pt x="1039" y="12751"/>
                    <a:pt x="174" y="13303"/>
                    <a:pt x="87" y="14129"/>
                  </a:cubicBezTo>
                  <a:cubicBezTo>
                    <a:pt x="1" y="14952"/>
                    <a:pt x="646" y="15516"/>
                    <a:pt x="1210" y="15959"/>
                  </a:cubicBezTo>
                  <a:lnTo>
                    <a:pt x="1210" y="15959"/>
                  </a:lnTo>
                  <a:cubicBezTo>
                    <a:pt x="1212" y="15960"/>
                    <a:pt x="1213" y="15961"/>
                    <a:pt x="1215" y="15962"/>
                  </a:cubicBezTo>
                  <a:cubicBezTo>
                    <a:pt x="2775" y="17173"/>
                    <a:pt x="4330" y="18385"/>
                    <a:pt x="5886" y="19601"/>
                  </a:cubicBezTo>
                  <a:lnTo>
                    <a:pt x="7068" y="20518"/>
                  </a:lnTo>
                  <a:cubicBezTo>
                    <a:pt x="7365" y="20753"/>
                    <a:pt x="7674" y="20981"/>
                    <a:pt x="8039" y="21096"/>
                  </a:cubicBezTo>
                  <a:cubicBezTo>
                    <a:pt x="8190" y="21145"/>
                    <a:pt x="8340" y="21166"/>
                    <a:pt x="8487" y="21166"/>
                  </a:cubicBezTo>
                  <a:cubicBezTo>
                    <a:pt x="9145" y="21166"/>
                    <a:pt x="9761" y="20739"/>
                    <a:pt x="10294" y="20379"/>
                  </a:cubicBezTo>
                  <a:cubicBezTo>
                    <a:pt x="13088" y="18487"/>
                    <a:pt x="15623" y="16238"/>
                    <a:pt x="17835" y="13688"/>
                  </a:cubicBezTo>
                  <a:cubicBezTo>
                    <a:pt x="18378" y="13064"/>
                    <a:pt x="18901" y="12417"/>
                    <a:pt x="19405" y="11761"/>
                  </a:cubicBezTo>
                  <a:cubicBezTo>
                    <a:pt x="19659" y="11424"/>
                    <a:pt x="19909" y="11083"/>
                    <a:pt x="20155" y="10742"/>
                  </a:cubicBezTo>
                  <a:lnTo>
                    <a:pt x="20487" y="10264"/>
                  </a:lnTo>
                  <a:cubicBezTo>
                    <a:pt x="20576" y="10131"/>
                    <a:pt x="20789" y="9918"/>
                    <a:pt x="20789" y="9749"/>
                  </a:cubicBezTo>
                  <a:cubicBezTo>
                    <a:pt x="20789" y="9577"/>
                    <a:pt x="20624" y="9315"/>
                    <a:pt x="20557" y="9152"/>
                  </a:cubicBezTo>
                  <a:lnTo>
                    <a:pt x="20040" y="7942"/>
                  </a:lnTo>
                  <a:cubicBezTo>
                    <a:pt x="19586" y="6870"/>
                    <a:pt x="19129" y="5799"/>
                    <a:pt x="18673" y="4726"/>
                  </a:cubicBezTo>
                  <a:cubicBezTo>
                    <a:pt x="18037" y="3225"/>
                    <a:pt x="17439" y="1700"/>
                    <a:pt x="16757" y="216"/>
                  </a:cubicBezTo>
                  <a:cubicBezTo>
                    <a:pt x="16740" y="183"/>
                    <a:pt x="16727" y="149"/>
                    <a:pt x="16714" y="116"/>
                  </a:cubicBezTo>
                  <a:cubicBezTo>
                    <a:pt x="16683" y="42"/>
                    <a:pt x="16587" y="1"/>
                    <a:pt x="16516" y="1"/>
                  </a:cubicBezTo>
                  <a:cubicBezTo>
                    <a:pt x="16479" y="0"/>
                    <a:pt x="16443" y="0"/>
                    <a:pt x="164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/>
            </a:p>
          </p:txBody>
        </p:sp>
        <p:sp>
          <p:nvSpPr>
            <p:cNvPr id="35" name="Google Shape;11115;p68"/>
            <p:cNvSpPr/>
            <p:nvPr/>
          </p:nvSpPr>
          <p:spPr>
            <a:xfrm>
              <a:off x="686900" y="3563425"/>
              <a:ext cx="115425" cy="35700"/>
            </a:xfrm>
            <a:custGeom>
              <a:avLst/>
              <a:gdLst/>
              <a:ahLst/>
              <a:cxnLst/>
              <a:rect l="l" t="t" r="r" b="b"/>
              <a:pathLst>
                <a:path w="4617" h="1428" extrusionOk="0">
                  <a:moveTo>
                    <a:pt x="600" y="1"/>
                  </a:moveTo>
                  <a:cubicBezTo>
                    <a:pt x="437" y="1"/>
                    <a:pt x="275" y="30"/>
                    <a:pt x="120" y="102"/>
                  </a:cubicBezTo>
                  <a:cubicBezTo>
                    <a:pt x="27" y="146"/>
                    <a:pt x="0" y="274"/>
                    <a:pt x="46" y="354"/>
                  </a:cubicBezTo>
                  <a:cubicBezTo>
                    <a:pt x="78" y="413"/>
                    <a:pt x="146" y="446"/>
                    <a:pt x="215" y="446"/>
                  </a:cubicBezTo>
                  <a:cubicBezTo>
                    <a:pt x="243" y="446"/>
                    <a:pt x="272" y="440"/>
                    <a:pt x="298" y="428"/>
                  </a:cubicBezTo>
                  <a:cubicBezTo>
                    <a:pt x="392" y="385"/>
                    <a:pt x="493" y="368"/>
                    <a:pt x="595" y="368"/>
                  </a:cubicBezTo>
                  <a:cubicBezTo>
                    <a:pt x="743" y="368"/>
                    <a:pt x="893" y="403"/>
                    <a:pt x="1030" y="441"/>
                  </a:cubicBezTo>
                  <a:cubicBezTo>
                    <a:pt x="1306" y="519"/>
                    <a:pt x="1571" y="624"/>
                    <a:pt x="1838" y="726"/>
                  </a:cubicBezTo>
                  <a:cubicBezTo>
                    <a:pt x="2362" y="930"/>
                    <a:pt x="2886" y="1149"/>
                    <a:pt x="3435" y="1288"/>
                  </a:cubicBezTo>
                  <a:cubicBezTo>
                    <a:pt x="3739" y="1369"/>
                    <a:pt x="4052" y="1417"/>
                    <a:pt x="4369" y="1428"/>
                  </a:cubicBezTo>
                  <a:cubicBezTo>
                    <a:pt x="4372" y="1428"/>
                    <a:pt x="4375" y="1428"/>
                    <a:pt x="4378" y="1428"/>
                  </a:cubicBezTo>
                  <a:cubicBezTo>
                    <a:pt x="4609" y="1428"/>
                    <a:pt x="4616" y="1065"/>
                    <a:pt x="4382" y="1058"/>
                  </a:cubicBezTo>
                  <a:cubicBezTo>
                    <a:pt x="3218" y="1017"/>
                    <a:pt x="2210" y="383"/>
                    <a:pt x="1111" y="81"/>
                  </a:cubicBezTo>
                  <a:cubicBezTo>
                    <a:pt x="943" y="33"/>
                    <a:pt x="771" y="1"/>
                    <a:pt x="6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/>
            </a:p>
          </p:txBody>
        </p:sp>
        <p:sp>
          <p:nvSpPr>
            <p:cNvPr id="36" name="Google Shape;11116;p68"/>
            <p:cNvSpPr/>
            <p:nvPr/>
          </p:nvSpPr>
          <p:spPr>
            <a:xfrm>
              <a:off x="1168975" y="2986500"/>
              <a:ext cx="886400" cy="903050"/>
            </a:xfrm>
            <a:custGeom>
              <a:avLst/>
              <a:gdLst/>
              <a:ahLst/>
              <a:cxnLst/>
              <a:rect l="l" t="t" r="r" b="b"/>
              <a:pathLst>
                <a:path w="35456" h="36122" extrusionOk="0">
                  <a:moveTo>
                    <a:pt x="18856" y="1"/>
                  </a:moveTo>
                  <a:lnTo>
                    <a:pt x="6638" y="2073"/>
                  </a:lnTo>
                  <a:lnTo>
                    <a:pt x="5052" y="9855"/>
                  </a:lnTo>
                  <a:lnTo>
                    <a:pt x="4274" y="13644"/>
                  </a:lnTo>
                  <a:lnTo>
                    <a:pt x="2768" y="21042"/>
                  </a:lnTo>
                  <a:lnTo>
                    <a:pt x="1" y="34574"/>
                  </a:lnTo>
                  <a:cubicBezTo>
                    <a:pt x="2219" y="35686"/>
                    <a:pt x="5248" y="36121"/>
                    <a:pt x="8609" y="36121"/>
                  </a:cubicBezTo>
                  <a:cubicBezTo>
                    <a:pt x="19309" y="36121"/>
                    <a:pt x="33383" y="31707"/>
                    <a:pt x="35456" y="30624"/>
                  </a:cubicBezTo>
                  <a:cubicBezTo>
                    <a:pt x="35363" y="29944"/>
                    <a:pt x="35239" y="29234"/>
                    <a:pt x="35084" y="28515"/>
                  </a:cubicBezTo>
                  <a:cubicBezTo>
                    <a:pt x="34165" y="24150"/>
                    <a:pt x="32249" y="19193"/>
                    <a:pt x="29992" y="14652"/>
                  </a:cubicBezTo>
                  <a:cubicBezTo>
                    <a:pt x="28906" y="12471"/>
                    <a:pt x="27746" y="10381"/>
                    <a:pt x="26581" y="8497"/>
                  </a:cubicBezTo>
                  <a:cubicBezTo>
                    <a:pt x="23631" y="3748"/>
                    <a:pt x="20661" y="314"/>
                    <a:pt x="1885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/>
            </a:p>
          </p:txBody>
        </p:sp>
        <p:sp>
          <p:nvSpPr>
            <p:cNvPr id="37" name="Google Shape;11117;p68"/>
            <p:cNvSpPr/>
            <p:nvPr/>
          </p:nvSpPr>
          <p:spPr>
            <a:xfrm>
              <a:off x="1162525" y="2980750"/>
              <a:ext cx="899050" cy="914700"/>
            </a:xfrm>
            <a:custGeom>
              <a:avLst/>
              <a:gdLst/>
              <a:ahLst/>
              <a:cxnLst/>
              <a:rect l="l" t="t" r="r" b="b"/>
              <a:pathLst>
                <a:path w="35962" h="36588" extrusionOk="0">
                  <a:moveTo>
                    <a:pt x="19109" y="465"/>
                  </a:moveTo>
                  <a:cubicBezTo>
                    <a:pt x="20748" y="787"/>
                    <a:pt x="23628" y="3991"/>
                    <a:pt x="26644" y="8851"/>
                  </a:cubicBezTo>
                  <a:cubicBezTo>
                    <a:pt x="27817" y="10741"/>
                    <a:pt x="28960" y="12805"/>
                    <a:pt x="30046" y="14984"/>
                  </a:cubicBezTo>
                  <a:cubicBezTo>
                    <a:pt x="32470" y="19862"/>
                    <a:pt x="34271" y="24767"/>
                    <a:pt x="35117" y="28795"/>
                  </a:cubicBezTo>
                  <a:cubicBezTo>
                    <a:pt x="35258" y="29442"/>
                    <a:pt x="35375" y="30092"/>
                    <a:pt x="35464" y="30722"/>
                  </a:cubicBezTo>
                  <a:cubicBezTo>
                    <a:pt x="33813" y="31506"/>
                    <a:pt x="27380" y="33564"/>
                    <a:pt x="20402" y="34882"/>
                  </a:cubicBezTo>
                  <a:cubicBezTo>
                    <a:pt x="16896" y="35543"/>
                    <a:pt x="12722" y="36123"/>
                    <a:pt x="8860" y="36123"/>
                  </a:cubicBezTo>
                  <a:cubicBezTo>
                    <a:pt x="5689" y="36123"/>
                    <a:pt x="2729" y="35733"/>
                    <a:pt x="519" y="34676"/>
                  </a:cubicBezTo>
                  <a:lnTo>
                    <a:pt x="7087" y="2503"/>
                  </a:lnTo>
                  <a:lnTo>
                    <a:pt x="19109" y="465"/>
                  </a:lnTo>
                  <a:close/>
                  <a:moveTo>
                    <a:pt x="19114" y="1"/>
                  </a:moveTo>
                  <a:lnTo>
                    <a:pt x="6702" y="2103"/>
                  </a:lnTo>
                  <a:lnTo>
                    <a:pt x="0" y="34932"/>
                  </a:lnTo>
                  <a:lnTo>
                    <a:pt x="159" y="35010"/>
                  </a:lnTo>
                  <a:cubicBezTo>
                    <a:pt x="2422" y="36145"/>
                    <a:pt x="5488" y="36588"/>
                    <a:pt x="8877" y="36588"/>
                  </a:cubicBezTo>
                  <a:cubicBezTo>
                    <a:pt x="19770" y="36588"/>
                    <a:pt x="34009" y="32004"/>
                    <a:pt x="35820" y="31059"/>
                  </a:cubicBezTo>
                  <a:lnTo>
                    <a:pt x="35962" y="30985"/>
                  </a:lnTo>
                  <a:lnTo>
                    <a:pt x="35940" y="30826"/>
                  </a:lnTo>
                  <a:cubicBezTo>
                    <a:pt x="35846" y="30129"/>
                    <a:pt x="35723" y="29416"/>
                    <a:pt x="35566" y="28699"/>
                  </a:cubicBezTo>
                  <a:cubicBezTo>
                    <a:pt x="34712" y="24637"/>
                    <a:pt x="32898" y="19694"/>
                    <a:pt x="30456" y="14782"/>
                  </a:cubicBezTo>
                  <a:cubicBezTo>
                    <a:pt x="29364" y="12586"/>
                    <a:pt x="28212" y="10511"/>
                    <a:pt x="27035" y="8608"/>
                  </a:cubicBezTo>
                  <a:cubicBezTo>
                    <a:pt x="23882" y="3526"/>
                    <a:pt x="20934" y="311"/>
                    <a:pt x="19151" y="5"/>
                  </a:cubicBezTo>
                  <a:lnTo>
                    <a:pt x="1911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/>
            </a:p>
          </p:txBody>
        </p:sp>
        <p:sp>
          <p:nvSpPr>
            <p:cNvPr id="38" name="Google Shape;11118;p68"/>
            <p:cNvSpPr/>
            <p:nvPr/>
          </p:nvSpPr>
          <p:spPr>
            <a:xfrm>
              <a:off x="1244850" y="3198925"/>
              <a:ext cx="667200" cy="313625"/>
            </a:xfrm>
            <a:custGeom>
              <a:avLst/>
              <a:gdLst/>
              <a:ahLst/>
              <a:cxnLst/>
              <a:rect l="l" t="t" r="r" b="b"/>
              <a:pathLst>
                <a:path w="26688" h="12545" extrusionOk="0">
                  <a:moveTo>
                    <a:pt x="23344" y="0"/>
                  </a:moveTo>
                  <a:cubicBezTo>
                    <a:pt x="15840" y="446"/>
                    <a:pt x="8415" y="2199"/>
                    <a:pt x="1478" y="5147"/>
                  </a:cubicBezTo>
                  <a:lnTo>
                    <a:pt x="1" y="12545"/>
                  </a:lnTo>
                  <a:cubicBezTo>
                    <a:pt x="4063" y="10352"/>
                    <a:pt x="8506" y="8951"/>
                    <a:pt x="13014" y="8017"/>
                  </a:cubicBezTo>
                  <a:cubicBezTo>
                    <a:pt x="17522" y="7083"/>
                    <a:pt x="22110" y="6601"/>
                    <a:pt x="26688" y="6155"/>
                  </a:cubicBezTo>
                  <a:cubicBezTo>
                    <a:pt x="25623" y="3974"/>
                    <a:pt x="24485" y="1884"/>
                    <a:pt x="233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/>
            </a:p>
          </p:txBody>
        </p:sp>
        <p:sp>
          <p:nvSpPr>
            <p:cNvPr id="39" name="Google Shape;11119;p68"/>
            <p:cNvSpPr/>
            <p:nvPr/>
          </p:nvSpPr>
          <p:spPr>
            <a:xfrm>
              <a:off x="1371625" y="2869075"/>
              <a:ext cx="249575" cy="267275"/>
            </a:xfrm>
            <a:custGeom>
              <a:avLst/>
              <a:gdLst/>
              <a:ahLst/>
              <a:cxnLst/>
              <a:rect l="l" t="t" r="r" b="b"/>
              <a:pathLst>
                <a:path w="9983" h="10691" extrusionOk="0">
                  <a:moveTo>
                    <a:pt x="8645" y="1"/>
                  </a:moveTo>
                  <a:lnTo>
                    <a:pt x="0" y="1452"/>
                  </a:lnTo>
                  <a:lnTo>
                    <a:pt x="937" y="7033"/>
                  </a:lnTo>
                  <a:cubicBezTo>
                    <a:pt x="1297" y="9175"/>
                    <a:pt x="3152" y="10690"/>
                    <a:pt x="5253" y="10690"/>
                  </a:cubicBezTo>
                  <a:cubicBezTo>
                    <a:pt x="5494" y="10690"/>
                    <a:pt x="5739" y="10670"/>
                    <a:pt x="5986" y="10629"/>
                  </a:cubicBezTo>
                  <a:cubicBezTo>
                    <a:pt x="8373" y="10227"/>
                    <a:pt x="9983" y="7967"/>
                    <a:pt x="9581" y="5580"/>
                  </a:cubicBezTo>
                  <a:lnTo>
                    <a:pt x="8645" y="1"/>
                  </a:lnTo>
                  <a:close/>
                </a:path>
              </a:pathLst>
            </a:custGeom>
            <a:solidFill>
              <a:srgbClr val="F5E6C7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/>
            </a:p>
          </p:txBody>
        </p:sp>
        <p:sp>
          <p:nvSpPr>
            <p:cNvPr id="40" name="Google Shape;11120;p68"/>
            <p:cNvSpPr/>
            <p:nvPr/>
          </p:nvSpPr>
          <p:spPr>
            <a:xfrm>
              <a:off x="1365150" y="2862625"/>
              <a:ext cx="262025" cy="279300"/>
            </a:xfrm>
            <a:custGeom>
              <a:avLst/>
              <a:gdLst/>
              <a:ahLst/>
              <a:cxnLst/>
              <a:rect l="l" t="t" r="r" b="b"/>
              <a:pathLst>
                <a:path w="10481" h="11172" extrusionOk="0">
                  <a:moveTo>
                    <a:pt x="8719" y="515"/>
                  </a:moveTo>
                  <a:lnTo>
                    <a:pt x="9621" y="5877"/>
                  </a:lnTo>
                  <a:cubicBezTo>
                    <a:pt x="10001" y="8136"/>
                    <a:pt x="8469" y="10287"/>
                    <a:pt x="6208" y="10667"/>
                  </a:cubicBezTo>
                  <a:cubicBezTo>
                    <a:pt x="5976" y="10706"/>
                    <a:pt x="5745" y="10725"/>
                    <a:pt x="5518" y="10725"/>
                  </a:cubicBezTo>
                  <a:cubicBezTo>
                    <a:pt x="3521" y="10725"/>
                    <a:pt x="1758" y="9284"/>
                    <a:pt x="1417" y="7254"/>
                  </a:cubicBezTo>
                  <a:lnTo>
                    <a:pt x="516" y="1893"/>
                  </a:lnTo>
                  <a:lnTo>
                    <a:pt x="8719" y="515"/>
                  </a:lnTo>
                  <a:close/>
                  <a:moveTo>
                    <a:pt x="9086" y="0"/>
                  </a:moveTo>
                  <a:lnTo>
                    <a:pt x="1" y="1525"/>
                  </a:lnTo>
                  <a:lnTo>
                    <a:pt x="976" y="7326"/>
                  </a:lnTo>
                  <a:cubicBezTo>
                    <a:pt x="1354" y="9575"/>
                    <a:pt x="3309" y="11171"/>
                    <a:pt x="5517" y="11171"/>
                  </a:cubicBezTo>
                  <a:cubicBezTo>
                    <a:pt x="5773" y="11171"/>
                    <a:pt x="6029" y="11150"/>
                    <a:pt x="6284" y="11106"/>
                  </a:cubicBezTo>
                  <a:cubicBezTo>
                    <a:pt x="8786" y="10687"/>
                    <a:pt x="10481" y="8308"/>
                    <a:pt x="10059" y="5801"/>
                  </a:cubicBezTo>
                  <a:lnTo>
                    <a:pt x="908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/>
            </a:p>
          </p:txBody>
        </p:sp>
        <p:sp>
          <p:nvSpPr>
            <p:cNvPr id="41" name="Google Shape;11121;p68"/>
            <p:cNvSpPr/>
            <p:nvPr/>
          </p:nvSpPr>
          <p:spPr>
            <a:xfrm>
              <a:off x="1318875" y="2981250"/>
              <a:ext cx="370400" cy="223200"/>
            </a:xfrm>
            <a:custGeom>
              <a:avLst/>
              <a:gdLst/>
              <a:ahLst/>
              <a:cxnLst/>
              <a:rect l="l" t="t" r="r" b="b"/>
              <a:pathLst>
                <a:path w="14816" h="8928" extrusionOk="0">
                  <a:moveTo>
                    <a:pt x="11852" y="0"/>
                  </a:moveTo>
                  <a:cubicBezTo>
                    <a:pt x="11732" y="2242"/>
                    <a:pt x="10655" y="4423"/>
                    <a:pt x="8954" y="5914"/>
                  </a:cubicBezTo>
                  <a:cubicBezTo>
                    <a:pt x="6316" y="5401"/>
                    <a:pt x="3953" y="3656"/>
                    <a:pt x="2675" y="1295"/>
                  </a:cubicBezTo>
                  <a:lnTo>
                    <a:pt x="1" y="3122"/>
                  </a:lnTo>
                  <a:cubicBezTo>
                    <a:pt x="1157" y="5466"/>
                    <a:pt x="3016" y="7391"/>
                    <a:pt x="5317" y="8631"/>
                  </a:cubicBezTo>
                  <a:cubicBezTo>
                    <a:pt x="5600" y="8785"/>
                    <a:pt x="5910" y="8928"/>
                    <a:pt x="6224" y="8928"/>
                  </a:cubicBezTo>
                  <a:cubicBezTo>
                    <a:pt x="6278" y="8928"/>
                    <a:pt x="6333" y="8923"/>
                    <a:pt x="6388" y="8914"/>
                  </a:cubicBezTo>
                  <a:cubicBezTo>
                    <a:pt x="6694" y="8864"/>
                    <a:pt x="6955" y="8662"/>
                    <a:pt x="7185" y="8453"/>
                  </a:cubicBezTo>
                  <a:cubicBezTo>
                    <a:pt x="7761" y="7938"/>
                    <a:pt x="8265" y="7350"/>
                    <a:pt x="8684" y="6702"/>
                  </a:cubicBezTo>
                  <a:cubicBezTo>
                    <a:pt x="9369" y="7158"/>
                    <a:pt x="10120" y="7506"/>
                    <a:pt x="10911" y="7730"/>
                  </a:cubicBezTo>
                  <a:cubicBezTo>
                    <a:pt x="11098" y="7784"/>
                    <a:pt x="11293" y="7831"/>
                    <a:pt x="11485" y="7831"/>
                  </a:cubicBezTo>
                  <a:cubicBezTo>
                    <a:pt x="11579" y="7831"/>
                    <a:pt x="11672" y="7820"/>
                    <a:pt x="11763" y="7793"/>
                  </a:cubicBezTo>
                  <a:cubicBezTo>
                    <a:pt x="12099" y="7697"/>
                    <a:pt x="12341" y="7410"/>
                    <a:pt x="12547" y="7130"/>
                  </a:cubicBezTo>
                  <a:cubicBezTo>
                    <a:pt x="13974" y="5199"/>
                    <a:pt x="14782" y="2824"/>
                    <a:pt x="14815" y="439"/>
                  </a:cubicBezTo>
                  <a:lnTo>
                    <a:pt x="1185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/>
            </a:p>
          </p:txBody>
        </p:sp>
        <p:sp>
          <p:nvSpPr>
            <p:cNvPr id="42" name="Google Shape;11122;p68"/>
            <p:cNvSpPr/>
            <p:nvPr/>
          </p:nvSpPr>
          <p:spPr>
            <a:xfrm>
              <a:off x="1312425" y="2975625"/>
              <a:ext cx="382600" cy="234225"/>
            </a:xfrm>
            <a:custGeom>
              <a:avLst/>
              <a:gdLst/>
              <a:ahLst/>
              <a:cxnLst/>
              <a:rect l="l" t="t" r="r" b="b"/>
              <a:pathLst>
                <a:path w="15304" h="9369" extrusionOk="0">
                  <a:moveTo>
                    <a:pt x="12318" y="485"/>
                  </a:moveTo>
                  <a:lnTo>
                    <a:pt x="14839" y="858"/>
                  </a:lnTo>
                  <a:lnTo>
                    <a:pt x="14839" y="858"/>
                  </a:lnTo>
                  <a:cubicBezTo>
                    <a:pt x="14774" y="2626"/>
                    <a:pt x="14299" y="4355"/>
                    <a:pt x="13455" y="5911"/>
                  </a:cubicBezTo>
                  <a:cubicBezTo>
                    <a:pt x="13242" y="6302"/>
                    <a:pt x="13007" y="6677"/>
                    <a:pt x="12751" y="7040"/>
                  </a:cubicBezTo>
                  <a:cubicBezTo>
                    <a:pt x="12501" y="7394"/>
                    <a:pt x="12218" y="7818"/>
                    <a:pt x="11738" y="7829"/>
                  </a:cubicBezTo>
                  <a:cubicBezTo>
                    <a:pt x="11728" y="7829"/>
                    <a:pt x="11718" y="7829"/>
                    <a:pt x="11707" y="7829"/>
                  </a:cubicBezTo>
                  <a:cubicBezTo>
                    <a:pt x="11234" y="7829"/>
                    <a:pt x="10730" y="7590"/>
                    <a:pt x="10317" y="7412"/>
                  </a:cubicBezTo>
                  <a:cubicBezTo>
                    <a:pt x="9879" y="7221"/>
                    <a:pt x="9457" y="6992"/>
                    <a:pt x="9057" y="6732"/>
                  </a:cubicBezTo>
                  <a:cubicBezTo>
                    <a:pt x="9023" y="6709"/>
                    <a:pt x="8985" y="6698"/>
                    <a:pt x="8948" y="6698"/>
                  </a:cubicBezTo>
                  <a:cubicBezTo>
                    <a:pt x="8868" y="6698"/>
                    <a:pt x="8789" y="6744"/>
                    <a:pt x="8745" y="6812"/>
                  </a:cubicBezTo>
                  <a:cubicBezTo>
                    <a:pt x="8443" y="7273"/>
                    <a:pt x="8099" y="7703"/>
                    <a:pt x="7719" y="8100"/>
                  </a:cubicBezTo>
                  <a:cubicBezTo>
                    <a:pt x="7396" y="8430"/>
                    <a:pt x="6977" y="8922"/>
                    <a:pt x="6476" y="8922"/>
                  </a:cubicBezTo>
                  <a:cubicBezTo>
                    <a:pt x="6465" y="8922"/>
                    <a:pt x="6455" y="8922"/>
                    <a:pt x="6444" y="8922"/>
                  </a:cubicBezTo>
                  <a:cubicBezTo>
                    <a:pt x="5931" y="8900"/>
                    <a:pt x="5464" y="8546"/>
                    <a:pt x="5064" y="8298"/>
                  </a:cubicBezTo>
                  <a:cubicBezTo>
                    <a:pt x="4669" y="8057"/>
                    <a:pt x="4289" y="7792"/>
                    <a:pt x="3924" y="7507"/>
                  </a:cubicBezTo>
                  <a:cubicBezTo>
                    <a:pt x="2521" y="6400"/>
                    <a:pt x="1371" y="5007"/>
                    <a:pt x="550" y="3423"/>
                  </a:cubicBezTo>
                  <a:lnTo>
                    <a:pt x="550" y="3423"/>
                  </a:lnTo>
                  <a:lnTo>
                    <a:pt x="2855" y="1849"/>
                  </a:lnTo>
                  <a:lnTo>
                    <a:pt x="2855" y="1849"/>
                  </a:lnTo>
                  <a:cubicBezTo>
                    <a:pt x="3805" y="3484"/>
                    <a:pt x="5257" y="4818"/>
                    <a:pt x="6965" y="5630"/>
                  </a:cubicBezTo>
                  <a:cubicBezTo>
                    <a:pt x="7400" y="5839"/>
                    <a:pt x="7849" y="6013"/>
                    <a:pt x="8310" y="6152"/>
                  </a:cubicBezTo>
                  <a:cubicBezTo>
                    <a:pt x="8545" y="6223"/>
                    <a:pt x="8784" y="6282"/>
                    <a:pt x="9023" y="6334"/>
                  </a:cubicBezTo>
                  <a:cubicBezTo>
                    <a:pt x="9074" y="6345"/>
                    <a:pt x="9120" y="6350"/>
                    <a:pt x="9161" y="6350"/>
                  </a:cubicBezTo>
                  <a:cubicBezTo>
                    <a:pt x="9348" y="6350"/>
                    <a:pt x="9444" y="6243"/>
                    <a:pt x="9611" y="6084"/>
                  </a:cubicBezTo>
                  <a:cubicBezTo>
                    <a:pt x="11163" y="4604"/>
                    <a:pt x="12124" y="2614"/>
                    <a:pt x="12318" y="485"/>
                  </a:cubicBezTo>
                  <a:close/>
                  <a:moveTo>
                    <a:pt x="12129" y="0"/>
                  </a:moveTo>
                  <a:cubicBezTo>
                    <a:pt x="12103" y="0"/>
                    <a:pt x="12078" y="5"/>
                    <a:pt x="12056" y="12"/>
                  </a:cubicBezTo>
                  <a:lnTo>
                    <a:pt x="12056" y="12"/>
                  </a:lnTo>
                  <a:cubicBezTo>
                    <a:pt x="11965" y="36"/>
                    <a:pt x="11886" y="107"/>
                    <a:pt x="11879" y="225"/>
                  </a:cubicBezTo>
                  <a:cubicBezTo>
                    <a:pt x="11752" y="2391"/>
                    <a:pt x="10739" y="4437"/>
                    <a:pt x="9142" y="5892"/>
                  </a:cubicBezTo>
                  <a:lnTo>
                    <a:pt x="9142" y="5892"/>
                  </a:lnTo>
                  <a:cubicBezTo>
                    <a:pt x="6602" y="5344"/>
                    <a:pt x="4378" y="3688"/>
                    <a:pt x="3131" y="1405"/>
                  </a:cubicBezTo>
                  <a:cubicBezTo>
                    <a:pt x="3093" y="1336"/>
                    <a:pt x="3009" y="1291"/>
                    <a:pt x="2927" y="1291"/>
                  </a:cubicBezTo>
                  <a:cubicBezTo>
                    <a:pt x="2888" y="1291"/>
                    <a:pt x="2849" y="1301"/>
                    <a:pt x="2816" y="1324"/>
                  </a:cubicBezTo>
                  <a:lnTo>
                    <a:pt x="141" y="3151"/>
                  </a:lnTo>
                  <a:cubicBezTo>
                    <a:pt x="35" y="3217"/>
                    <a:pt x="0" y="3356"/>
                    <a:pt x="61" y="3464"/>
                  </a:cubicBezTo>
                  <a:cubicBezTo>
                    <a:pt x="1136" y="5635"/>
                    <a:pt x="2805" y="7455"/>
                    <a:pt x="4873" y="8720"/>
                  </a:cubicBezTo>
                  <a:cubicBezTo>
                    <a:pt x="5362" y="9019"/>
                    <a:pt x="5921" y="9369"/>
                    <a:pt x="6489" y="9369"/>
                  </a:cubicBezTo>
                  <a:cubicBezTo>
                    <a:pt x="6708" y="9369"/>
                    <a:pt x="6929" y="9317"/>
                    <a:pt x="7148" y="9189"/>
                  </a:cubicBezTo>
                  <a:cubicBezTo>
                    <a:pt x="7552" y="8952"/>
                    <a:pt x="7899" y="8583"/>
                    <a:pt x="8212" y="8242"/>
                  </a:cubicBezTo>
                  <a:cubicBezTo>
                    <a:pt x="8500" y="7925"/>
                    <a:pt x="8765" y="7592"/>
                    <a:pt x="9008" y="7241"/>
                  </a:cubicBezTo>
                  <a:lnTo>
                    <a:pt x="9008" y="7241"/>
                  </a:lnTo>
                  <a:cubicBezTo>
                    <a:pt x="9398" y="7485"/>
                    <a:pt x="9810" y="7696"/>
                    <a:pt x="10235" y="7872"/>
                  </a:cubicBezTo>
                  <a:cubicBezTo>
                    <a:pt x="10695" y="8063"/>
                    <a:pt x="11225" y="8285"/>
                    <a:pt x="11731" y="8285"/>
                  </a:cubicBezTo>
                  <a:cubicBezTo>
                    <a:pt x="11733" y="8285"/>
                    <a:pt x="11736" y="8285"/>
                    <a:pt x="11738" y="8285"/>
                  </a:cubicBezTo>
                  <a:cubicBezTo>
                    <a:pt x="12679" y="8281"/>
                    <a:pt x="13242" y="7188"/>
                    <a:pt x="13654" y="6486"/>
                  </a:cubicBezTo>
                  <a:cubicBezTo>
                    <a:pt x="14695" y="4720"/>
                    <a:pt x="15264" y="2715"/>
                    <a:pt x="15303" y="664"/>
                  </a:cubicBezTo>
                  <a:cubicBezTo>
                    <a:pt x="15303" y="575"/>
                    <a:pt x="15229" y="458"/>
                    <a:pt x="15134" y="442"/>
                  </a:cubicBezTo>
                  <a:lnTo>
                    <a:pt x="12168" y="3"/>
                  </a:lnTo>
                  <a:cubicBezTo>
                    <a:pt x="12155" y="1"/>
                    <a:pt x="12142" y="0"/>
                    <a:pt x="121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/>
            </a:p>
          </p:txBody>
        </p:sp>
        <p:sp>
          <p:nvSpPr>
            <p:cNvPr id="43" name="Google Shape;11123;p68"/>
            <p:cNvSpPr/>
            <p:nvPr/>
          </p:nvSpPr>
          <p:spPr>
            <a:xfrm>
              <a:off x="407025" y="1318400"/>
              <a:ext cx="1694800" cy="1676175"/>
            </a:xfrm>
            <a:custGeom>
              <a:avLst/>
              <a:gdLst/>
              <a:ahLst/>
              <a:cxnLst/>
              <a:rect l="l" t="t" r="r" b="b"/>
              <a:pathLst>
                <a:path w="67792" h="67047" extrusionOk="0">
                  <a:moveTo>
                    <a:pt x="34020" y="1"/>
                  </a:moveTo>
                  <a:cubicBezTo>
                    <a:pt x="33621" y="1"/>
                    <a:pt x="33222" y="8"/>
                    <a:pt x="32823" y="22"/>
                  </a:cubicBezTo>
                  <a:cubicBezTo>
                    <a:pt x="25508" y="276"/>
                    <a:pt x="18317" y="2927"/>
                    <a:pt x="12599" y="7489"/>
                  </a:cubicBezTo>
                  <a:cubicBezTo>
                    <a:pt x="8927" y="10420"/>
                    <a:pt x="5908" y="14126"/>
                    <a:pt x="3768" y="18276"/>
                  </a:cubicBezTo>
                  <a:cubicBezTo>
                    <a:pt x="1584" y="22510"/>
                    <a:pt x="300" y="27198"/>
                    <a:pt x="140" y="32006"/>
                  </a:cubicBezTo>
                  <a:cubicBezTo>
                    <a:pt x="1" y="36288"/>
                    <a:pt x="767" y="40563"/>
                    <a:pt x="2336" y="44520"/>
                  </a:cubicBezTo>
                  <a:cubicBezTo>
                    <a:pt x="2442" y="44772"/>
                    <a:pt x="2542" y="45021"/>
                    <a:pt x="2649" y="45269"/>
                  </a:cubicBezTo>
                  <a:cubicBezTo>
                    <a:pt x="3961" y="48354"/>
                    <a:pt x="5766" y="51235"/>
                    <a:pt x="8017" y="53755"/>
                  </a:cubicBezTo>
                  <a:cubicBezTo>
                    <a:pt x="8471" y="54265"/>
                    <a:pt x="9342" y="54898"/>
                    <a:pt x="9775" y="55523"/>
                  </a:cubicBezTo>
                  <a:cubicBezTo>
                    <a:pt x="9859" y="55638"/>
                    <a:pt x="9929" y="55767"/>
                    <a:pt x="9981" y="55904"/>
                  </a:cubicBezTo>
                  <a:cubicBezTo>
                    <a:pt x="10081" y="56197"/>
                    <a:pt x="10127" y="56523"/>
                    <a:pt x="10155" y="56857"/>
                  </a:cubicBezTo>
                  <a:cubicBezTo>
                    <a:pt x="10209" y="57448"/>
                    <a:pt x="10220" y="58076"/>
                    <a:pt x="10435" y="58641"/>
                  </a:cubicBezTo>
                  <a:cubicBezTo>
                    <a:pt x="10468" y="58721"/>
                    <a:pt x="10500" y="58806"/>
                    <a:pt x="10535" y="58882"/>
                  </a:cubicBezTo>
                  <a:cubicBezTo>
                    <a:pt x="10776" y="59484"/>
                    <a:pt x="11087" y="60057"/>
                    <a:pt x="11458" y="60590"/>
                  </a:cubicBezTo>
                  <a:cubicBezTo>
                    <a:pt x="11951" y="61328"/>
                    <a:pt x="12547" y="61991"/>
                    <a:pt x="13229" y="62562"/>
                  </a:cubicBezTo>
                  <a:cubicBezTo>
                    <a:pt x="13418" y="62723"/>
                    <a:pt x="13618" y="62875"/>
                    <a:pt x="13818" y="63016"/>
                  </a:cubicBezTo>
                  <a:cubicBezTo>
                    <a:pt x="13902" y="63075"/>
                    <a:pt x="13989" y="63136"/>
                    <a:pt x="14076" y="63190"/>
                  </a:cubicBezTo>
                  <a:cubicBezTo>
                    <a:pt x="15516" y="64127"/>
                    <a:pt x="17234" y="64617"/>
                    <a:pt x="18955" y="64617"/>
                  </a:cubicBezTo>
                  <a:cubicBezTo>
                    <a:pt x="19017" y="64617"/>
                    <a:pt x="19080" y="64617"/>
                    <a:pt x="19142" y="64615"/>
                  </a:cubicBezTo>
                  <a:cubicBezTo>
                    <a:pt x="20092" y="64598"/>
                    <a:pt x="21033" y="64435"/>
                    <a:pt x="21932" y="64135"/>
                  </a:cubicBezTo>
                  <a:cubicBezTo>
                    <a:pt x="22601" y="63904"/>
                    <a:pt x="23078" y="63517"/>
                    <a:pt x="23618" y="63517"/>
                  </a:cubicBezTo>
                  <a:cubicBezTo>
                    <a:pt x="23799" y="63517"/>
                    <a:pt x="23987" y="63561"/>
                    <a:pt x="24191" y="63668"/>
                  </a:cubicBezTo>
                  <a:cubicBezTo>
                    <a:pt x="25443" y="64309"/>
                    <a:pt x="26462" y="65189"/>
                    <a:pt x="27828" y="65693"/>
                  </a:cubicBezTo>
                  <a:cubicBezTo>
                    <a:pt x="29386" y="66277"/>
                    <a:pt x="31037" y="66618"/>
                    <a:pt x="32686" y="66823"/>
                  </a:cubicBezTo>
                  <a:cubicBezTo>
                    <a:pt x="33931" y="66975"/>
                    <a:pt x="35186" y="67046"/>
                    <a:pt x="36440" y="67046"/>
                  </a:cubicBezTo>
                  <a:cubicBezTo>
                    <a:pt x="37327" y="67046"/>
                    <a:pt x="38213" y="67011"/>
                    <a:pt x="39095" y="66944"/>
                  </a:cubicBezTo>
                  <a:lnTo>
                    <a:pt x="39106" y="66944"/>
                  </a:lnTo>
                  <a:cubicBezTo>
                    <a:pt x="41030" y="66803"/>
                    <a:pt x="42949" y="66499"/>
                    <a:pt x="44819" y="66097"/>
                  </a:cubicBezTo>
                  <a:cubicBezTo>
                    <a:pt x="51717" y="64602"/>
                    <a:pt x="59462" y="61452"/>
                    <a:pt x="63879" y="55658"/>
                  </a:cubicBezTo>
                  <a:cubicBezTo>
                    <a:pt x="64759" y="54504"/>
                    <a:pt x="65493" y="53197"/>
                    <a:pt x="65847" y="51780"/>
                  </a:cubicBezTo>
                  <a:cubicBezTo>
                    <a:pt x="66066" y="50898"/>
                    <a:pt x="66075" y="49986"/>
                    <a:pt x="66047" y="49064"/>
                  </a:cubicBezTo>
                  <a:cubicBezTo>
                    <a:pt x="66021" y="47926"/>
                    <a:pt x="65943" y="46775"/>
                    <a:pt x="66156" y="45654"/>
                  </a:cubicBezTo>
                  <a:cubicBezTo>
                    <a:pt x="66323" y="44763"/>
                    <a:pt x="66555" y="43887"/>
                    <a:pt x="66786" y="43012"/>
                  </a:cubicBezTo>
                  <a:cubicBezTo>
                    <a:pt x="67098" y="41828"/>
                    <a:pt x="67405" y="40648"/>
                    <a:pt x="67542" y="39436"/>
                  </a:cubicBezTo>
                  <a:cubicBezTo>
                    <a:pt x="67791" y="37261"/>
                    <a:pt x="67681" y="35024"/>
                    <a:pt x="67409" y="32858"/>
                  </a:cubicBezTo>
                  <a:cubicBezTo>
                    <a:pt x="66833" y="28284"/>
                    <a:pt x="65382" y="23866"/>
                    <a:pt x="63696" y="19594"/>
                  </a:cubicBezTo>
                  <a:cubicBezTo>
                    <a:pt x="61960" y="15226"/>
                    <a:pt x="59288" y="11343"/>
                    <a:pt x="55858" y="8221"/>
                  </a:cubicBezTo>
                  <a:cubicBezTo>
                    <a:pt x="54465" y="6955"/>
                    <a:pt x="52955" y="5821"/>
                    <a:pt x="51350" y="4834"/>
                  </a:cubicBezTo>
                  <a:cubicBezTo>
                    <a:pt x="50761" y="4472"/>
                    <a:pt x="50162" y="4126"/>
                    <a:pt x="49553" y="3807"/>
                  </a:cubicBezTo>
                  <a:cubicBezTo>
                    <a:pt x="49550" y="3805"/>
                    <a:pt x="49548" y="3804"/>
                    <a:pt x="49547" y="3804"/>
                  </a:cubicBezTo>
                  <a:cubicBezTo>
                    <a:pt x="49546" y="3804"/>
                    <a:pt x="49545" y="3805"/>
                    <a:pt x="49542" y="3807"/>
                  </a:cubicBezTo>
                  <a:cubicBezTo>
                    <a:pt x="44780" y="1293"/>
                    <a:pt x="39401" y="1"/>
                    <a:pt x="34020" y="1"/>
                  </a:cubicBezTo>
                  <a:close/>
                </a:path>
              </a:pathLst>
            </a:custGeom>
            <a:solidFill>
              <a:srgbClr val="F5E6C7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/>
            </a:p>
          </p:txBody>
        </p:sp>
        <p:sp>
          <p:nvSpPr>
            <p:cNvPr id="44" name="Google Shape;11124;p68"/>
            <p:cNvSpPr/>
            <p:nvPr/>
          </p:nvSpPr>
          <p:spPr>
            <a:xfrm>
              <a:off x="401550" y="1312850"/>
              <a:ext cx="1705150" cy="1687275"/>
            </a:xfrm>
            <a:custGeom>
              <a:avLst/>
              <a:gdLst/>
              <a:ahLst/>
              <a:cxnLst/>
              <a:rect l="l" t="t" r="r" b="b"/>
              <a:pathLst>
                <a:path w="68206" h="67491" extrusionOk="0">
                  <a:moveTo>
                    <a:pt x="34248" y="445"/>
                  </a:moveTo>
                  <a:cubicBezTo>
                    <a:pt x="39650" y="445"/>
                    <a:pt x="44954" y="1740"/>
                    <a:pt x="49657" y="4224"/>
                  </a:cubicBezTo>
                  <a:lnTo>
                    <a:pt x="49807" y="4303"/>
                  </a:lnTo>
                  <a:lnTo>
                    <a:pt x="49809" y="4303"/>
                  </a:lnTo>
                  <a:cubicBezTo>
                    <a:pt x="50359" y="4596"/>
                    <a:pt x="50908" y="4913"/>
                    <a:pt x="51449" y="5248"/>
                  </a:cubicBezTo>
                  <a:cubicBezTo>
                    <a:pt x="53044" y="6223"/>
                    <a:pt x="54543" y="7351"/>
                    <a:pt x="55925" y="8608"/>
                  </a:cubicBezTo>
                  <a:cubicBezTo>
                    <a:pt x="59303" y="11680"/>
                    <a:pt x="61995" y="15587"/>
                    <a:pt x="63705" y="19901"/>
                  </a:cubicBezTo>
                  <a:cubicBezTo>
                    <a:pt x="65768" y="25126"/>
                    <a:pt x="66913" y="29199"/>
                    <a:pt x="67406" y="33108"/>
                  </a:cubicBezTo>
                  <a:cubicBezTo>
                    <a:pt x="67715" y="35574"/>
                    <a:pt x="67758" y="37707"/>
                    <a:pt x="67541" y="39630"/>
                  </a:cubicBezTo>
                  <a:cubicBezTo>
                    <a:pt x="67402" y="40855"/>
                    <a:pt x="67089" y="42032"/>
                    <a:pt x="66787" y="43177"/>
                  </a:cubicBezTo>
                  <a:lnTo>
                    <a:pt x="66750" y="43325"/>
                  </a:lnTo>
                  <a:cubicBezTo>
                    <a:pt x="66535" y="44144"/>
                    <a:pt x="66314" y="44987"/>
                    <a:pt x="66155" y="45832"/>
                  </a:cubicBezTo>
                  <a:cubicBezTo>
                    <a:pt x="65968" y="46816"/>
                    <a:pt x="65999" y="47820"/>
                    <a:pt x="66027" y="48793"/>
                  </a:cubicBezTo>
                  <a:lnTo>
                    <a:pt x="66044" y="49293"/>
                  </a:lnTo>
                  <a:cubicBezTo>
                    <a:pt x="66075" y="50297"/>
                    <a:pt x="66053" y="51133"/>
                    <a:pt x="65849" y="51948"/>
                  </a:cubicBezTo>
                  <a:cubicBezTo>
                    <a:pt x="65536" y="53197"/>
                    <a:pt x="64886" y="54477"/>
                    <a:pt x="63920" y="55745"/>
                  </a:cubicBezTo>
                  <a:cubicBezTo>
                    <a:pt x="58951" y="62263"/>
                    <a:pt x="49926" y="65031"/>
                    <a:pt x="44993" y="66100"/>
                  </a:cubicBezTo>
                  <a:cubicBezTo>
                    <a:pt x="43005" y="66530"/>
                    <a:pt x="41093" y="66812"/>
                    <a:pt x="39299" y="66945"/>
                  </a:cubicBezTo>
                  <a:cubicBezTo>
                    <a:pt x="38413" y="67011"/>
                    <a:pt x="37538" y="67044"/>
                    <a:pt x="36678" y="67044"/>
                  </a:cubicBezTo>
                  <a:cubicBezTo>
                    <a:pt x="35392" y="67044"/>
                    <a:pt x="34140" y="66970"/>
                    <a:pt x="32933" y="66823"/>
                  </a:cubicBezTo>
                  <a:cubicBezTo>
                    <a:pt x="31110" y="66599"/>
                    <a:pt x="29538" y="66232"/>
                    <a:pt x="28125" y="65706"/>
                  </a:cubicBezTo>
                  <a:cubicBezTo>
                    <a:pt x="27319" y="65406"/>
                    <a:pt x="26646" y="64981"/>
                    <a:pt x="25938" y="64531"/>
                  </a:cubicBezTo>
                  <a:cubicBezTo>
                    <a:pt x="25484" y="64244"/>
                    <a:pt x="25017" y="63947"/>
                    <a:pt x="24512" y="63690"/>
                  </a:cubicBezTo>
                  <a:cubicBezTo>
                    <a:pt x="24308" y="63577"/>
                    <a:pt x="24076" y="63516"/>
                    <a:pt x="23839" y="63514"/>
                  </a:cubicBezTo>
                  <a:cubicBezTo>
                    <a:pt x="23452" y="63514"/>
                    <a:pt x="23103" y="63684"/>
                    <a:pt x="22738" y="63860"/>
                  </a:cubicBezTo>
                  <a:cubicBezTo>
                    <a:pt x="22525" y="63968"/>
                    <a:pt x="22305" y="64062"/>
                    <a:pt x="22081" y="64144"/>
                  </a:cubicBezTo>
                  <a:cubicBezTo>
                    <a:pt x="21202" y="64435"/>
                    <a:pt x="20283" y="64594"/>
                    <a:pt x="19357" y="64614"/>
                  </a:cubicBezTo>
                  <a:cubicBezTo>
                    <a:pt x="19287" y="64615"/>
                    <a:pt x="19218" y="64616"/>
                    <a:pt x="19148" y="64616"/>
                  </a:cubicBezTo>
                  <a:cubicBezTo>
                    <a:pt x="17472" y="64616"/>
                    <a:pt x="15793" y="64118"/>
                    <a:pt x="14415" y="63223"/>
                  </a:cubicBezTo>
                  <a:cubicBezTo>
                    <a:pt x="14330" y="63169"/>
                    <a:pt x="14250" y="63112"/>
                    <a:pt x="14167" y="63056"/>
                  </a:cubicBezTo>
                  <a:cubicBezTo>
                    <a:pt x="13969" y="62917"/>
                    <a:pt x="13776" y="62767"/>
                    <a:pt x="13589" y="62610"/>
                  </a:cubicBezTo>
                  <a:cubicBezTo>
                    <a:pt x="12922" y="62054"/>
                    <a:pt x="12340" y="61407"/>
                    <a:pt x="11860" y="60686"/>
                  </a:cubicBezTo>
                  <a:cubicBezTo>
                    <a:pt x="11495" y="60162"/>
                    <a:pt x="11193" y="59599"/>
                    <a:pt x="10956" y="59008"/>
                  </a:cubicBezTo>
                  <a:cubicBezTo>
                    <a:pt x="10921" y="58937"/>
                    <a:pt x="10891" y="58861"/>
                    <a:pt x="10863" y="58785"/>
                  </a:cubicBezTo>
                  <a:cubicBezTo>
                    <a:pt x="10700" y="58355"/>
                    <a:pt x="10661" y="57868"/>
                    <a:pt x="10624" y="57396"/>
                  </a:cubicBezTo>
                  <a:cubicBezTo>
                    <a:pt x="10615" y="57281"/>
                    <a:pt x="10606" y="57171"/>
                    <a:pt x="10595" y="57060"/>
                  </a:cubicBezTo>
                  <a:cubicBezTo>
                    <a:pt x="10561" y="56636"/>
                    <a:pt x="10504" y="56323"/>
                    <a:pt x="10409" y="56047"/>
                  </a:cubicBezTo>
                  <a:cubicBezTo>
                    <a:pt x="10350" y="55893"/>
                    <a:pt x="10272" y="55750"/>
                    <a:pt x="10178" y="55617"/>
                  </a:cubicBezTo>
                  <a:cubicBezTo>
                    <a:pt x="9900" y="55217"/>
                    <a:pt x="9477" y="54835"/>
                    <a:pt x="9068" y="54466"/>
                  </a:cubicBezTo>
                  <a:cubicBezTo>
                    <a:pt x="8814" y="54238"/>
                    <a:pt x="8575" y="54020"/>
                    <a:pt x="8406" y="53831"/>
                  </a:cubicBezTo>
                  <a:cubicBezTo>
                    <a:pt x="6177" y="51331"/>
                    <a:pt x="4376" y="48483"/>
                    <a:pt x="3072" y="45402"/>
                  </a:cubicBezTo>
                  <a:lnTo>
                    <a:pt x="2876" y="44931"/>
                  </a:lnTo>
                  <a:lnTo>
                    <a:pt x="2761" y="44659"/>
                  </a:lnTo>
                  <a:cubicBezTo>
                    <a:pt x="1204" y="40720"/>
                    <a:pt x="448" y="36423"/>
                    <a:pt x="580" y="32234"/>
                  </a:cubicBezTo>
                  <a:cubicBezTo>
                    <a:pt x="739" y="27583"/>
                    <a:pt x="1981" y="22869"/>
                    <a:pt x="4184" y="18600"/>
                  </a:cubicBezTo>
                  <a:cubicBezTo>
                    <a:pt x="6316" y="14470"/>
                    <a:pt x="9351" y="10766"/>
                    <a:pt x="12959" y="7885"/>
                  </a:cubicBezTo>
                  <a:cubicBezTo>
                    <a:pt x="18636" y="3351"/>
                    <a:pt x="25773" y="718"/>
                    <a:pt x="33048" y="466"/>
                  </a:cubicBezTo>
                  <a:cubicBezTo>
                    <a:pt x="33449" y="452"/>
                    <a:pt x="33848" y="445"/>
                    <a:pt x="34248" y="445"/>
                  </a:cubicBezTo>
                  <a:close/>
                  <a:moveTo>
                    <a:pt x="34259" y="1"/>
                  </a:moveTo>
                  <a:cubicBezTo>
                    <a:pt x="33852" y="1"/>
                    <a:pt x="33444" y="8"/>
                    <a:pt x="33035" y="23"/>
                  </a:cubicBezTo>
                  <a:cubicBezTo>
                    <a:pt x="25662" y="275"/>
                    <a:pt x="18434" y="2945"/>
                    <a:pt x="12679" y="7537"/>
                  </a:cubicBezTo>
                  <a:cubicBezTo>
                    <a:pt x="9020" y="10453"/>
                    <a:pt x="5946" y="14209"/>
                    <a:pt x="3789" y="18393"/>
                  </a:cubicBezTo>
                  <a:cubicBezTo>
                    <a:pt x="1556" y="22723"/>
                    <a:pt x="293" y="27503"/>
                    <a:pt x="135" y="32219"/>
                  </a:cubicBezTo>
                  <a:cubicBezTo>
                    <a:pt x="0" y="36469"/>
                    <a:pt x="763" y="40829"/>
                    <a:pt x="2349" y="44828"/>
                  </a:cubicBezTo>
                  <a:lnTo>
                    <a:pt x="2464" y="45102"/>
                  </a:lnTo>
                  <a:cubicBezTo>
                    <a:pt x="2529" y="45263"/>
                    <a:pt x="2594" y="45419"/>
                    <a:pt x="2661" y="45578"/>
                  </a:cubicBezTo>
                  <a:cubicBezTo>
                    <a:pt x="4002" y="48732"/>
                    <a:pt x="5822" y="51609"/>
                    <a:pt x="8071" y="54127"/>
                  </a:cubicBezTo>
                  <a:cubicBezTo>
                    <a:pt x="8258" y="54338"/>
                    <a:pt x="8505" y="54561"/>
                    <a:pt x="8768" y="54798"/>
                  </a:cubicBezTo>
                  <a:cubicBezTo>
                    <a:pt x="9159" y="55150"/>
                    <a:pt x="9563" y="55515"/>
                    <a:pt x="9811" y="55874"/>
                  </a:cubicBezTo>
                  <a:cubicBezTo>
                    <a:pt x="9883" y="55973"/>
                    <a:pt x="9941" y="56080"/>
                    <a:pt x="9987" y="56195"/>
                  </a:cubicBezTo>
                  <a:cubicBezTo>
                    <a:pt x="10070" y="56432"/>
                    <a:pt x="10117" y="56710"/>
                    <a:pt x="10150" y="57101"/>
                  </a:cubicBezTo>
                  <a:cubicBezTo>
                    <a:pt x="10161" y="57210"/>
                    <a:pt x="10170" y="57320"/>
                    <a:pt x="10178" y="57431"/>
                  </a:cubicBezTo>
                  <a:cubicBezTo>
                    <a:pt x="10220" y="57933"/>
                    <a:pt x="10256" y="58452"/>
                    <a:pt x="10443" y="58943"/>
                  </a:cubicBezTo>
                  <a:cubicBezTo>
                    <a:pt x="10478" y="59030"/>
                    <a:pt x="10511" y="59117"/>
                    <a:pt x="10548" y="59189"/>
                  </a:cubicBezTo>
                  <a:cubicBezTo>
                    <a:pt x="10795" y="59806"/>
                    <a:pt x="11110" y="60392"/>
                    <a:pt x="11490" y="60938"/>
                  </a:cubicBezTo>
                  <a:cubicBezTo>
                    <a:pt x="11994" y="61694"/>
                    <a:pt x="12605" y="62371"/>
                    <a:pt x="13302" y="62956"/>
                  </a:cubicBezTo>
                  <a:cubicBezTo>
                    <a:pt x="13502" y="63119"/>
                    <a:pt x="13702" y="63275"/>
                    <a:pt x="13906" y="63419"/>
                  </a:cubicBezTo>
                  <a:cubicBezTo>
                    <a:pt x="13993" y="63482"/>
                    <a:pt x="14082" y="63545"/>
                    <a:pt x="14171" y="63599"/>
                  </a:cubicBezTo>
                  <a:cubicBezTo>
                    <a:pt x="15627" y="64545"/>
                    <a:pt x="17395" y="65065"/>
                    <a:pt x="19175" y="65065"/>
                  </a:cubicBezTo>
                  <a:cubicBezTo>
                    <a:pt x="19239" y="65065"/>
                    <a:pt x="19304" y="65065"/>
                    <a:pt x="19368" y="65063"/>
                  </a:cubicBezTo>
                  <a:cubicBezTo>
                    <a:pt x="20339" y="65042"/>
                    <a:pt x="21302" y="64876"/>
                    <a:pt x="22220" y="64568"/>
                  </a:cubicBezTo>
                  <a:cubicBezTo>
                    <a:pt x="22464" y="64479"/>
                    <a:pt x="22703" y="64377"/>
                    <a:pt x="22933" y="64262"/>
                  </a:cubicBezTo>
                  <a:cubicBezTo>
                    <a:pt x="23271" y="64097"/>
                    <a:pt x="23550" y="63967"/>
                    <a:pt x="23839" y="63967"/>
                  </a:cubicBezTo>
                  <a:cubicBezTo>
                    <a:pt x="23990" y="63967"/>
                    <a:pt x="24144" y="64003"/>
                    <a:pt x="24310" y="64088"/>
                  </a:cubicBezTo>
                  <a:cubicBezTo>
                    <a:pt x="24793" y="64335"/>
                    <a:pt x="25251" y="64627"/>
                    <a:pt x="25694" y="64907"/>
                  </a:cubicBezTo>
                  <a:cubicBezTo>
                    <a:pt x="26396" y="65352"/>
                    <a:pt x="27117" y="65813"/>
                    <a:pt x="27971" y="66123"/>
                  </a:cubicBezTo>
                  <a:cubicBezTo>
                    <a:pt x="29416" y="66664"/>
                    <a:pt x="31019" y="67036"/>
                    <a:pt x="32879" y="67264"/>
                  </a:cubicBezTo>
                  <a:cubicBezTo>
                    <a:pt x="34121" y="67416"/>
                    <a:pt x="35371" y="67490"/>
                    <a:pt x="36622" y="67490"/>
                  </a:cubicBezTo>
                  <a:cubicBezTo>
                    <a:pt x="36640" y="67490"/>
                    <a:pt x="36658" y="67490"/>
                    <a:pt x="36676" y="67490"/>
                  </a:cubicBezTo>
                  <a:cubicBezTo>
                    <a:pt x="36702" y="67490"/>
                    <a:pt x="36728" y="67490"/>
                    <a:pt x="36754" y="67490"/>
                  </a:cubicBezTo>
                  <a:cubicBezTo>
                    <a:pt x="37604" y="67490"/>
                    <a:pt x="38465" y="67455"/>
                    <a:pt x="39342" y="67390"/>
                  </a:cubicBezTo>
                  <a:cubicBezTo>
                    <a:pt x="41147" y="67257"/>
                    <a:pt x="43081" y="66971"/>
                    <a:pt x="45084" y="66536"/>
                  </a:cubicBezTo>
                  <a:cubicBezTo>
                    <a:pt x="50081" y="65454"/>
                    <a:pt x="59220" y="62647"/>
                    <a:pt x="64276" y="56017"/>
                  </a:cubicBezTo>
                  <a:cubicBezTo>
                    <a:pt x="65282" y="54696"/>
                    <a:pt x="65955" y="53366"/>
                    <a:pt x="66281" y="52056"/>
                  </a:cubicBezTo>
                  <a:cubicBezTo>
                    <a:pt x="66498" y="51194"/>
                    <a:pt x="66522" y="50323"/>
                    <a:pt x="66490" y="49282"/>
                  </a:cubicBezTo>
                  <a:lnTo>
                    <a:pt x="66477" y="48780"/>
                  </a:lnTo>
                  <a:cubicBezTo>
                    <a:pt x="66446" y="47831"/>
                    <a:pt x="66416" y="46851"/>
                    <a:pt x="66596" y="45917"/>
                  </a:cubicBezTo>
                  <a:cubicBezTo>
                    <a:pt x="66750" y="45087"/>
                    <a:pt x="66970" y="44251"/>
                    <a:pt x="67183" y="43440"/>
                  </a:cubicBezTo>
                  <a:lnTo>
                    <a:pt x="67220" y="43290"/>
                  </a:lnTo>
                  <a:cubicBezTo>
                    <a:pt x="67513" y="42189"/>
                    <a:pt x="67841" y="40938"/>
                    <a:pt x="67982" y="39682"/>
                  </a:cubicBezTo>
                  <a:cubicBezTo>
                    <a:pt x="68206" y="37724"/>
                    <a:pt x="68163" y="35554"/>
                    <a:pt x="67850" y="33054"/>
                  </a:cubicBezTo>
                  <a:cubicBezTo>
                    <a:pt x="67350" y="29104"/>
                    <a:pt x="66201" y="24998"/>
                    <a:pt x="64122" y="19736"/>
                  </a:cubicBezTo>
                  <a:cubicBezTo>
                    <a:pt x="62386" y="15358"/>
                    <a:pt x="59653" y="11396"/>
                    <a:pt x="56227" y="8280"/>
                  </a:cubicBezTo>
                  <a:cubicBezTo>
                    <a:pt x="54823" y="7003"/>
                    <a:pt x="53305" y="5858"/>
                    <a:pt x="51686" y="4865"/>
                  </a:cubicBezTo>
                  <a:cubicBezTo>
                    <a:pt x="51100" y="4505"/>
                    <a:pt x="50500" y="4161"/>
                    <a:pt x="49905" y="3846"/>
                  </a:cubicBezTo>
                  <a:lnTo>
                    <a:pt x="49859" y="3801"/>
                  </a:lnTo>
                  <a:lnTo>
                    <a:pt x="49809" y="3801"/>
                  </a:lnTo>
                  <a:cubicBezTo>
                    <a:pt x="45059" y="1306"/>
                    <a:pt x="39706" y="1"/>
                    <a:pt x="342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/>
            </a:p>
          </p:txBody>
        </p:sp>
        <p:sp>
          <p:nvSpPr>
            <p:cNvPr id="45" name="Google Shape;11125;p68"/>
            <p:cNvSpPr/>
            <p:nvPr/>
          </p:nvSpPr>
          <p:spPr>
            <a:xfrm>
              <a:off x="1495625" y="2517400"/>
              <a:ext cx="148075" cy="106475"/>
            </a:xfrm>
            <a:custGeom>
              <a:avLst/>
              <a:gdLst/>
              <a:ahLst/>
              <a:cxnLst/>
              <a:rect l="l" t="t" r="r" b="b"/>
              <a:pathLst>
                <a:path w="5923" h="4259" extrusionOk="0">
                  <a:moveTo>
                    <a:pt x="5030" y="1"/>
                  </a:moveTo>
                  <a:cubicBezTo>
                    <a:pt x="4961" y="1"/>
                    <a:pt x="4890" y="18"/>
                    <a:pt x="4823" y="57"/>
                  </a:cubicBezTo>
                  <a:cubicBezTo>
                    <a:pt x="4610" y="179"/>
                    <a:pt x="4534" y="453"/>
                    <a:pt x="4667" y="644"/>
                  </a:cubicBezTo>
                  <a:cubicBezTo>
                    <a:pt x="5003" y="1124"/>
                    <a:pt x="5064" y="1732"/>
                    <a:pt x="4847" y="2278"/>
                  </a:cubicBezTo>
                  <a:cubicBezTo>
                    <a:pt x="4630" y="2823"/>
                    <a:pt x="4189" y="3153"/>
                    <a:pt x="3672" y="3307"/>
                  </a:cubicBezTo>
                  <a:cubicBezTo>
                    <a:pt x="3474" y="3366"/>
                    <a:pt x="3275" y="3394"/>
                    <a:pt x="3079" y="3394"/>
                  </a:cubicBezTo>
                  <a:cubicBezTo>
                    <a:pt x="2148" y="3394"/>
                    <a:pt x="1283" y="2772"/>
                    <a:pt x="917" y="1891"/>
                  </a:cubicBezTo>
                  <a:cubicBezTo>
                    <a:pt x="842" y="1711"/>
                    <a:pt x="693" y="1575"/>
                    <a:pt x="503" y="1575"/>
                  </a:cubicBezTo>
                  <a:cubicBezTo>
                    <a:pt x="465" y="1575"/>
                    <a:pt x="427" y="1580"/>
                    <a:pt x="387" y="1591"/>
                  </a:cubicBezTo>
                  <a:cubicBezTo>
                    <a:pt x="187" y="1645"/>
                    <a:pt x="0" y="1904"/>
                    <a:pt x="89" y="2119"/>
                  </a:cubicBezTo>
                  <a:cubicBezTo>
                    <a:pt x="576" y="3288"/>
                    <a:pt x="1625" y="4189"/>
                    <a:pt x="2926" y="4255"/>
                  </a:cubicBezTo>
                  <a:cubicBezTo>
                    <a:pt x="2975" y="4257"/>
                    <a:pt x="3024" y="4258"/>
                    <a:pt x="3073" y="4258"/>
                  </a:cubicBezTo>
                  <a:cubicBezTo>
                    <a:pt x="4318" y="4258"/>
                    <a:pt x="5458" y="3464"/>
                    <a:pt x="5753" y="2252"/>
                  </a:cubicBezTo>
                  <a:cubicBezTo>
                    <a:pt x="5922" y="1561"/>
                    <a:pt x="5822" y="798"/>
                    <a:pt x="5410" y="212"/>
                  </a:cubicBezTo>
                  <a:cubicBezTo>
                    <a:pt x="5318" y="81"/>
                    <a:pt x="5177" y="1"/>
                    <a:pt x="50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/>
            </a:p>
          </p:txBody>
        </p:sp>
        <p:sp>
          <p:nvSpPr>
            <p:cNvPr id="46" name="Google Shape;11126;p68"/>
            <p:cNvSpPr/>
            <p:nvPr/>
          </p:nvSpPr>
          <p:spPr>
            <a:xfrm>
              <a:off x="243825" y="1225200"/>
              <a:ext cx="1941325" cy="1582150"/>
            </a:xfrm>
            <a:custGeom>
              <a:avLst/>
              <a:gdLst/>
              <a:ahLst/>
              <a:cxnLst/>
              <a:rect l="l" t="t" r="r" b="b"/>
              <a:pathLst>
                <a:path w="77653" h="63286" extrusionOk="0">
                  <a:moveTo>
                    <a:pt x="28058" y="2878"/>
                  </a:moveTo>
                  <a:cubicBezTo>
                    <a:pt x="28417" y="2878"/>
                    <a:pt x="28776" y="2936"/>
                    <a:pt x="29120" y="3051"/>
                  </a:cubicBezTo>
                  <a:cubicBezTo>
                    <a:pt x="28627" y="3055"/>
                    <a:pt x="28136" y="3090"/>
                    <a:pt x="27647" y="3159"/>
                  </a:cubicBezTo>
                  <a:lnTo>
                    <a:pt x="27643" y="3159"/>
                  </a:lnTo>
                  <a:cubicBezTo>
                    <a:pt x="27150" y="3231"/>
                    <a:pt x="26661" y="3329"/>
                    <a:pt x="26179" y="3453"/>
                  </a:cubicBezTo>
                  <a:cubicBezTo>
                    <a:pt x="26503" y="3229"/>
                    <a:pt x="26865" y="3068"/>
                    <a:pt x="27250" y="2977"/>
                  </a:cubicBezTo>
                  <a:cubicBezTo>
                    <a:pt x="27515" y="2911"/>
                    <a:pt x="27786" y="2878"/>
                    <a:pt x="28058" y="2878"/>
                  </a:cubicBezTo>
                  <a:close/>
                  <a:moveTo>
                    <a:pt x="34936" y="0"/>
                  </a:moveTo>
                  <a:cubicBezTo>
                    <a:pt x="34690" y="0"/>
                    <a:pt x="34443" y="5"/>
                    <a:pt x="34195" y="16"/>
                  </a:cubicBezTo>
                  <a:cubicBezTo>
                    <a:pt x="31432" y="137"/>
                    <a:pt x="28595" y="1041"/>
                    <a:pt x="26635" y="2966"/>
                  </a:cubicBezTo>
                  <a:cubicBezTo>
                    <a:pt x="26472" y="3125"/>
                    <a:pt x="26318" y="3290"/>
                    <a:pt x="26170" y="3459"/>
                  </a:cubicBezTo>
                  <a:cubicBezTo>
                    <a:pt x="22861" y="4322"/>
                    <a:pt x="19874" y="6481"/>
                    <a:pt x="17532" y="9038"/>
                  </a:cubicBezTo>
                  <a:cubicBezTo>
                    <a:pt x="14845" y="11967"/>
                    <a:pt x="12818" y="15412"/>
                    <a:pt x="10602" y="18721"/>
                  </a:cubicBezTo>
                  <a:cubicBezTo>
                    <a:pt x="10322" y="19138"/>
                    <a:pt x="10044" y="19553"/>
                    <a:pt x="9755" y="19966"/>
                  </a:cubicBezTo>
                  <a:cubicBezTo>
                    <a:pt x="7193" y="23642"/>
                    <a:pt x="4097" y="27153"/>
                    <a:pt x="0" y="28936"/>
                  </a:cubicBezTo>
                  <a:lnTo>
                    <a:pt x="5127" y="28391"/>
                  </a:lnTo>
                  <a:lnTo>
                    <a:pt x="5127" y="28391"/>
                  </a:lnTo>
                  <a:cubicBezTo>
                    <a:pt x="5108" y="28523"/>
                    <a:pt x="5095" y="28656"/>
                    <a:pt x="5075" y="28791"/>
                  </a:cubicBezTo>
                  <a:cubicBezTo>
                    <a:pt x="4671" y="31984"/>
                    <a:pt x="4289" y="35195"/>
                    <a:pt x="4334" y="38408"/>
                  </a:cubicBezTo>
                  <a:cubicBezTo>
                    <a:pt x="4341" y="39466"/>
                    <a:pt x="4404" y="40522"/>
                    <a:pt x="4521" y="41571"/>
                  </a:cubicBezTo>
                  <a:cubicBezTo>
                    <a:pt x="4621" y="42421"/>
                    <a:pt x="4764" y="43266"/>
                    <a:pt x="4951" y="44100"/>
                  </a:cubicBezTo>
                  <a:cubicBezTo>
                    <a:pt x="5614" y="47044"/>
                    <a:pt x="6861" y="49866"/>
                    <a:pt x="8818" y="52097"/>
                  </a:cubicBezTo>
                  <a:cubicBezTo>
                    <a:pt x="9190" y="52521"/>
                    <a:pt x="9585" y="52923"/>
                    <a:pt x="10005" y="53299"/>
                  </a:cubicBezTo>
                  <a:cubicBezTo>
                    <a:pt x="11362" y="54520"/>
                    <a:pt x="12981" y="55480"/>
                    <a:pt x="14069" y="56946"/>
                  </a:cubicBezTo>
                  <a:cubicBezTo>
                    <a:pt x="15160" y="58413"/>
                    <a:pt x="15523" y="60668"/>
                    <a:pt x="14247" y="61971"/>
                  </a:cubicBezTo>
                  <a:cubicBezTo>
                    <a:pt x="17200" y="59436"/>
                    <a:pt x="19168" y="55773"/>
                    <a:pt x="19640" y="51906"/>
                  </a:cubicBezTo>
                  <a:cubicBezTo>
                    <a:pt x="20663" y="55082"/>
                    <a:pt x="20717" y="58565"/>
                    <a:pt x="19824" y="61780"/>
                  </a:cubicBezTo>
                  <a:cubicBezTo>
                    <a:pt x="19685" y="62284"/>
                    <a:pt x="19520" y="62779"/>
                    <a:pt x="19333" y="63270"/>
                  </a:cubicBezTo>
                  <a:lnTo>
                    <a:pt x="19844" y="63286"/>
                  </a:lnTo>
                  <a:cubicBezTo>
                    <a:pt x="24167" y="61163"/>
                    <a:pt x="27521" y="57144"/>
                    <a:pt x="28853" y="52510"/>
                  </a:cubicBezTo>
                  <a:cubicBezTo>
                    <a:pt x="28903" y="52356"/>
                    <a:pt x="28947" y="52197"/>
                    <a:pt x="28988" y="52039"/>
                  </a:cubicBezTo>
                  <a:cubicBezTo>
                    <a:pt x="29309" y="52871"/>
                    <a:pt x="29477" y="53755"/>
                    <a:pt x="29488" y="54648"/>
                  </a:cubicBezTo>
                  <a:cubicBezTo>
                    <a:pt x="29496" y="55191"/>
                    <a:pt x="29444" y="55734"/>
                    <a:pt x="29335" y="56266"/>
                  </a:cubicBezTo>
                  <a:cubicBezTo>
                    <a:pt x="33270" y="53236"/>
                    <a:pt x="36311" y="49056"/>
                    <a:pt x="38008" y="44387"/>
                  </a:cubicBezTo>
                  <a:cubicBezTo>
                    <a:pt x="38217" y="43800"/>
                    <a:pt x="38410" y="43207"/>
                    <a:pt x="38582" y="42603"/>
                  </a:cubicBezTo>
                  <a:cubicBezTo>
                    <a:pt x="39320" y="45662"/>
                    <a:pt x="39383" y="48845"/>
                    <a:pt x="38769" y="51932"/>
                  </a:cubicBezTo>
                  <a:cubicBezTo>
                    <a:pt x="43557" y="47448"/>
                    <a:pt x="47165" y="41715"/>
                    <a:pt x="49138" y="35456"/>
                  </a:cubicBezTo>
                  <a:cubicBezTo>
                    <a:pt x="49403" y="36249"/>
                    <a:pt x="49664" y="37050"/>
                    <a:pt x="49924" y="37846"/>
                  </a:cubicBezTo>
                  <a:cubicBezTo>
                    <a:pt x="49924" y="37852"/>
                    <a:pt x="49927" y="37859"/>
                    <a:pt x="49931" y="37863"/>
                  </a:cubicBezTo>
                  <a:cubicBezTo>
                    <a:pt x="50737" y="40290"/>
                    <a:pt x="51541" y="42719"/>
                    <a:pt x="52338" y="45145"/>
                  </a:cubicBezTo>
                  <a:cubicBezTo>
                    <a:pt x="53559" y="39942"/>
                    <a:pt x="54109" y="34602"/>
                    <a:pt x="53976" y="29260"/>
                  </a:cubicBezTo>
                  <a:lnTo>
                    <a:pt x="53976" y="29260"/>
                  </a:lnTo>
                  <a:cubicBezTo>
                    <a:pt x="54604" y="33281"/>
                    <a:pt x="55699" y="37216"/>
                    <a:pt x="57235" y="40985"/>
                  </a:cubicBezTo>
                  <a:cubicBezTo>
                    <a:pt x="57454" y="41513"/>
                    <a:pt x="57674" y="42036"/>
                    <a:pt x="57908" y="42556"/>
                  </a:cubicBezTo>
                  <a:cubicBezTo>
                    <a:pt x="58328" y="41207"/>
                    <a:pt x="59633" y="36477"/>
                    <a:pt x="60192" y="34604"/>
                  </a:cubicBezTo>
                  <a:cubicBezTo>
                    <a:pt x="60239" y="34441"/>
                    <a:pt x="60279" y="34304"/>
                    <a:pt x="60318" y="34191"/>
                  </a:cubicBezTo>
                  <a:cubicBezTo>
                    <a:pt x="61134" y="37496"/>
                    <a:pt x="62197" y="41050"/>
                    <a:pt x="63035" y="44381"/>
                  </a:cubicBezTo>
                  <a:cubicBezTo>
                    <a:pt x="63081" y="44554"/>
                    <a:pt x="63129" y="44728"/>
                    <a:pt x="63168" y="44902"/>
                  </a:cubicBezTo>
                  <a:cubicBezTo>
                    <a:pt x="67174" y="39831"/>
                    <a:pt x="67296" y="33355"/>
                    <a:pt x="66055" y="28967"/>
                  </a:cubicBezTo>
                  <a:cubicBezTo>
                    <a:pt x="65784" y="28011"/>
                    <a:pt x="65449" y="27157"/>
                    <a:pt x="65073" y="26431"/>
                  </a:cubicBezTo>
                  <a:lnTo>
                    <a:pt x="65073" y="26431"/>
                  </a:lnTo>
                  <a:cubicBezTo>
                    <a:pt x="65074" y="26432"/>
                    <a:pt x="69214" y="31644"/>
                    <a:pt x="67648" y="43386"/>
                  </a:cubicBezTo>
                  <a:cubicBezTo>
                    <a:pt x="67793" y="42621"/>
                    <a:pt x="69974" y="40040"/>
                    <a:pt x="71043" y="38452"/>
                  </a:cubicBezTo>
                  <a:cubicBezTo>
                    <a:pt x="71356" y="37985"/>
                    <a:pt x="71576" y="37611"/>
                    <a:pt x="71617" y="37385"/>
                  </a:cubicBezTo>
                  <a:lnTo>
                    <a:pt x="71617" y="37385"/>
                  </a:lnTo>
                  <a:cubicBezTo>
                    <a:pt x="71226" y="40296"/>
                    <a:pt x="72558" y="43412"/>
                    <a:pt x="74993" y="45069"/>
                  </a:cubicBezTo>
                  <a:cubicBezTo>
                    <a:pt x="75669" y="44037"/>
                    <a:pt x="76207" y="42918"/>
                    <a:pt x="76592" y="41745"/>
                  </a:cubicBezTo>
                  <a:cubicBezTo>
                    <a:pt x="77472" y="39101"/>
                    <a:pt x="77652" y="36192"/>
                    <a:pt x="77352" y="33396"/>
                  </a:cubicBezTo>
                  <a:cubicBezTo>
                    <a:pt x="77285" y="32749"/>
                    <a:pt x="77192" y="32110"/>
                    <a:pt x="77079" y="31474"/>
                  </a:cubicBezTo>
                  <a:cubicBezTo>
                    <a:pt x="76711" y="29377"/>
                    <a:pt x="76125" y="27318"/>
                    <a:pt x="75464" y="25286"/>
                  </a:cubicBezTo>
                  <a:lnTo>
                    <a:pt x="75464" y="25282"/>
                  </a:lnTo>
                  <a:cubicBezTo>
                    <a:pt x="75071" y="24076"/>
                    <a:pt x="74647" y="22881"/>
                    <a:pt x="74230" y="21682"/>
                  </a:cubicBezTo>
                  <a:lnTo>
                    <a:pt x="74230" y="21682"/>
                  </a:lnTo>
                  <a:cubicBezTo>
                    <a:pt x="75141" y="23168"/>
                    <a:pt x="76047" y="24656"/>
                    <a:pt x="76950" y="26145"/>
                  </a:cubicBezTo>
                  <a:cubicBezTo>
                    <a:pt x="76544" y="18228"/>
                    <a:pt x="71639" y="10698"/>
                    <a:pt x="64571" y="7126"/>
                  </a:cubicBezTo>
                  <a:cubicBezTo>
                    <a:pt x="61363" y="5508"/>
                    <a:pt x="57821" y="4678"/>
                    <a:pt x="54319" y="3863"/>
                  </a:cubicBezTo>
                  <a:lnTo>
                    <a:pt x="43077" y="1248"/>
                  </a:lnTo>
                  <a:cubicBezTo>
                    <a:pt x="40396" y="626"/>
                    <a:pt x="37680" y="0"/>
                    <a:pt x="34936" y="0"/>
                  </a:cubicBezTo>
                  <a:close/>
                </a:path>
              </a:pathLst>
            </a:custGeom>
            <a:solidFill>
              <a:srgbClr val="CD9266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/>
            </a:p>
          </p:txBody>
        </p:sp>
        <p:sp>
          <p:nvSpPr>
            <p:cNvPr id="47" name="Google Shape;11127;p68"/>
            <p:cNvSpPr/>
            <p:nvPr/>
          </p:nvSpPr>
          <p:spPr>
            <a:xfrm>
              <a:off x="890600" y="1291450"/>
              <a:ext cx="88850" cy="25875"/>
            </a:xfrm>
            <a:custGeom>
              <a:avLst/>
              <a:gdLst/>
              <a:ahLst/>
              <a:cxnLst/>
              <a:rect l="l" t="t" r="r" b="b"/>
              <a:pathLst>
                <a:path w="3554" h="1035" extrusionOk="0">
                  <a:moveTo>
                    <a:pt x="2194" y="0"/>
                  </a:moveTo>
                  <a:cubicBezTo>
                    <a:pt x="1488" y="0"/>
                    <a:pt x="783" y="207"/>
                    <a:pt x="195" y="605"/>
                  </a:cubicBezTo>
                  <a:cubicBezTo>
                    <a:pt x="0" y="736"/>
                    <a:pt x="91" y="1035"/>
                    <a:pt x="307" y="1035"/>
                  </a:cubicBezTo>
                  <a:cubicBezTo>
                    <a:pt x="327" y="1035"/>
                    <a:pt x="349" y="1032"/>
                    <a:pt x="371" y="1026"/>
                  </a:cubicBezTo>
                  <a:cubicBezTo>
                    <a:pt x="632" y="961"/>
                    <a:pt x="853" y="907"/>
                    <a:pt x="1099" y="857"/>
                  </a:cubicBezTo>
                  <a:cubicBezTo>
                    <a:pt x="1342" y="807"/>
                    <a:pt x="1557" y="740"/>
                    <a:pt x="1776" y="740"/>
                  </a:cubicBezTo>
                  <a:cubicBezTo>
                    <a:pt x="1802" y="740"/>
                    <a:pt x="1826" y="736"/>
                    <a:pt x="1847" y="730"/>
                  </a:cubicBezTo>
                  <a:lnTo>
                    <a:pt x="1847" y="730"/>
                  </a:lnTo>
                  <a:cubicBezTo>
                    <a:pt x="2311" y="667"/>
                    <a:pt x="2779" y="633"/>
                    <a:pt x="3249" y="629"/>
                  </a:cubicBezTo>
                  <a:cubicBezTo>
                    <a:pt x="3512" y="627"/>
                    <a:pt x="3554" y="260"/>
                    <a:pt x="3308" y="179"/>
                  </a:cubicBezTo>
                  <a:cubicBezTo>
                    <a:pt x="2948" y="59"/>
                    <a:pt x="2571" y="0"/>
                    <a:pt x="2194" y="0"/>
                  </a:cubicBezTo>
                  <a:close/>
                </a:path>
              </a:pathLst>
            </a:custGeom>
            <a:solidFill>
              <a:srgbClr val="3F190D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/>
            </a:p>
          </p:txBody>
        </p:sp>
        <p:sp>
          <p:nvSpPr>
            <p:cNvPr id="48" name="Google Shape;11128;p68"/>
            <p:cNvSpPr/>
            <p:nvPr/>
          </p:nvSpPr>
          <p:spPr>
            <a:xfrm>
              <a:off x="235950" y="1219675"/>
              <a:ext cx="1957925" cy="1593275"/>
            </a:xfrm>
            <a:custGeom>
              <a:avLst/>
              <a:gdLst/>
              <a:ahLst/>
              <a:cxnLst/>
              <a:rect l="l" t="t" r="r" b="b"/>
              <a:pathLst>
                <a:path w="78317" h="63731" extrusionOk="0">
                  <a:moveTo>
                    <a:pt x="35343" y="457"/>
                  </a:moveTo>
                  <a:cubicBezTo>
                    <a:pt x="36040" y="457"/>
                    <a:pt x="36736" y="497"/>
                    <a:pt x="37422" y="569"/>
                  </a:cubicBezTo>
                  <a:cubicBezTo>
                    <a:pt x="39318" y="769"/>
                    <a:pt x="41180" y="1193"/>
                    <a:pt x="43035" y="1623"/>
                  </a:cubicBezTo>
                  <a:cubicBezTo>
                    <a:pt x="44891" y="2055"/>
                    <a:pt x="46729" y="2481"/>
                    <a:pt x="48575" y="2911"/>
                  </a:cubicBezTo>
                  <a:cubicBezTo>
                    <a:pt x="52186" y="3750"/>
                    <a:pt x="55836" y="4493"/>
                    <a:pt x="59401" y="5514"/>
                  </a:cubicBezTo>
                  <a:cubicBezTo>
                    <a:pt x="62512" y="6409"/>
                    <a:pt x="65497" y="7652"/>
                    <a:pt x="68084" y="9620"/>
                  </a:cubicBezTo>
                  <a:cubicBezTo>
                    <a:pt x="72699" y="13133"/>
                    <a:pt x="75903" y="18466"/>
                    <a:pt x="76809" y="24193"/>
                  </a:cubicBezTo>
                  <a:cubicBezTo>
                    <a:pt x="76874" y="24605"/>
                    <a:pt x="76926" y="25019"/>
                    <a:pt x="76966" y="25434"/>
                  </a:cubicBezTo>
                  <a:lnTo>
                    <a:pt x="76966" y="25434"/>
                  </a:lnTo>
                  <a:cubicBezTo>
                    <a:pt x="76225" y="24219"/>
                    <a:pt x="75484" y="23004"/>
                    <a:pt x="74743" y="21786"/>
                  </a:cubicBezTo>
                  <a:cubicBezTo>
                    <a:pt x="74698" y="21714"/>
                    <a:pt x="74625" y="21682"/>
                    <a:pt x="74551" y="21682"/>
                  </a:cubicBezTo>
                  <a:cubicBezTo>
                    <a:pt x="74409" y="21682"/>
                    <a:pt x="74265" y="21798"/>
                    <a:pt x="74324" y="21964"/>
                  </a:cubicBezTo>
                  <a:cubicBezTo>
                    <a:pt x="75649" y="25764"/>
                    <a:pt x="77000" y="29592"/>
                    <a:pt x="77439" y="33615"/>
                  </a:cubicBezTo>
                  <a:cubicBezTo>
                    <a:pt x="77843" y="37513"/>
                    <a:pt x="77352" y="41597"/>
                    <a:pt x="75243" y="44965"/>
                  </a:cubicBezTo>
                  <a:lnTo>
                    <a:pt x="75243" y="44965"/>
                  </a:lnTo>
                  <a:cubicBezTo>
                    <a:pt x="72979" y="43292"/>
                    <a:pt x="71811" y="40391"/>
                    <a:pt x="72160" y="37606"/>
                  </a:cubicBezTo>
                  <a:cubicBezTo>
                    <a:pt x="72178" y="37462"/>
                    <a:pt x="72055" y="37382"/>
                    <a:pt x="71933" y="37382"/>
                  </a:cubicBezTo>
                  <a:cubicBezTo>
                    <a:pt x="71835" y="37382"/>
                    <a:pt x="71737" y="37433"/>
                    <a:pt x="71712" y="37543"/>
                  </a:cubicBezTo>
                  <a:cubicBezTo>
                    <a:pt x="71563" y="38162"/>
                    <a:pt x="71039" y="38749"/>
                    <a:pt x="70670" y="39257"/>
                  </a:cubicBezTo>
                  <a:cubicBezTo>
                    <a:pt x="70257" y="39824"/>
                    <a:pt x="69827" y="40380"/>
                    <a:pt x="69405" y="40943"/>
                  </a:cubicBezTo>
                  <a:cubicBezTo>
                    <a:pt x="69037" y="41432"/>
                    <a:pt x="68668" y="41924"/>
                    <a:pt x="68327" y="42435"/>
                  </a:cubicBezTo>
                  <a:lnTo>
                    <a:pt x="68327" y="42435"/>
                  </a:lnTo>
                  <a:cubicBezTo>
                    <a:pt x="68669" y="39180"/>
                    <a:pt x="68642" y="35868"/>
                    <a:pt x="67987" y="32657"/>
                  </a:cubicBezTo>
                  <a:cubicBezTo>
                    <a:pt x="67606" y="30806"/>
                    <a:pt x="67020" y="28949"/>
                    <a:pt x="66077" y="27302"/>
                  </a:cubicBezTo>
                  <a:cubicBezTo>
                    <a:pt x="65929" y="27040"/>
                    <a:pt x="65773" y="26781"/>
                    <a:pt x="65588" y="26543"/>
                  </a:cubicBezTo>
                  <a:lnTo>
                    <a:pt x="65588" y="26543"/>
                  </a:lnTo>
                  <a:cubicBezTo>
                    <a:pt x="65587" y="26542"/>
                    <a:pt x="65587" y="26540"/>
                    <a:pt x="65586" y="26539"/>
                  </a:cubicBezTo>
                  <a:lnTo>
                    <a:pt x="65585" y="26540"/>
                  </a:lnTo>
                  <a:lnTo>
                    <a:pt x="65585" y="26540"/>
                  </a:lnTo>
                  <a:cubicBezTo>
                    <a:pt x="65573" y="26524"/>
                    <a:pt x="65561" y="26509"/>
                    <a:pt x="65549" y="26494"/>
                  </a:cubicBezTo>
                  <a:cubicBezTo>
                    <a:pt x="65496" y="26426"/>
                    <a:pt x="65438" y="26398"/>
                    <a:pt x="65383" y="26398"/>
                  </a:cubicBezTo>
                  <a:cubicBezTo>
                    <a:pt x="65232" y="26398"/>
                    <a:pt x="65107" y="26609"/>
                    <a:pt x="65188" y="26770"/>
                  </a:cubicBezTo>
                  <a:cubicBezTo>
                    <a:pt x="66270" y="28883"/>
                    <a:pt x="66744" y="31312"/>
                    <a:pt x="66824" y="33674"/>
                  </a:cubicBezTo>
                  <a:cubicBezTo>
                    <a:pt x="66907" y="36144"/>
                    <a:pt x="66524" y="38634"/>
                    <a:pt x="65623" y="40941"/>
                  </a:cubicBezTo>
                  <a:cubicBezTo>
                    <a:pt x="65110" y="42246"/>
                    <a:pt x="64428" y="43479"/>
                    <a:pt x="63594" y="44607"/>
                  </a:cubicBezTo>
                  <a:lnTo>
                    <a:pt x="63594" y="44607"/>
                  </a:lnTo>
                  <a:cubicBezTo>
                    <a:pt x="62739" y="41175"/>
                    <a:pt x="61705" y="37786"/>
                    <a:pt x="60852" y="34352"/>
                  </a:cubicBezTo>
                  <a:cubicBezTo>
                    <a:pt x="60826" y="34240"/>
                    <a:pt x="60735" y="34188"/>
                    <a:pt x="60642" y="34188"/>
                  </a:cubicBezTo>
                  <a:cubicBezTo>
                    <a:pt x="60545" y="34188"/>
                    <a:pt x="60444" y="34245"/>
                    <a:pt x="60411" y="34352"/>
                  </a:cubicBezTo>
                  <a:cubicBezTo>
                    <a:pt x="59604" y="36923"/>
                    <a:pt x="58956" y="39542"/>
                    <a:pt x="58184" y="42124"/>
                  </a:cubicBezTo>
                  <a:lnTo>
                    <a:pt x="58184" y="42124"/>
                  </a:lnTo>
                  <a:cubicBezTo>
                    <a:pt x="56422" y="38070"/>
                    <a:pt x="55199" y="33787"/>
                    <a:pt x="54511" y="29422"/>
                  </a:cubicBezTo>
                  <a:cubicBezTo>
                    <a:pt x="54492" y="29310"/>
                    <a:pt x="54402" y="29259"/>
                    <a:pt x="54307" y="29259"/>
                  </a:cubicBezTo>
                  <a:cubicBezTo>
                    <a:pt x="54186" y="29259"/>
                    <a:pt x="54057" y="29342"/>
                    <a:pt x="54061" y="29483"/>
                  </a:cubicBezTo>
                  <a:cubicBezTo>
                    <a:pt x="54182" y="34534"/>
                    <a:pt x="53696" y="39579"/>
                    <a:pt x="52612" y="44513"/>
                  </a:cubicBezTo>
                  <a:lnTo>
                    <a:pt x="52612" y="44513"/>
                  </a:lnTo>
                  <a:cubicBezTo>
                    <a:pt x="51638" y="41547"/>
                    <a:pt x="50663" y="38580"/>
                    <a:pt x="49672" y="35618"/>
                  </a:cubicBezTo>
                  <a:cubicBezTo>
                    <a:pt x="49636" y="35510"/>
                    <a:pt x="49542" y="35454"/>
                    <a:pt x="49448" y="35454"/>
                  </a:cubicBezTo>
                  <a:cubicBezTo>
                    <a:pt x="49356" y="35454"/>
                    <a:pt x="49265" y="35508"/>
                    <a:pt x="49231" y="35618"/>
                  </a:cubicBezTo>
                  <a:cubicBezTo>
                    <a:pt x="47325" y="41644"/>
                    <a:pt x="43958" y="47102"/>
                    <a:pt x="39432" y="51504"/>
                  </a:cubicBezTo>
                  <a:lnTo>
                    <a:pt x="39432" y="51504"/>
                  </a:lnTo>
                  <a:cubicBezTo>
                    <a:pt x="39906" y="48603"/>
                    <a:pt x="39801" y="45633"/>
                    <a:pt x="39116" y="42768"/>
                  </a:cubicBezTo>
                  <a:cubicBezTo>
                    <a:pt x="39089" y="42657"/>
                    <a:pt x="38996" y="42603"/>
                    <a:pt x="38901" y="42603"/>
                  </a:cubicBezTo>
                  <a:cubicBezTo>
                    <a:pt x="38803" y="42603"/>
                    <a:pt x="38704" y="42660"/>
                    <a:pt x="38673" y="42768"/>
                  </a:cubicBezTo>
                  <a:cubicBezTo>
                    <a:pt x="37193" y="47956"/>
                    <a:pt x="34151" y="52557"/>
                    <a:pt x="29967" y="55949"/>
                  </a:cubicBezTo>
                  <a:lnTo>
                    <a:pt x="29967" y="55949"/>
                  </a:lnTo>
                  <a:cubicBezTo>
                    <a:pt x="30119" y="54683"/>
                    <a:pt x="29974" y="53405"/>
                    <a:pt x="29522" y="52201"/>
                  </a:cubicBezTo>
                  <a:cubicBezTo>
                    <a:pt x="29484" y="52097"/>
                    <a:pt x="29383" y="52038"/>
                    <a:pt x="29285" y="52038"/>
                  </a:cubicBezTo>
                  <a:cubicBezTo>
                    <a:pt x="29196" y="52038"/>
                    <a:pt x="29109" y="52088"/>
                    <a:pt x="29079" y="52201"/>
                  </a:cubicBezTo>
                  <a:cubicBezTo>
                    <a:pt x="28041" y="56194"/>
                    <a:pt x="25521" y="59768"/>
                    <a:pt x="22118" y="62097"/>
                  </a:cubicBezTo>
                  <a:cubicBezTo>
                    <a:pt x="21651" y="62420"/>
                    <a:pt x="21165" y="62718"/>
                    <a:pt x="20665" y="62987"/>
                  </a:cubicBezTo>
                  <a:cubicBezTo>
                    <a:pt x="20502" y="63079"/>
                    <a:pt x="20270" y="63246"/>
                    <a:pt x="20104" y="63279"/>
                  </a:cubicBezTo>
                  <a:cubicBezTo>
                    <a:pt x="20059" y="63287"/>
                    <a:pt x="20016" y="63291"/>
                    <a:pt x="19973" y="63291"/>
                  </a:cubicBezTo>
                  <a:cubicBezTo>
                    <a:pt x="19971" y="63291"/>
                    <a:pt x="19969" y="63291"/>
                    <a:pt x="19966" y="63291"/>
                  </a:cubicBezTo>
                  <a:lnTo>
                    <a:pt x="19966" y="63291"/>
                  </a:lnTo>
                  <a:cubicBezTo>
                    <a:pt x="21260" y="59695"/>
                    <a:pt x="21330" y="55712"/>
                    <a:pt x="20176" y="52068"/>
                  </a:cubicBezTo>
                  <a:cubicBezTo>
                    <a:pt x="20140" y="51954"/>
                    <a:pt x="20056" y="51904"/>
                    <a:pt x="19971" y="51904"/>
                  </a:cubicBezTo>
                  <a:cubicBezTo>
                    <a:pt x="19859" y="51904"/>
                    <a:pt x="19744" y="51989"/>
                    <a:pt x="19726" y="52129"/>
                  </a:cubicBezTo>
                  <a:cubicBezTo>
                    <a:pt x="19304" y="55460"/>
                    <a:pt x="17779" y="58599"/>
                    <a:pt x="15468" y="61016"/>
                  </a:cubicBezTo>
                  <a:lnTo>
                    <a:pt x="15468" y="61016"/>
                  </a:lnTo>
                  <a:cubicBezTo>
                    <a:pt x="15819" y="59727"/>
                    <a:pt x="15411" y="58227"/>
                    <a:pt x="14645" y="57139"/>
                  </a:cubicBezTo>
                  <a:cubicBezTo>
                    <a:pt x="13268" y="55193"/>
                    <a:pt x="11023" y="54074"/>
                    <a:pt x="9433" y="52316"/>
                  </a:cubicBezTo>
                  <a:cubicBezTo>
                    <a:pt x="5957" y="48473"/>
                    <a:pt x="4871" y="43129"/>
                    <a:pt x="4875" y="38091"/>
                  </a:cubicBezTo>
                  <a:cubicBezTo>
                    <a:pt x="4875" y="34916"/>
                    <a:pt x="5266" y="31755"/>
                    <a:pt x="5670" y="28612"/>
                  </a:cubicBezTo>
                  <a:cubicBezTo>
                    <a:pt x="5685" y="28501"/>
                    <a:pt x="5564" y="28383"/>
                    <a:pt x="5456" y="28383"/>
                  </a:cubicBezTo>
                  <a:cubicBezTo>
                    <a:pt x="5451" y="28383"/>
                    <a:pt x="5447" y="28383"/>
                    <a:pt x="5442" y="28384"/>
                  </a:cubicBezTo>
                  <a:lnTo>
                    <a:pt x="1580" y="28795"/>
                  </a:lnTo>
                  <a:lnTo>
                    <a:pt x="1580" y="28795"/>
                  </a:lnTo>
                  <a:cubicBezTo>
                    <a:pt x="6937" y="25923"/>
                    <a:pt x="10210" y="20414"/>
                    <a:pt x="13467" y="15473"/>
                  </a:cubicBezTo>
                  <a:cubicBezTo>
                    <a:pt x="15340" y="12624"/>
                    <a:pt x="17335" y="9796"/>
                    <a:pt x="19931" y="7549"/>
                  </a:cubicBezTo>
                  <a:cubicBezTo>
                    <a:pt x="21152" y="6494"/>
                    <a:pt x="22499" y="5566"/>
                    <a:pt x="23959" y="4860"/>
                  </a:cubicBezTo>
                  <a:cubicBezTo>
                    <a:pt x="24673" y="4512"/>
                    <a:pt x="25418" y="4223"/>
                    <a:pt x="26185" y="4000"/>
                  </a:cubicBezTo>
                  <a:cubicBezTo>
                    <a:pt x="26320" y="3963"/>
                    <a:pt x="26507" y="3943"/>
                    <a:pt x="26624" y="3858"/>
                  </a:cubicBezTo>
                  <a:cubicBezTo>
                    <a:pt x="26742" y="3774"/>
                    <a:pt x="26891" y="3574"/>
                    <a:pt x="27015" y="3446"/>
                  </a:cubicBezTo>
                  <a:cubicBezTo>
                    <a:pt x="27322" y="3137"/>
                    <a:pt x="27650" y="2852"/>
                    <a:pt x="27999" y="2594"/>
                  </a:cubicBezTo>
                  <a:cubicBezTo>
                    <a:pt x="30124" y="1019"/>
                    <a:pt x="32741" y="457"/>
                    <a:pt x="35343" y="457"/>
                  </a:cubicBezTo>
                  <a:close/>
                  <a:moveTo>
                    <a:pt x="35266" y="0"/>
                  </a:moveTo>
                  <a:cubicBezTo>
                    <a:pt x="33584" y="0"/>
                    <a:pt x="31913" y="232"/>
                    <a:pt x="30309" y="836"/>
                  </a:cubicBezTo>
                  <a:cubicBezTo>
                    <a:pt x="29601" y="1104"/>
                    <a:pt x="28910" y="1436"/>
                    <a:pt x="28273" y="1849"/>
                  </a:cubicBezTo>
                  <a:cubicBezTo>
                    <a:pt x="27634" y="2262"/>
                    <a:pt x="27067" y="2781"/>
                    <a:pt x="26505" y="3315"/>
                  </a:cubicBezTo>
                  <a:cubicBezTo>
                    <a:pt x="26227" y="3578"/>
                    <a:pt x="25823" y="3624"/>
                    <a:pt x="25464" y="3748"/>
                  </a:cubicBezTo>
                  <a:cubicBezTo>
                    <a:pt x="25106" y="3869"/>
                    <a:pt x="24721" y="4019"/>
                    <a:pt x="24356" y="4176"/>
                  </a:cubicBezTo>
                  <a:cubicBezTo>
                    <a:pt x="23620" y="4495"/>
                    <a:pt x="22907" y="4866"/>
                    <a:pt x="22225" y="5292"/>
                  </a:cubicBezTo>
                  <a:cubicBezTo>
                    <a:pt x="19368" y="7052"/>
                    <a:pt x="17100" y="9550"/>
                    <a:pt x="15136" y="12238"/>
                  </a:cubicBezTo>
                  <a:cubicBezTo>
                    <a:pt x="11182" y="17649"/>
                    <a:pt x="8160" y="24189"/>
                    <a:pt x="2290" y="27856"/>
                  </a:cubicBezTo>
                  <a:cubicBezTo>
                    <a:pt x="1621" y="28273"/>
                    <a:pt x="921" y="28642"/>
                    <a:pt x="198" y="28959"/>
                  </a:cubicBezTo>
                  <a:cubicBezTo>
                    <a:pt x="0" y="29048"/>
                    <a:pt x="85" y="29389"/>
                    <a:pt x="294" y="29389"/>
                  </a:cubicBezTo>
                  <a:cubicBezTo>
                    <a:pt x="301" y="29389"/>
                    <a:pt x="308" y="29388"/>
                    <a:pt x="315" y="29387"/>
                  </a:cubicBezTo>
                  <a:cubicBezTo>
                    <a:pt x="1937" y="29212"/>
                    <a:pt x="3557" y="29039"/>
                    <a:pt x="5179" y="28870"/>
                  </a:cubicBezTo>
                  <a:lnTo>
                    <a:pt x="5179" y="28870"/>
                  </a:lnTo>
                  <a:cubicBezTo>
                    <a:pt x="4508" y="34082"/>
                    <a:pt x="3879" y="39464"/>
                    <a:pt x="5105" y="44638"/>
                  </a:cubicBezTo>
                  <a:cubicBezTo>
                    <a:pt x="5638" y="46894"/>
                    <a:pt x="6520" y="49092"/>
                    <a:pt x="7830" y="51010"/>
                  </a:cubicBezTo>
                  <a:cubicBezTo>
                    <a:pt x="8497" y="51992"/>
                    <a:pt x="9279" y="52890"/>
                    <a:pt x="10159" y="53685"/>
                  </a:cubicBezTo>
                  <a:cubicBezTo>
                    <a:pt x="11015" y="54454"/>
                    <a:pt x="11962" y="55110"/>
                    <a:pt x="12829" y="55866"/>
                  </a:cubicBezTo>
                  <a:cubicBezTo>
                    <a:pt x="13752" y="56670"/>
                    <a:pt x="14580" y="57595"/>
                    <a:pt x="14945" y="58790"/>
                  </a:cubicBezTo>
                  <a:cubicBezTo>
                    <a:pt x="15280" y="59887"/>
                    <a:pt x="15223" y="61145"/>
                    <a:pt x="14412" y="62023"/>
                  </a:cubicBezTo>
                  <a:lnTo>
                    <a:pt x="14412" y="62023"/>
                  </a:lnTo>
                  <a:cubicBezTo>
                    <a:pt x="14409" y="62026"/>
                    <a:pt x="14405" y="62029"/>
                    <a:pt x="14402" y="62032"/>
                  </a:cubicBezTo>
                  <a:lnTo>
                    <a:pt x="14403" y="62033"/>
                  </a:lnTo>
                  <a:lnTo>
                    <a:pt x="14403" y="62033"/>
                  </a:lnTo>
                  <a:cubicBezTo>
                    <a:pt x="14402" y="62033"/>
                    <a:pt x="14402" y="62033"/>
                    <a:pt x="14402" y="62034"/>
                  </a:cubicBezTo>
                  <a:cubicBezTo>
                    <a:pt x="14244" y="62202"/>
                    <a:pt x="14391" y="62418"/>
                    <a:pt x="14567" y="62418"/>
                  </a:cubicBezTo>
                  <a:cubicBezTo>
                    <a:pt x="14619" y="62418"/>
                    <a:pt x="14673" y="62399"/>
                    <a:pt x="14723" y="62355"/>
                  </a:cubicBezTo>
                  <a:cubicBezTo>
                    <a:pt x="17461" y="59987"/>
                    <a:pt x="19327" y="56723"/>
                    <a:pt x="20016" y="53181"/>
                  </a:cubicBezTo>
                  <a:lnTo>
                    <a:pt x="20016" y="53181"/>
                  </a:lnTo>
                  <a:cubicBezTo>
                    <a:pt x="20866" y="56570"/>
                    <a:pt x="20665" y="60147"/>
                    <a:pt x="19427" y="63431"/>
                  </a:cubicBezTo>
                  <a:cubicBezTo>
                    <a:pt x="19370" y="63578"/>
                    <a:pt x="19511" y="63717"/>
                    <a:pt x="19648" y="63722"/>
                  </a:cubicBezTo>
                  <a:cubicBezTo>
                    <a:pt x="19754" y="63725"/>
                    <a:pt x="19847" y="63730"/>
                    <a:pt x="19934" y="63730"/>
                  </a:cubicBezTo>
                  <a:cubicBezTo>
                    <a:pt x="20119" y="63730"/>
                    <a:pt x="20279" y="63708"/>
                    <a:pt x="20485" y="63604"/>
                  </a:cubicBezTo>
                  <a:cubicBezTo>
                    <a:pt x="20954" y="63363"/>
                    <a:pt x="21412" y="63103"/>
                    <a:pt x="21858" y="62818"/>
                  </a:cubicBezTo>
                  <a:cubicBezTo>
                    <a:pt x="22768" y="62240"/>
                    <a:pt x="23622" y="61580"/>
                    <a:pt x="24410" y="60845"/>
                  </a:cubicBezTo>
                  <a:cubicBezTo>
                    <a:pt x="25979" y="59388"/>
                    <a:pt x="27274" y="57660"/>
                    <a:pt x="28234" y="55746"/>
                  </a:cubicBezTo>
                  <a:cubicBezTo>
                    <a:pt x="28668" y="54878"/>
                    <a:pt x="29030" y="53977"/>
                    <a:pt x="29315" y="53050"/>
                  </a:cubicBezTo>
                  <a:lnTo>
                    <a:pt x="29315" y="53050"/>
                  </a:lnTo>
                  <a:cubicBezTo>
                    <a:pt x="29610" y="54150"/>
                    <a:pt x="29649" y="55307"/>
                    <a:pt x="29429" y="56431"/>
                  </a:cubicBezTo>
                  <a:cubicBezTo>
                    <a:pt x="29396" y="56598"/>
                    <a:pt x="29514" y="56710"/>
                    <a:pt x="29649" y="56710"/>
                  </a:cubicBezTo>
                  <a:cubicBezTo>
                    <a:pt x="29703" y="56710"/>
                    <a:pt x="29760" y="56692"/>
                    <a:pt x="29811" y="56652"/>
                  </a:cubicBezTo>
                  <a:cubicBezTo>
                    <a:pt x="33257" y="53978"/>
                    <a:pt x="35994" y="50502"/>
                    <a:pt x="37789" y="46526"/>
                  </a:cubicBezTo>
                  <a:cubicBezTo>
                    <a:pt x="38197" y="45619"/>
                    <a:pt x="38554" y="44688"/>
                    <a:pt x="38859" y="43740"/>
                  </a:cubicBezTo>
                  <a:lnTo>
                    <a:pt x="38859" y="43740"/>
                  </a:lnTo>
                  <a:cubicBezTo>
                    <a:pt x="39402" y="46496"/>
                    <a:pt x="39403" y="49334"/>
                    <a:pt x="38862" y="52097"/>
                  </a:cubicBezTo>
                  <a:cubicBezTo>
                    <a:pt x="38831" y="52254"/>
                    <a:pt x="38953" y="52384"/>
                    <a:pt x="39089" y="52384"/>
                  </a:cubicBezTo>
                  <a:cubicBezTo>
                    <a:pt x="39142" y="52384"/>
                    <a:pt x="39198" y="52364"/>
                    <a:pt x="39246" y="52318"/>
                  </a:cubicBezTo>
                  <a:cubicBezTo>
                    <a:pt x="43020" y="48768"/>
                    <a:pt x="46049" y="44499"/>
                    <a:pt x="48152" y="39763"/>
                  </a:cubicBezTo>
                  <a:cubicBezTo>
                    <a:pt x="48637" y="38665"/>
                    <a:pt x="49072" y="37546"/>
                    <a:pt x="49455" y="36408"/>
                  </a:cubicBezTo>
                  <a:lnTo>
                    <a:pt x="49455" y="36408"/>
                  </a:lnTo>
                  <a:cubicBezTo>
                    <a:pt x="50457" y="39412"/>
                    <a:pt x="51442" y="42420"/>
                    <a:pt x="52431" y="45429"/>
                  </a:cubicBezTo>
                  <a:cubicBezTo>
                    <a:pt x="52466" y="45535"/>
                    <a:pt x="52569" y="45593"/>
                    <a:pt x="52667" y="45593"/>
                  </a:cubicBezTo>
                  <a:cubicBezTo>
                    <a:pt x="52759" y="45593"/>
                    <a:pt x="52848" y="45542"/>
                    <a:pt x="52875" y="45429"/>
                  </a:cubicBezTo>
                  <a:cubicBezTo>
                    <a:pt x="53898" y="41041"/>
                    <a:pt x="54453" y="36559"/>
                    <a:pt x="54528" y="32058"/>
                  </a:cubicBezTo>
                  <a:lnTo>
                    <a:pt x="54528" y="32058"/>
                  </a:lnTo>
                  <a:cubicBezTo>
                    <a:pt x="55300" y="35781"/>
                    <a:pt x="56467" y="39421"/>
                    <a:pt x="58028" y="42892"/>
                  </a:cubicBezTo>
                  <a:cubicBezTo>
                    <a:pt x="58063" y="42972"/>
                    <a:pt x="58132" y="43006"/>
                    <a:pt x="58205" y="43006"/>
                  </a:cubicBezTo>
                  <a:cubicBezTo>
                    <a:pt x="58307" y="43006"/>
                    <a:pt x="58415" y="42939"/>
                    <a:pt x="58447" y="42837"/>
                  </a:cubicBezTo>
                  <a:cubicBezTo>
                    <a:pt x="59220" y="40327"/>
                    <a:pt x="59853" y="37774"/>
                    <a:pt x="60611" y="35259"/>
                  </a:cubicBezTo>
                  <a:lnTo>
                    <a:pt x="60611" y="35259"/>
                  </a:lnTo>
                  <a:cubicBezTo>
                    <a:pt x="61458" y="38579"/>
                    <a:pt x="62456" y="41859"/>
                    <a:pt x="63264" y="45188"/>
                  </a:cubicBezTo>
                  <a:cubicBezTo>
                    <a:pt x="63289" y="45288"/>
                    <a:pt x="63396" y="45358"/>
                    <a:pt x="63498" y="45358"/>
                  </a:cubicBezTo>
                  <a:cubicBezTo>
                    <a:pt x="63553" y="45358"/>
                    <a:pt x="63607" y="45337"/>
                    <a:pt x="63646" y="45288"/>
                  </a:cubicBezTo>
                  <a:cubicBezTo>
                    <a:pt x="66861" y="41182"/>
                    <a:pt x="67911" y="35751"/>
                    <a:pt x="66950" y="30669"/>
                  </a:cubicBezTo>
                  <a:cubicBezTo>
                    <a:pt x="66922" y="30520"/>
                    <a:pt x="66893" y="30371"/>
                    <a:pt x="66861" y="30223"/>
                  </a:cubicBezTo>
                  <a:lnTo>
                    <a:pt x="66861" y="30223"/>
                  </a:lnTo>
                  <a:cubicBezTo>
                    <a:pt x="67578" y="32344"/>
                    <a:pt x="67929" y="34589"/>
                    <a:pt x="68043" y="36817"/>
                  </a:cubicBezTo>
                  <a:cubicBezTo>
                    <a:pt x="68160" y="39086"/>
                    <a:pt x="68026" y="41358"/>
                    <a:pt x="67730" y="43607"/>
                  </a:cubicBezTo>
                  <a:cubicBezTo>
                    <a:pt x="67712" y="43751"/>
                    <a:pt x="67836" y="43831"/>
                    <a:pt x="67960" y="43831"/>
                  </a:cubicBezTo>
                  <a:cubicBezTo>
                    <a:pt x="68058" y="43831"/>
                    <a:pt x="68156" y="43780"/>
                    <a:pt x="68182" y="43670"/>
                  </a:cubicBezTo>
                  <a:cubicBezTo>
                    <a:pt x="68269" y="43283"/>
                    <a:pt x="68547" y="42924"/>
                    <a:pt x="68764" y="42605"/>
                  </a:cubicBezTo>
                  <a:cubicBezTo>
                    <a:pt x="69138" y="42055"/>
                    <a:pt x="69536" y="41530"/>
                    <a:pt x="69933" y="41000"/>
                  </a:cubicBezTo>
                  <a:cubicBezTo>
                    <a:pt x="70329" y="40469"/>
                    <a:pt x="70757" y="39915"/>
                    <a:pt x="71152" y="39366"/>
                  </a:cubicBezTo>
                  <a:cubicBezTo>
                    <a:pt x="71306" y="39153"/>
                    <a:pt x="71479" y="38931"/>
                    <a:pt x="71639" y="38699"/>
                  </a:cubicBezTo>
                  <a:lnTo>
                    <a:pt x="71639" y="38699"/>
                  </a:lnTo>
                  <a:cubicBezTo>
                    <a:pt x="71666" y="41360"/>
                    <a:pt x="72985" y="43959"/>
                    <a:pt x="75191" y="45488"/>
                  </a:cubicBezTo>
                  <a:cubicBezTo>
                    <a:pt x="75224" y="45511"/>
                    <a:pt x="75262" y="45522"/>
                    <a:pt x="75300" y="45522"/>
                  </a:cubicBezTo>
                  <a:cubicBezTo>
                    <a:pt x="75380" y="45522"/>
                    <a:pt x="75461" y="45474"/>
                    <a:pt x="75506" y="45408"/>
                  </a:cubicBezTo>
                  <a:cubicBezTo>
                    <a:pt x="77765" y="41940"/>
                    <a:pt x="78317" y="37667"/>
                    <a:pt x="77898" y="33615"/>
                  </a:cubicBezTo>
                  <a:cubicBezTo>
                    <a:pt x="77897" y="33611"/>
                    <a:pt x="77897" y="33607"/>
                    <a:pt x="77896" y="33603"/>
                  </a:cubicBezTo>
                  <a:lnTo>
                    <a:pt x="77896" y="33603"/>
                  </a:lnTo>
                  <a:cubicBezTo>
                    <a:pt x="77526" y="30243"/>
                    <a:pt x="76543" y="27023"/>
                    <a:pt x="75458" y="23838"/>
                  </a:cubicBezTo>
                  <a:lnTo>
                    <a:pt x="75458" y="23838"/>
                  </a:lnTo>
                  <a:lnTo>
                    <a:pt x="77068" y="26483"/>
                  </a:lnTo>
                  <a:cubicBezTo>
                    <a:pt x="77112" y="26556"/>
                    <a:pt x="77190" y="26590"/>
                    <a:pt x="77266" y="26590"/>
                  </a:cubicBezTo>
                  <a:cubicBezTo>
                    <a:pt x="77385" y="26590"/>
                    <a:pt x="77501" y="26509"/>
                    <a:pt x="77493" y="26366"/>
                  </a:cubicBezTo>
                  <a:cubicBezTo>
                    <a:pt x="77178" y="20532"/>
                    <a:pt x="74502" y="14929"/>
                    <a:pt x="70285" y="10906"/>
                  </a:cubicBezTo>
                  <a:cubicBezTo>
                    <a:pt x="68073" y="8790"/>
                    <a:pt x="65471" y="7200"/>
                    <a:pt x="62616" y="6098"/>
                  </a:cubicBezTo>
                  <a:cubicBezTo>
                    <a:pt x="59171" y="4771"/>
                    <a:pt x="55510" y="4052"/>
                    <a:pt x="51921" y="3217"/>
                  </a:cubicBezTo>
                  <a:cubicBezTo>
                    <a:pt x="48126" y="2335"/>
                    <a:pt x="44339" y="1362"/>
                    <a:pt x="40515" y="597"/>
                  </a:cubicBezTo>
                  <a:cubicBezTo>
                    <a:pt x="38796" y="253"/>
                    <a:pt x="37025" y="0"/>
                    <a:pt x="352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/>
            </a:p>
          </p:txBody>
        </p:sp>
        <p:sp>
          <p:nvSpPr>
            <p:cNvPr id="49" name="Google Shape;11129;p68"/>
            <p:cNvSpPr/>
            <p:nvPr/>
          </p:nvSpPr>
          <p:spPr>
            <a:xfrm>
              <a:off x="1813725" y="2433075"/>
              <a:ext cx="215000" cy="211825"/>
            </a:xfrm>
            <a:custGeom>
              <a:avLst/>
              <a:gdLst/>
              <a:ahLst/>
              <a:cxnLst/>
              <a:rect l="l" t="t" r="r" b="b"/>
              <a:pathLst>
                <a:path w="8600" h="8473" extrusionOk="0">
                  <a:moveTo>
                    <a:pt x="4297" y="0"/>
                  </a:moveTo>
                  <a:cubicBezTo>
                    <a:pt x="2011" y="0"/>
                    <a:pt x="128" y="1822"/>
                    <a:pt x="66" y="4119"/>
                  </a:cubicBezTo>
                  <a:cubicBezTo>
                    <a:pt x="0" y="6459"/>
                    <a:pt x="1845" y="8405"/>
                    <a:pt x="4183" y="8471"/>
                  </a:cubicBezTo>
                  <a:cubicBezTo>
                    <a:pt x="4223" y="8472"/>
                    <a:pt x="4263" y="8472"/>
                    <a:pt x="4303" y="8472"/>
                  </a:cubicBezTo>
                  <a:cubicBezTo>
                    <a:pt x="6587" y="8472"/>
                    <a:pt x="8470" y="6651"/>
                    <a:pt x="8534" y="4354"/>
                  </a:cubicBezTo>
                  <a:cubicBezTo>
                    <a:pt x="8599" y="2016"/>
                    <a:pt x="6755" y="67"/>
                    <a:pt x="4417" y="2"/>
                  </a:cubicBezTo>
                  <a:cubicBezTo>
                    <a:pt x="4377" y="1"/>
                    <a:pt x="4337" y="0"/>
                    <a:pt x="42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/>
            </a:p>
          </p:txBody>
        </p:sp>
        <p:sp>
          <p:nvSpPr>
            <p:cNvPr id="50" name="Google Shape;11130;p68"/>
            <p:cNvSpPr/>
            <p:nvPr/>
          </p:nvSpPr>
          <p:spPr>
            <a:xfrm>
              <a:off x="1845450" y="2479675"/>
              <a:ext cx="40000" cy="61200"/>
            </a:xfrm>
            <a:custGeom>
              <a:avLst/>
              <a:gdLst/>
              <a:ahLst/>
              <a:cxnLst/>
              <a:rect l="l" t="t" r="r" b="b"/>
              <a:pathLst>
                <a:path w="1600" h="2448" extrusionOk="0">
                  <a:moveTo>
                    <a:pt x="1187" y="1"/>
                  </a:moveTo>
                  <a:cubicBezTo>
                    <a:pt x="1034" y="1"/>
                    <a:pt x="918" y="100"/>
                    <a:pt x="850" y="250"/>
                  </a:cubicBezTo>
                  <a:lnTo>
                    <a:pt x="76" y="1999"/>
                  </a:lnTo>
                  <a:cubicBezTo>
                    <a:pt x="0" y="2166"/>
                    <a:pt x="141" y="2394"/>
                    <a:pt x="309" y="2438"/>
                  </a:cubicBezTo>
                  <a:cubicBezTo>
                    <a:pt x="336" y="2444"/>
                    <a:pt x="363" y="2448"/>
                    <a:pt x="391" y="2448"/>
                  </a:cubicBezTo>
                  <a:cubicBezTo>
                    <a:pt x="537" y="2448"/>
                    <a:pt x="684" y="2354"/>
                    <a:pt x="750" y="2201"/>
                  </a:cubicBezTo>
                  <a:cubicBezTo>
                    <a:pt x="1008" y="1621"/>
                    <a:pt x="1265" y="1036"/>
                    <a:pt x="1525" y="456"/>
                  </a:cubicBezTo>
                  <a:cubicBezTo>
                    <a:pt x="1599" y="287"/>
                    <a:pt x="1460" y="59"/>
                    <a:pt x="1291" y="15"/>
                  </a:cubicBezTo>
                  <a:cubicBezTo>
                    <a:pt x="1254" y="6"/>
                    <a:pt x="1220" y="1"/>
                    <a:pt x="118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/>
            </a:p>
          </p:txBody>
        </p:sp>
        <p:sp>
          <p:nvSpPr>
            <p:cNvPr id="51" name="Google Shape;11131;p68"/>
            <p:cNvSpPr/>
            <p:nvPr/>
          </p:nvSpPr>
          <p:spPr>
            <a:xfrm>
              <a:off x="1887975" y="2481150"/>
              <a:ext cx="41350" cy="61200"/>
            </a:xfrm>
            <a:custGeom>
              <a:avLst/>
              <a:gdLst/>
              <a:ahLst/>
              <a:cxnLst/>
              <a:rect l="l" t="t" r="r" b="b"/>
              <a:pathLst>
                <a:path w="1654" h="2448" extrusionOk="0">
                  <a:moveTo>
                    <a:pt x="1261" y="1"/>
                  </a:moveTo>
                  <a:cubicBezTo>
                    <a:pt x="1143" y="1"/>
                    <a:pt x="1025" y="51"/>
                    <a:pt x="967" y="163"/>
                  </a:cubicBezTo>
                  <a:lnTo>
                    <a:pt x="85" y="1905"/>
                  </a:lnTo>
                  <a:cubicBezTo>
                    <a:pt x="0" y="2068"/>
                    <a:pt x="22" y="2292"/>
                    <a:pt x="200" y="2392"/>
                  </a:cubicBezTo>
                  <a:cubicBezTo>
                    <a:pt x="264" y="2429"/>
                    <a:pt x="334" y="2447"/>
                    <a:pt x="401" y="2447"/>
                  </a:cubicBezTo>
                  <a:cubicBezTo>
                    <a:pt x="518" y="2447"/>
                    <a:pt x="628" y="2391"/>
                    <a:pt x="685" y="2279"/>
                  </a:cubicBezTo>
                  <a:lnTo>
                    <a:pt x="1569" y="534"/>
                  </a:lnTo>
                  <a:cubicBezTo>
                    <a:pt x="1654" y="371"/>
                    <a:pt x="1630" y="150"/>
                    <a:pt x="1454" y="50"/>
                  </a:cubicBezTo>
                  <a:cubicBezTo>
                    <a:pt x="1398" y="18"/>
                    <a:pt x="1330" y="1"/>
                    <a:pt x="12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/>
            </a:p>
          </p:txBody>
        </p:sp>
        <p:sp>
          <p:nvSpPr>
            <p:cNvPr id="52" name="Google Shape;11132;p68"/>
            <p:cNvSpPr/>
            <p:nvPr/>
          </p:nvSpPr>
          <p:spPr>
            <a:xfrm>
              <a:off x="1938525" y="2479850"/>
              <a:ext cx="35875" cy="59825"/>
            </a:xfrm>
            <a:custGeom>
              <a:avLst/>
              <a:gdLst/>
              <a:ahLst/>
              <a:cxnLst/>
              <a:rect l="l" t="t" r="r" b="b"/>
              <a:pathLst>
                <a:path w="1435" h="2393" extrusionOk="0">
                  <a:moveTo>
                    <a:pt x="1034" y="1"/>
                  </a:moveTo>
                  <a:cubicBezTo>
                    <a:pt x="882" y="1"/>
                    <a:pt x="753" y="95"/>
                    <a:pt x="696" y="247"/>
                  </a:cubicBezTo>
                  <a:cubicBezTo>
                    <a:pt x="488" y="812"/>
                    <a:pt x="277" y="1377"/>
                    <a:pt x="62" y="1942"/>
                  </a:cubicBezTo>
                  <a:cubicBezTo>
                    <a:pt x="1" y="2115"/>
                    <a:pt x="120" y="2335"/>
                    <a:pt x="299" y="2381"/>
                  </a:cubicBezTo>
                  <a:cubicBezTo>
                    <a:pt x="329" y="2389"/>
                    <a:pt x="360" y="2393"/>
                    <a:pt x="391" y="2393"/>
                  </a:cubicBezTo>
                  <a:cubicBezTo>
                    <a:pt x="539" y="2393"/>
                    <a:pt x="680" y="2301"/>
                    <a:pt x="737" y="2148"/>
                  </a:cubicBezTo>
                  <a:cubicBezTo>
                    <a:pt x="946" y="1583"/>
                    <a:pt x="1157" y="1018"/>
                    <a:pt x="1372" y="454"/>
                  </a:cubicBezTo>
                  <a:cubicBezTo>
                    <a:pt x="1435" y="280"/>
                    <a:pt x="1311" y="56"/>
                    <a:pt x="1135" y="15"/>
                  </a:cubicBezTo>
                  <a:cubicBezTo>
                    <a:pt x="1100" y="5"/>
                    <a:pt x="1066" y="1"/>
                    <a:pt x="10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/>
            </a:p>
          </p:txBody>
        </p:sp>
        <p:sp>
          <p:nvSpPr>
            <p:cNvPr id="53" name="Google Shape;11133;p68"/>
            <p:cNvSpPr/>
            <p:nvPr/>
          </p:nvSpPr>
          <p:spPr>
            <a:xfrm>
              <a:off x="1095375" y="2631200"/>
              <a:ext cx="220650" cy="211825"/>
            </a:xfrm>
            <a:custGeom>
              <a:avLst/>
              <a:gdLst/>
              <a:ahLst/>
              <a:cxnLst/>
              <a:rect l="l" t="t" r="r" b="b"/>
              <a:pathLst>
                <a:path w="8826" h="8473" extrusionOk="0">
                  <a:moveTo>
                    <a:pt x="4567" y="0"/>
                  </a:moveTo>
                  <a:cubicBezTo>
                    <a:pt x="2868" y="0"/>
                    <a:pt x="1332" y="1018"/>
                    <a:pt x="670" y="2583"/>
                  </a:cubicBezTo>
                  <a:cubicBezTo>
                    <a:pt x="1" y="4163"/>
                    <a:pt x="351" y="5988"/>
                    <a:pt x="1552" y="7209"/>
                  </a:cubicBezTo>
                  <a:cubicBezTo>
                    <a:pt x="2365" y="8033"/>
                    <a:pt x="3458" y="8472"/>
                    <a:pt x="4572" y="8472"/>
                  </a:cubicBezTo>
                  <a:cubicBezTo>
                    <a:pt x="5107" y="8472"/>
                    <a:pt x="5647" y="8371"/>
                    <a:pt x="6162" y="8162"/>
                  </a:cubicBezTo>
                  <a:cubicBezTo>
                    <a:pt x="7750" y="7519"/>
                    <a:pt x="8793" y="5981"/>
                    <a:pt x="8808" y="4269"/>
                  </a:cubicBezTo>
                  <a:cubicBezTo>
                    <a:pt x="8826" y="1929"/>
                    <a:pt x="6942" y="18"/>
                    <a:pt x="4604" y="0"/>
                  </a:cubicBezTo>
                  <a:cubicBezTo>
                    <a:pt x="4592" y="0"/>
                    <a:pt x="4579" y="0"/>
                    <a:pt x="45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/>
            </a:p>
          </p:txBody>
        </p:sp>
        <p:sp>
          <p:nvSpPr>
            <p:cNvPr id="54" name="Google Shape;11134;p68"/>
            <p:cNvSpPr/>
            <p:nvPr/>
          </p:nvSpPr>
          <p:spPr>
            <a:xfrm>
              <a:off x="1133775" y="2678675"/>
              <a:ext cx="39075" cy="61575"/>
            </a:xfrm>
            <a:custGeom>
              <a:avLst/>
              <a:gdLst/>
              <a:ahLst/>
              <a:cxnLst/>
              <a:rect l="l" t="t" r="r" b="b"/>
              <a:pathLst>
                <a:path w="1563" h="2463" extrusionOk="0">
                  <a:moveTo>
                    <a:pt x="1152" y="1"/>
                  </a:moveTo>
                  <a:cubicBezTo>
                    <a:pt x="995" y="1"/>
                    <a:pt x="877" y="102"/>
                    <a:pt x="813" y="254"/>
                  </a:cubicBezTo>
                  <a:lnTo>
                    <a:pt x="73" y="2016"/>
                  </a:lnTo>
                  <a:cubicBezTo>
                    <a:pt x="1" y="2188"/>
                    <a:pt x="146" y="2414"/>
                    <a:pt x="316" y="2453"/>
                  </a:cubicBezTo>
                  <a:cubicBezTo>
                    <a:pt x="342" y="2459"/>
                    <a:pt x="368" y="2462"/>
                    <a:pt x="394" y="2462"/>
                  </a:cubicBezTo>
                  <a:cubicBezTo>
                    <a:pt x="541" y="2462"/>
                    <a:pt x="686" y="2366"/>
                    <a:pt x="750" y="2209"/>
                  </a:cubicBezTo>
                  <a:lnTo>
                    <a:pt x="1493" y="448"/>
                  </a:lnTo>
                  <a:cubicBezTo>
                    <a:pt x="1563" y="276"/>
                    <a:pt x="1419" y="52"/>
                    <a:pt x="1250" y="13"/>
                  </a:cubicBezTo>
                  <a:cubicBezTo>
                    <a:pt x="1216" y="5"/>
                    <a:pt x="1183" y="1"/>
                    <a:pt x="11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/>
            </a:p>
          </p:txBody>
        </p:sp>
        <p:sp>
          <p:nvSpPr>
            <p:cNvPr id="55" name="Google Shape;11135;p68"/>
            <p:cNvSpPr/>
            <p:nvPr/>
          </p:nvSpPr>
          <p:spPr>
            <a:xfrm>
              <a:off x="1176375" y="2679275"/>
              <a:ext cx="40425" cy="61525"/>
            </a:xfrm>
            <a:custGeom>
              <a:avLst/>
              <a:gdLst/>
              <a:ahLst/>
              <a:cxnLst/>
              <a:rect l="l" t="t" r="r" b="b"/>
              <a:pathLst>
                <a:path w="1617" h="2461" extrusionOk="0">
                  <a:moveTo>
                    <a:pt x="1228" y="0"/>
                  </a:moveTo>
                  <a:cubicBezTo>
                    <a:pt x="1107" y="0"/>
                    <a:pt x="986" y="53"/>
                    <a:pt x="930" y="167"/>
                  </a:cubicBezTo>
                  <a:lnTo>
                    <a:pt x="78" y="1927"/>
                  </a:lnTo>
                  <a:cubicBezTo>
                    <a:pt x="0" y="2092"/>
                    <a:pt x="24" y="2316"/>
                    <a:pt x="202" y="2411"/>
                  </a:cubicBezTo>
                  <a:cubicBezTo>
                    <a:pt x="264" y="2444"/>
                    <a:pt x="331" y="2461"/>
                    <a:pt x="396" y="2461"/>
                  </a:cubicBezTo>
                  <a:cubicBezTo>
                    <a:pt x="516" y="2461"/>
                    <a:pt x="629" y="2403"/>
                    <a:pt x="684" y="2288"/>
                  </a:cubicBezTo>
                  <a:cubicBezTo>
                    <a:pt x="971" y="1701"/>
                    <a:pt x="1254" y="1114"/>
                    <a:pt x="1534" y="528"/>
                  </a:cubicBezTo>
                  <a:cubicBezTo>
                    <a:pt x="1616" y="363"/>
                    <a:pt x="1593" y="141"/>
                    <a:pt x="1412" y="46"/>
                  </a:cubicBezTo>
                  <a:cubicBezTo>
                    <a:pt x="1358" y="16"/>
                    <a:pt x="1293" y="0"/>
                    <a:pt x="12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/>
            </a:p>
          </p:txBody>
        </p:sp>
        <p:sp>
          <p:nvSpPr>
            <p:cNvPr id="56" name="Google Shape;11136;p68"/>
            <p:cNvSpPr/>
            <p:nvPr/>
          </p:nvSpPr>
          <p:spPr>
            <a:xfrm>
              <a:off x="1226825" y="2677075"/>
              <a:ext cx="35000" cy="60200"/>
            </a:xfrm>
            <a:custGeom>
              <a:avLst/>
              <a:gdLst/>
              <a:ahLst/>
              <a:cxnLst/>
              <a:rect l="l" t="t" r="r" b="b"/>
              <a:pathLst>
                <a:path w="1400" h="2408" extrusionOk="0">
                  <a:moveTo>
                    <a:pt x="1002" y="0"/>
                  </a:moveTo>
                  <a:cubicBezTo>
                    <a:pt x="846" y="0"/>
                    <a:pt x="715" y="99"/>
                    <a:pt x="661" y="255"/>
                  </a:cubicBezTo>
                  <a:cubicBezTo>
                    <a:pt x="459" y="822"/>
                    <a:pt x="261" y="1394"/>
                    <a:pt x="59" y="1961"/>
                  </a:cubicBezTo>
                  <a:cubicBezTo>
                    <a:pt x="0" y="2134"/>
                    <a:pt x="124" y="2354"/>
                    <a:pt x="304" y="2397"/>
                  </a:cubicBezTo>
                  <a:cubicBezTo>
                    <a:pt x="332" y="2404"/>
                    <a:pt x="361" y="2407"/>
                    <a:pt x="388" y="2407"/>
                  </a:cubicBezTo>
                  <a:cubicBezTo>
                    <a:pt x="539" y="2407"/>
                    <a:pt x="684" y="2312"/>
                    <a:pt x="739" y="2154"/>
                  </a:cubicBezTo>
                  <a:cubicBezTo>
                    <a:pt x="939" y="1587"/>
                    <a:pt x="1139" y="1016"/>
                    <a:pt x="1339" y="449"/>
                  </a:cubicBezTo>
                  <a:cubicBezTo>
                    <a:pt x="1399" y="273"/>
                    <a:pt x="1273" y="55"/>
                    <a:pt x="1095" y="12"/>
                  </a:cubicBezTo>
                  <a:cubicBezTo>
                    <a:pt x="1063" y="4"/>
                    <a:pt x="1032" y="0"/>
                    <a:pt x="10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/>
            </a:p>
          </p:txBody>
        </p:sp>
        <p:sp>
          <p:nvSpPr>
            <p:cNvPr id="57" name="Google Shape;11137;p68"/>
            <p:cNvSpPr/>
            <p:nvPr/>
          </p:nvSpPr>
          <p:spPr>
            <a:xfrm>
              <a:off x="1722350" y="2415475"/>
              <a:ext cx="139200" cy="140675"/>
            </a:xfrm>
            <a:custGeom>
              <a:avLst/>
              <a:gdLst/>
              <a:ahLst/>
              <a:cxnLst/>
              <a:rect l="l" t="t" r="r" b="b"/>
              <a:pathLst>
                <a:path w="5568" h="5627" extrusionOk="0">
                  <a:moveTo>
                    <a:pt x="2914" y="0"/>
                  </a:moveTo>
                  <a:cubicBezTo>
                    <a:pt x="1478" y="0"/>
                    <a:pt x="41" y="1177"/>
                    <a:pt x="23" y="2772"/>
                  </a:cubicBezTo>
                  <a:cubicBezTo>
                    <a:pt x="1" y="4388"/>
                    <a:pt x="1435" y="5626"/>
                    <a:pt x="2938" y="5626"/>
                  </a:cubicBezTo>
                  <a:cubicBezTo>
                    <a:pt x="3347" y="5626"/>
                    <a:pt x="3762" y="5534"/>
                    <a:pt x="4153" y="5334"/>
                  </a:cubicBezTo>
                  <a:cubicBezTo>
                    <a:pt x="5113" y="4843"/>
                    <a:pt x="5567" y="3876"/>
                    <a:pt x="5559" y="2889"/>
                  </a:cubicBezTo>
                  <a:cubicBezTo>
                    <a:pt x="5552" y="2103"/>
                    <a:pt x="5248" y="1308"/>
                    <a:pt x="4668" y="728"/>
                  </a:cubicBezTo>
                  <a:cubicBezTo>
                    <a:pt x="4161" y="222"/>
                    <a:pt x="3537" y="0"/>
                    <a:pt x="29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/>
            </a:p>
          </p:txBody>
        </p:sp>
        <p:sp>
          <p:nvSpPr>
            <p:cNvPr id="58" name="Google Shape;11138;p68"/>
            <p:cNvSpPr/>
            <p:nvPr/>
          </p:nvSpPr>
          <p:spPr>
            <a:xfrm>
              <a:off x="1748125" y="2321375"/>
              <a:ext cx="130950" cy="62475"/>
            </a:xfrm>
            <a:custGeom>
              <a:avLst/>
              <a:gdLst/>
              <a:ahLst/>
              <a:cxnLst/>
              <a:rect l="l" t="t" r="r" b="b"/>
              <a:pathLst>
                <a:path w="5238" h="2499" extrusionOk="0">
                  <a:moveTo>
                    <a:pt x="1204" y="1"/>
                  </a:moveTo>
                  <a:cubicBezTo>
                    <a:pt x="897" y="1"/>
                    <a:pt x="589" y="31"/>
                    <a:pt x="285" y="93"/>
                  </a:cubicBezTo>
                  <a:cubicBezTo>
                    <a:pt x="96" y="129"/>
                    <a:pt x="0" y="366"/>
                    <a:pt x="52" y="536"/>
                  </a:cubicBezTo>
                  <a:cubicBezTo>
                    <a:pt x="97" y="680"/>
                    <a:pt x="253" y="772"/>
                    <a:pt x="414" y="772"/>
                  </a:cubicBezTo>
                  <a:cubicBezTo>
                    <a:pt x="442" y="772"/>
                    <a:pt x="470" y="770"/>
                    <a:pt x="498" y="764"/>
                  </a:cubicBezTo>
                  <a:cubicBezTo>
                    <a:pt x="734" y="716"/>
                    <a:pt x="974" y="694"/>
                    <a:pt x="1215" y="694"/>
                  </a:cubicBezTo>
                  <a:cubicBezTo>
                    <a:pt x="2471" y="694"/>
                    <a:pt x="3724" y="1321"/>
                    <a:pt x="4454" y="2348"/>
                  </a:cubicBezTo>
                  <a:cubicBezTo>
                    <a:pt x="4530" y="2454"/>
                    <a:pt x="4634" y="2499"/>
                    <a:pt x="4737" y="2499"/>
                  </a:cubicBezTo>
                  <a:cubicBezTo>
                    <a:pt x="4990" y="2499"/>
                    <a:pt x="5237" y="2231"/>
                    <a:pt x="5049" y="1967"/>
                  </a:cubicBezTo>
                  <a:cubicBezTo>
                    <a:pt x="4163" y="719"/>
                    <a:pt x="2702" y="1"/>
                    <a:pt x="12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/>
            </a:p>
          </p:txBody>
        </p:sp>
        <p:sp>
          <p:nvSpPr>
            <p:cNvPr id="59" name="Google Shape;11139;p68"/>
            <p:cNvSpPr/>
            <p:nvPr/>
          </p:nvSpPr>
          <p:spPr>
            <a:xfrm>
              <a:off x="1142950" y="2443725"/>
              <a:ext cx="101325" cy="101175"/>
            </a:xfrm>
            <a:custGeom>
              <a:avLst/>
              <a:gdLst/>
              <a:ahLst/>
              <a:cxnLst/>
              <a:rect l="l" t="t" r="r" b="b"/>
              <a:pathLst>
                <a:path w="4053" h="4047" extrusionOk="0">
                  <a:moveTo>
                    <a:pt x="3701" y="0"/>
                  </a:moveTo>
                  <a:cubicBezTo>
                    <a:pt x="3683" y="0"/>
                    <a:pt x="3665" y="2"/>
                    <a:pt x="3646" y="6"/>
                  </a:cubicBezTo>
                  <a:cubicBezTo>
                    <a:pt x="1854" y="408"/>
                    <a:pt x="416" y="1851"/>
                    <a:pt x="53" y="3656"/>
                  </a:cubicBezTo>
                  <a:cubicBezTo>
                    <a:pt x="1" y="3905"/>
                    <a:pt x="196" y="4046"/>
                    <a:pt x="394" y="4046"/>
                  </a:cubicBezTo>
                  <a:cubicBezTo>
                    <a:pt x="550" y="4046"/>
                    <a:pt x="709" y="3957"/>
                    <a:pt x="748" y="3763"/>
                  </a:cubicBezTo>
                  <a:cubicBezTo>
                    <a:pt x="1046" y="2292"/>
                    <a:pt x="2252" y="1036"/>
                    <a:pt x="3722" y="706"/>
                  </a:cubicBezTo>
                  <a:cubicBezTo>
                    <a:pt x="3909" y="667"/>
                    <a:pt x="4053" y="493"/>
                    <a:pt x="4033" y="319"/>
                  </a:cubicBezTo>
                  <a:cubicBezTo>
                    <a:pt x="4018" y="161"/>
                    <a:pt x="3866" y="0"/>
                    <a:pt x="37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/>
            </a:p>
          </p:txBody>
        </p:sp>
        <p:sp>
          <p:nvSpPr>
            <p:cNvPr id="60" name="Google Shape;11140;p68"/>
            <p:cNvSpPr/>
            <p:nvPr/>
          </p:nvSpPr>
          <p:spPr>
            <a:xfrm>
              <a:off x="1243650" y="2539700"/>
              <a:ext cx="151175" cy="140675"/>
            </a:xfrm>
            <a:custGeom>
              <a:avLst/>
              <a:gdLst/>
              <a:ahLst/>
              <a:cxnLst/>
              <a:rect l="l" t="t" r="r" b="b"/>
              <a:pathLst>
                <a:path w="6047" h="5627" extrusionOk="0">
                  <a:moveTo>
                    <a:pt x="2722" y="1"/>
                  </a:moveTo>
                  <a:cubicBezTo>
                    <a:pt x="1830" y="1"/>
                    <a:pt x="954" y="408"/>
                    <a:pt x="461" y="1299"/>
                  </a:cubicBezTo>
                  <a:cubicBezTo>
                    <a:pt x="68" y="2016"/>
                    <a:pt x="1" y="2867"/>
                    <a:pt x="212" y="3623"/>
                  </a:cubicBezTo>
                  <a:cubicBezTo>
                    <a:pt x="479" y="4573"/>
                    <a:pt x="1187" y="5377"/>
                    <a:pt x="2247" y="5579"/>
                  </a:cubicBezTo>
                  <a:cubicBezTo>
                    <a:pt x="2415" y="5611"/>
                    <a:pt x="2582" y="5626"/>
                    <a:pt x="2746" y="5626"/>
                  </a:cubicBezTo>
                  <a:cubicBezTo>
                    <a:pt x="4552" y="5626"/>
                    <a:pt x="6047" y="3764"/>
                    <a:pt x="5497" y="1966"/>
                  </a:cubicBezTo>
                  <a:cubicBezTo>
                    <a:pt x="5116" y="716"/>
                    <a:pt x="3905" y="1"/>
                    <a:pt x="27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/>
            </a:p>
          </p:txBody>
        </p:sp>
        <p:sp>
          <p:nvSpPr>
            <p:cNvPr id="61" name="Google Shape;11141;p68"/>
            <p:cNvSpPr/>
            <p:nvPr/>
          </p:nvSpPr>
          <p:spPr>
            <a:xfrm>
              <a:off x="1211400" y="4418950"/>
              <a:ext cx="322150" cy="95950"/>
            </a:xfrm>
            <a:custGeom>
              <a:avLst/>
              <a:gdLst/>
              <a:ahLst/>
              <a:cxnLst/>
              <a:rect l="l" t="t" r="r" b="b"/>
              <a:pathLst>
                <a:path w="12886" h="3838" extrusionOk="0">
                  <a:moveTo>
                    <a:pt x="0" y="1"/>
                  </a:moveTo>
                  <a:lnTo>
                    <a:pt x="865" y="3837"/>
                  </a:lnTo>
                  <a:lnTo>
                    <a:pt x="12032" y="3837"/>
                  </a:lnTo>
                  <a:lnTo>
                    <a:pt x="1288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/>
            </a:p>
          </p:txBody>
        </p:sp>
        <p:sp>
          <p:nvSpPr>
            <p:cNvPr id="62" name="Google Shape;11142;p68"/>
            <p:cNvSpPr/>
            <p:nvPr/>
          </p:nvSpPr>
          <p:spPr>
            <a:xfrm>
              <a:off x="1204275" y="4413200"/>
              <a:ext cx="336500" cy="107400"/>
            </a:xfrm>
            <a:custGeom>
              <a:avLst/>
              <a:gdLst/>
              <a:ahLst/>
              <a:cxnLst/>
              <a:rect l="l" t="t" r="r" b="b"/>
              <a:pathLst>
                <a:path w="13460" h="4296" extrusionOk="0">
                  <a:moveTo>
                    <a:pt x="12886" y="459"/>
                  </a:moveTo>
                  <a:lnTo>
                    <a:pt x="12132" y="3839"/>
                  </a:lnTo>
                  <a:lnTo>
                    <a:pt x="1330" y="3839"/>
                  </a:lnTo>
                  <a:lnTo>
                    <a:pt x="574" y="459"/>
                  </a:lnTo>
                  <a:close/>
                  <a:moveTo>
                    <a:pt x="1" y="0"/>
                  </a:moveTo>
                  <a:lnTo>
                    <a:pt x="965" y="4295"/>
                  </a:lnTo>
                  <a:lnTo>
                    <a:pt x="12497" y="4295"/>
                  </a:lnTo>
                  <a:lnTo>
                    <a:pt x="1345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/>
            </a:p>
          </p:txBody>
        </p:sp>
        <p:sp>
          <p:nvSpPr>
            <p:cNvPr id="63" name="Google Shape;11143;p68"/>
            <p:cNvSpPr/>
            <p:nvPr/>
          </p:nvSpPr>
          <p:spPr>
            <a:xfrm>
              <a:off x="1691075" y="4418950"/>
              <a:ext cx="310225" cy="95950"/>
            </a:xfrm>
            <a:custGeom>
              <a:avLst/>
              <a:gdLst/>
              <a:ahLst/>
              <a:cxnLst/>
              <a:rect l="l" t="t" r="r" b="b"/>
              <a:pathLst>
                <a:path w="12409" h="3838" extrusionOk="0">
                  <a:moveTo>
                    <a:pt x="1" y="1"/>
                  </a:moveTo>
                  <a:lnTo>
                    <a:pt x="755" y="3837"/>
                  </a:lnTo>
                  <a:lnTo>
                    <a:pt x="11654" y="3837"/>
                  </a:lnTo>
                  <a:lnTo>
                    <a:pt x="1240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/>
            </a:p>
          </p:txBody>
        </p:sp>
        <p:sp>
          <p:nvSpPr>
            <p:cNvPr id="64" name="Google Shape;11144;p68"/>
            <p:cNvSpPr/>
            <p:nvPr/>
          </p:nvSpPr>
          <p:spPr>
            <a:xfrm>
              <a:off x="1684125" y="4413200"/>
              <a:ext cx="324075" cy="107400"/>
            </a:xfrm>
            <a:custGeom>
              <a:avLst/>
              <a:gdLst/>
              <a:ahLst/>
              <a:cxnLst/>
              <a:rect l="l" t="t" r="r" b="b"/>
              <a:pathLst>
                <a:path w="12963" h="4296" extrusionOk="0">
                  <a:moveTo>
                    <a:pt x="12406" y="459"/>
                  </a:moveTo>
                  <a:lnTo>
                    <a:pt x="11743" y="3839"/>
                  </a:lnTo>
                  <a:lnTo>
                    <a:pt x="1220" y="3839"/>
                  </a:lnTo>
                  <a:lnTo>
                    <a:pt x="557" y="459"/>
                  </a:lnTo>
                  <a:close/>
                  <a:moveTo>
                    <a:pt x="1" y="0"/>
                  </a:moveTo>
                  <a:lnTo>
                    <a:pt x="842" y="4295"/>
                  </a:lnTo>
                  <a:lnTo>
                    <a:pt x="12119" y="4295"/>
                  </a:lnTo>
                  <a:lnTo>
                    <a:pt x="1296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/>
            </a:p>
          </p:txBody>
        </p:sp>
      </p:grpSp>
      <p:pic>
        <p:nvPicPr>
          <p:cNvPr id="3" name="Content Placeholder 5">
            <a:extLst>
              <a:ext uri="{FF2B5EF4-FFF2-40B4-BE49-F238E27FC236}">
                <a16:creationId xmlns:a16="http://schemas.microsoft.com/office/drawing/2014/main" id="{BD7B5F92-EA2E-046B-EA9E-523E2711880A}"/>
              </a:ext>
            </a:extLst>
          </p:cNvPr>
          <p:cNvPicPr>
            <a:picLocks noGrp="1"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1973" y="-91758"/>
            <a:ext cx="11788775" cy="1776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34862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2" name="Google Shape;4442;p37"/>
          <p:cNvSpPr/>
          <p:nvPr/>
        </p:nvSpPr>
        <p:spPr>
          <a:xfrm flipH="1">
            <a:off x="15135857" y="622201"/>
            <a:ext cx="424736" cy="402901"/>
          </a:xfrm>
          <a:custGeom>
            <a:avLst/>
            <a:gdLst/>
            <a:ahLst/>
            <a:cxnLst/>
            <a:rect l="l" t="t" r="r" b="b"/>
            <a:pathLst>
              <a:path w="11626" h="11027" extrusionOk="0">
                <a:moveTo>
                  <a:pt x="3417" y="1"/>
                </a:moveTo>
                <a:cubicBezTo>
                  <a:pt x="3094" y="1"/>
                  <a:pt x="2735" y="149"/>
                  <a:pt x="2340" y="510"/>
                </a:cubicBezTo>
                <a:cubicBezTo>
                  <a:pt x="1" y="2642"/>
                  <a:pt x="4118" y="11026"/>
                  <a:pt x="4718" y="11026"/>
                </a:cubicBezTo>
                <a:cubicBezTo>
                  <a:pt x="4743" y="11026"/>
                  <a:pt x="4761" y="11012"/>
                  <a:pt x="4773" y="10984"/>
                </a:cubicBezTo>
                <a:cubicBezTo>
                  <a:pt x="5251" y="9874"/>
                  <a:pt x="11625" y="3551"/>
                  <a:pt x="9378" y="1619"/>
                </a:cubicBezTo>
                <a:cubicBezTo>
                  <a:pt x="9027" y="1319"/>
                  <a:pt x="8673" y="1198"/>
                  <a:pt x="8329" y="1198"/>
                </a:cubicBezTo>
                <a:cubicBezTo>
                  <a:pt x="7444" y="1198"/>
                  <a:pt x="6631" y="1999"/>
                  <a:pt x="6141" y="2604"/>
                </a:cubicBezTo>
                <a:lnTo>
                  <a:pt x="5672" y="3262"/>
                </a:lnTo>
                <a:cubicBezTo>
                  <a:pt x="5672" y="3262"/>
                  <a:pt x="4934" y="1"/>
                  <a:pt x="341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/>
          </a:p>
        </p:txBody>
      </p:sp>
      <p:sp>
        <p:nvSpPr>
          <p:cNvPr id="4443" name="Google Shape;4443;p37"/>
          <p:cNvSpPr/>
          <p:nvPr/>
        </p:nvSpPr>
        <p:spPr>
          <a:xfrm flipH="1">
            <a:off x="1180013" y="7781820"/>
            <a:ext cx="299175" cy="283664"/>
          </a:xfrm>
          <a:custGeom>
            <a:avLst/>
            <a:gdLst/>
            <a:ahLst/>
            <a:cxnLst/>
            <a:rect l="l" t="t" r="r" b="b"/>
            <a:pathLst>
              <a:path w="11626" h="11027" extrusionOk="0">
                <a:moveTo>
                  <a:pt x="3417" y="1"/>
                </a:moveTo>
                <a:cubicBezTo>
                  <a:pt x="3094" y="1"/>
                  <a:pt x="2735" y="149"/>
                  <a:pt x="2340" y="510"/>
                </a:cubicBezTo>
                <a:cubicBezTo>
                  <a:pt x="1" y="2642"/>
                  <a:pt x="4118" y="11026"/>
                  <a:pt x="4718" y="11026"/>
                </a:cubicBezTo>
                <a:cubicBezTo>
                  <a:pt x="4743" y="11026"/>
                  <a:pt x="4761" y="11012"/>
                  <a:pt x="4773" y="10984"/>
                </a:cubicBezTo>
                <a:cubicBezTo>
                  <a:pt x="5251" y="9874"/>
                  <a:pt x="11625" y="3551"/>
                  <a:pt x="9378" y="1619"/>
                </a:cubicBezTo>
                <a:cubicBezTo>
                  <a:pt x="9027" y="1319"/>
                  <a:pt x="8673" y="1198"/>
                  <a:pt x="8329" y="1198"/>
                </a:cubicBezTo>
                <a:cubicBezTo>
                  <a:pt x="7444" y="1198"/>
                  <a:pt x="6631" y="1999"/>
                  <a:pt x="6141" y="2604"/>
                </a:cubicBezTo>
                <a:lnTo>
                  <a:pt x="5672" y="3262"/>
                </a:lnTo>
                <a:cubicBezTo>
                  <a:pt x="5672" y="3262"/>
                  <a:pt x="4934" y="1"/>
                  <a:pt x="341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/>
          </a:p>
        </p:txBody>
      </p:sp>
      <p:sp>
        <p:nvSpPr>
          <p:cNvPr id="233" name="Rectangle 232"/>
          <p:cNvSpPr/>
          <p:nvPr/>
        </p:nvSpPr>
        <p:spPr>
          <a:xfrm>
            <a:off x="1180013" y="2214007"/>
            <a:ext cx="13983854" cy="1632563"/>
          </a:xfrm>
          <a:prstGeom prst="rect">
            <a:avLst/>
          </a:prstGeom>
          <a:solidFill>
            <a:srgbClr val="FFFFF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nl-NL" sz="3556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Câu 5. </a:t>
            </a:r>
            <a:r>
              <a:rPr lang="nl-NL" sz="3556" dirty="0">
                <a:latin typeface="+mj-lt"/>
              </a:rPr>
              <a:t>Theo em, câu </a:t>
            </a:r>
            <a:r>
              <a:rPr lang="nl-NL" sz="3556" i="1" dirty="0">
                <a:latin typeface="+mj-lt"/>
              </a:rPr>
              <a:t>“Cái tháp cao nào cũng phải bắt đầu xây từ mặt đất lên...”</a:t>
            </a:r>
            <a:r>
              <a:rPr lang="nl-NL" sz="3556" dirty="0">
                <a:latin typeface="+mj-lt"/>
              </a:rPr>
              <a:t> ý nói gì?</a:t>
            </a:r>
            <a:endParaRPr lang="en-US" sz="3556" dirty="0">
              <a:latin typeface="+mj-lt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1839121" y="4858527"/>
            <a:ext cx="868217" cy="794327"/>
          </a:xfrm>
          <a:prstGeom prst="roundRect">
            <a:avLst/>
          </a:prstGeom>
          <a:solidFill>
            <a:srgbClr val="FFD762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892066" y="4900037"/>
            <a:ext cx="8109527" cy="639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56" dirty="0" err="1"/>
              <a:t>Va</a:t>
            </a:r>
            <a:r>
              <a:rPr lang="en-US" sz="3556" dirty="0"/>
              <a:t>-li-a </a:t>
            </a:r>
            <a:r>
              <a:rPr lang="en-US" sz="3556" dirty="0" err="1"/>
              <a:t>sẽ</a:t>
            </a:r>
            <a:r>
              <a:rPr lang="en-US" sz="3556" dirty="0"/>
              <a:t> </a:t>
            </a:r>
            <a:r>
              <a:rPr lang="en-US" sz="3556" dirty="0" err="1"/>
              <a:t>còn</a:t>
            </a:r>
            <a:r>
              <a:rPr lang="en-US" sz="3556" dirty="0"/>
              <a:t> </a:t>
            </a:r>
            <a:r>
              <a:rPr lang="en-US" sz="3556" dirty="0" err="1"/>
              <a:t>phải</a:t>
            </a:r>
            <a:r>
              <a:rPr lang="en-US" sz="3556" dirty="0"/>
              <a:t> </a:t>
            </a:r>
            <a:r>
              <a:rPr lang="en-US" sz="3556" dirty="0" err="1"/>
              <a:t>học</a:t>
            </a:r>
            <a:r>
              <a:rPr lang="en-US" sz="3556" dirty="0"/>
              <a:t> </a:t>
            </a:r>
            <a:r>
              <a:rPr lang="en-US" sz="3556" dirty="0" err="1"/>
              <a:t>xây</a:t>
            </a:r>
            <a:r>
              <a:rPr lang="en-US" sz="3556" dirty="0"/>
              <a:t> </a:t>
            </a:r>
            <a:r>
              <a:rPr lang="en-US" sz="3556" dirty="0" err="1"/>
              <a:t>tháp</a:t>
            </a:r>
            <a:r>
              <a:rPr lang="en-US" sz="3556" dirty="0"/>
              <a:t>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1839121" y="6121592"/>
            <a:ext cx="868217" cy="794327"/>
          </a:xfrm>
          <a:prstGeom prst="roundRect">
            <a:avLst/>
          </a:prstGeom>
          <a:solidFill>
            <a:srgbClr val="FFD762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2892065" y="6163101"/>
            <a:ext cx="8737600" cy="639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56" dirty="0" err="1"/>
              <a:t>Việc</a:t>
            </a:r>
            <a:r>
              <a:rPr lang="en-US" sz="3556" dirty="0"/>
              <a:t> </a:t>
            </a:r>
            <a:r>
              <a:rPr lang="en-US" sz="3556" dirty="0" err="1"/>
              <a:t>xây</a:t>
            </a:r>
            <a:r>
              <a:rPr lang="en-US" sz="3556" dirty="0"/>
              <a:t> </a:t>
            </a:r>
            <a:r>
              <a:rPr lang="en-US" sz="3556" dirty="0" err="1"/>
              <a:t>một</a:t>
            </a:r>
            <a:r>
              <a:rPr lang="en-US" sz="3556" dirty="0"/>
              <a:t> </a:t>
            </a:r>
            <a:r>
              <a:rPr lang="en-US" sz="3556" dirty="0" err="1"/>
              <a:t>toà</a:t>
            </a:r>
            <a:r>
              <a:rPr lang="en-US" sz="3556" dirty="0"/>
              <a:t> </a:t>
            </a:r>
            <a:r>
              <a:rPr lang="en-US" sz="3556" dirty="0" err="1"/>
              <a:t>tháp</a:t>
            </a:r>
            <a:r>
              <a:rPr lang="en-US" sz="3556" dirty="0"/>
              <a:t> </a:t>
            </a:r>
            <a:r>
              <a:rPr lang="en-US" sz="3556" dirty="0" err="1"/>
              <a:t>cao</a:t>
            </a:r>
            <a:r>
              <a:rPr lang="en-US" sz="3556" dirty="0"/>
              <a:t> </a:t>
            </a:r>
            <a:r>
              <a:rPr lang="en-US" sz="3556" dirty="0" err="1"/>
              <a:t>rất</a:t>
            </a:r>
            <a:r>
              <a:rPr lang="en-US" sz="3556" dirty="0"/>
              <a:t> </a:t>
            </a:r>
            <a:r>
              <a:rPr lang="en-US" sz="3556" dirty="0" err="1"/>
              <a:t>khó</a:t>
            </a:r>
            <a:r>
              <a:rPr lang="en-US" sz="3556" dirty="0"/>
              <a:t> </a:t>
            </a:r>
            <a:r>
              <a:rPr lang="en-US" sz="3556" dirty="0" err="1"/>
              <a:t>khăn</a:t>
            </a:r>
            <a:r>
              <a:rPr lang="en-US" sz="3556" dirty="0"/>
              <a:t>.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839121" y="7384657"/>
            <a:ext cx="868217" cy="794327"/>
          </a:xfrm>
          <a:prstGeom prst="roundRect">
            <a:avLst/>
          </a:prstGeom>
          <a:solidFill>
            <a:srgbClr val="FFD762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2892065" y="7426166"/>
            <a:ext cx="11985038" cy="639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56" dirty="0" err="1"/>
              <a:t>Muốn</a:t>
            </a:r>
            <a:r>
              <a:rPr lang="en-US" sz="3556" dirty="0"/>
              <a:t> </a:t>
            </a:r>
            <a:r>
              <a:rPr lang="en-US" sz="3556" dirty="0" err="1"/>
              <a:t>làm</a:t>
            </a:r>
            <a:r>
              <a:rPr lang="en-US" sz="3556" dirty="0"/>
              <a:t> </a:t>
            </a:r>
            <a:r>
              <a:rPr lang="en-US" sz="3556" dirty="0" err="1"/>
              <a:t>được</a:t>
            </a:r>
            <a:r>
              <a:rPr lang="en-US" sz="3556" dirty="0"/>
              <a:t> </a:t>
            </a:r>
            <a:r>
              <a:rPr lang="en-US" sz="3556" dirty="0" err="1"/>
              <a:t>việc</a:t>
            </a:r>
            <a:r>
              <a:rPr lang="en-US" sz="3556" dirty="0"/>
              <a:t> </a:t>
            </a:r>
            <a:r>
              <a:rPr lang="en-US" sz="3556" dirty="0" err="1"/>
              <a:t>lớn</a:t>
            </a:r>
            <a:r>
              <a:rPr lang="en-US" sz="3556" dirty="0"/>
              <a:t>, </a:t>
            </a:r>
            <a:r>
              <a:rPr lang="en-US" sz="3556" dirty="0" err="1"/>
              <a:t>cần</a:t>
            </a:r>
            <a:r>
              <a:rPr lang="en-US" sz="3556" dirty="0"/>
              <a:t> </a:t>
            </a:r>
            <a:r>
              <a:rPr lang="en-US" sz="3556" dirty="0" err="1"/>
              <a:t>biết</a:t>
            </a:r>
            <a:r>
              <a:rPr lang="en-US" sz="3556" dirty="0"/>
              <a:t> </a:t>
            </a:r>
            <a:r>
              <a:rPr lang="en-US" sz="3556" dirty="0" err="1"/>
              <a:t>làm</a:t>
            </a:r>
            <a:r>
              <a:rPr lang="en-US" sz="3556" dirty="0"/>
              <a:t> </a:t>
            </a:r>
            <a:r>
              <a:rPr lang="en-US" sz="3556" dirty="0" err="1"/>
              <a:t>tốt</a:t>
            </a:r>
            <a:r>
              <a:rPr lang="en-US" sz="3556" dirty="0"/>
              <a:t> </a:t>
            </a:r>
            <a:r>
              <a:rPr lang="en-US" sz="3556" dirty="0" err="1"/>
              <a:t>những</a:t>
            </a:r>
            <a:r>
              <a:rPr lang="en-US" sz="3556" dirty="0"/>
              <a:t> </a:t>
            </a:r>
            <a:r>
              <a:rPr lang="en-US" sz="3556" dirty="0" err="1"/>
              <a:t>việc</a:t>
            </a:r>
            <a:r>
              <a:rPr lang="en-US" sz="3556" dirty="0"/>
              <a:t> </a:t>
            </a:r>
            <a:r>
              <a:rPr lang="en-US" sz="3556" dirty="0" err="1"/>
              <a:t>nhỏ</a:t>
            </a:r>
            <a:r>
              <a:rPr lang="en-US" sz="3556" dirty="0"/>
              <a:t>.</a:t>
            </a:r>
          </a:p>
        </p:txBody>
      </p:sp>
      <p:pic>
        <p:nvPicPr>
          <p:cNvPr id="22" name="Picture 2" descr="https://o.remove.bg/downloads/92d8e909-f32c-4bed-b052-239ff260e811/image-removebg-preview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3878" y="7135616"/>
            <a:ext cx="844295" cy="964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Content Placeholder 5">
            <a:extLst>
              <a:ext uri="{FF2B5EF4-FFF2-40B4-BE49-F238E27FC236}">
                <a16:creationId xmlns:a16="http://schemas.microsoft.com/office/drawing/2014/main" id="{794EB784-983D-951E-6DEB-828B615C6F89}"/>
              </a:ext>
            </a:extLst>
          </p:cNvPr>
          <p:cNvPicPr>
            <a:picLocks noGrp="1"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1973" y="-91758"/>
            <a:ext cx="11788775" cy="1776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115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3" grpId="0" animBg="1"/>
      <p:bldP spid="2" grpId="0" animBg="1"/>
      <p:bldP spid="3" grpId="0"/>
      <p:bldP spid="16" grpId="0" animBg="1"/>
      <p:bldP spid="19" grpId="0"/>
      <p:bldP spid="20" grpId="0" animBg="1"/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Box 2"/>
          <p:cNvSpPr txBox="1">
            <a:spLocks noChangeArrowheads="1"/>
          </p:cNvSpPr>
          <p:nvPr/>
        </p:nvSpPr>
        <p:spPr bwMode="auto">
          <a:xfrm>
            <a:off x="6068839" y="722898"/>
            <a:ext cx="413896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975519" y="2320132"/>
            <a:ext cx="14554202" cy="4503736"/>
            <a:chOff x="6004720" y="3563423"/>
            <a:chExt cx="9525001" cy="4503736"/>
          </a:xfrm>
        </p:grpSpPr>
        <p:pic>
          <p:nvPicPr>
            <p:cNvPr id="2054" name="Picture 6" descr="Khung viền đẹp - Mẫu khung viền bìa Giáo án, Báo cáo, Luận văn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8515353" y="1052790"/>
              <a:ext cx="4503736" cy="9525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" name="Rectangle 33"/>
            <p:cNvSpPr/>
            <p:nvPr/>
          </p:nvSpPr>
          <p:spPr>
            <a:xfrm>
              <a:off x="6614319" y="4114346"/>
              <a:ext cx="8305800" cy="34163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Muốn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việc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lớn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cần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hỏi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tốt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việc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nhỏ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nhất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như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Va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– li – a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muốn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diễn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viên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xiếc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vừa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phi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ngựa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vừa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đánh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đàn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cần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phải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gần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gũi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quen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chăm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sóc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tốt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chú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ngựa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diễn</a:t>
              </a:r>
              <a:r>
                <a:rPr lang="en-US" sz="36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cùng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3593515" y="1076523"/>
            <a:ext cx="2946030" cy="36576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0160" y="5695028"/>
            <a:ext cx="16256000" cy="3448972"/>
            <a:chOff x="0" y="0"/>
            <a:chExt cx="4816593" cy="102191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45155" tIns="45155" rIns="45155" bIns="45155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 sz="100"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814804" y="1625000"/>
            <a:ext cx="10646708" cy="646913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936969" y="1375445"/>
            <a:ext cx="3043064" cy="3059754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-1209247" y="-776467"/>
            <a:ext cx="18694813" cy="1194700"/>
            <a:chOff x="0" y="0"/>
            <a:chExt cx="28042220" cy="1792049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0003751" y="7905463"/>
            <a:ext cx="7627002" cy="4146316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5145995" y="5965076"/>
            <a:ext cx="1393551" cy="194038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3594020" y="6341364"/>
            <a:ext cx="2108468" cy="156410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7319554" y="-296143"/>
            <a:ext cx="1637212" cy="1646192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-1198113" y="6922416"/>
            <a:ext cx="4245347" cy="611241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10611518" y="6864170"/>
            <a:ext cx="1617906" cy="1085468"/>
          </a:xfrm>
          <a:prstGeom prst="rect">
            <a:avLst/>
          </a:prstGeom>
        </p:spPr>
      </p:pic>
      <p:sp>
        <p:nvSpPr>
          <p:cNvPr id="19" name="TextBox 7"/>
          <p:cNvSpPr txBox="1"/>
          <p:nvPr/>
        </p:nvSpPr>
        <p:spPr>
          <a:xfrm>
            <a:off x="10161" y="2336638"/>
            <a:ext cx="16256000" cy="42881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1</a:t>
            </a:r>
            <a:r>
              <a:rPr lang="vi-VN" altLang="en-US" sz="6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4:</a:t>
            </a:r>
            <a:r>
              <a:rPr lang="en-US" sz="6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vi-VN" altLang="en-US" sz="6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  NGHỀ</a:t>
            </a:r>
          </a:p>
          <a:p>
            <a:pPr algn="ctr">
              <a:lnSpc>
                <a:spcPct val="150000"/>
              </a:lnSpc>
            </a:pPr>
            <a:r>
              <a:rPr lang="en-US" sz="578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578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1– 2: </a:t>
            </a:r>
            <a:r>
              <a:rPr lang="en-US" sz="578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endParaRPr lang="en-US" sz="578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1519d1db98bd43e31aac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-200660" y="-45720"/>
            <a:ext cx="16751300" cy="9212580"/>
          </a:xfrm>
          <a:prstGeom prst="rect">
            <a:avLst/>
          </a:prstGeom>
        </p:spPr>
      </p:pic>
      <p:pic>
        <p:nvPicPr>
          <p:cNvPr id="14" name="Content Placeholder 13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937973" y="1353821"/>
            <a:ext cx="6161194" cy="1982893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3436395" y="3337116"/>
            <a:ext cx="4229877" cy="2181460"/>
            <a:chOff x="139959" y="1387023"/>
            <a:chExt cx="3172408" cy="1636095"/>
          </a:xfrm>
        </p:grpSpPr>
        <p:sp>
          <p:nvSpPr>
            <p:cNvPr id="9" name="Rectangle: Rounded Corners 2"/>
            <p:cNvSpPr/>
            <p:nvPr/>
          </p:nvSpPr>
          <p:spPr>
            <a:xfrm>
              <a:off x="456732" y="1860552"/>
              <a:ext cx="2855635" cy="1162566"/>
            </a:xfrm>
            <a:custGeom>
              <a:avLst/>
              <a:gdLst>
                <a:gd name="connsiteX0" fmla="*/ 0 w 2855635"/>
                <a:gd name="connsiteY0" fmla="*/ 283910 h 1162566"/>
                <a:gd name="connsiteX1" fmla="*/ 283910 w 2855635"/>
                <a:gd name="connsiteY1" fmla="*/ 0 h 1162566"/>
                <a:gd name="connsiteX2" fmla="*/ 2571725 w 2855635"/>
                <a:gd name="connsiteY2" fmla="*/ 0 h 1162566"/>
                <a:gd name="connsiteX3" fmla="*/ 2855635 w 2855635"/>
                <a:gd name="connsiteY3" fmla="*/ 283910 h 1162566"/>
                <a:gd name="connsiteX4" fmla="*/ 2855635 w 2855635"/>
                <a:gd name="connsiteY4" fmla="*/ 878656 h 1162566"/>
                <a:gd name="connsiteX5" fmla="*/ 2571725 w 2855635"/>
                <a:gd name="connsiteY5" fmla="*/ 1162566 h 1162566"/>
                <a:gd name="connsiteX6" fmla="*/ 283910 w 2855635"/>
                <a:gd name="connsiteY6" fmla="*/ 1162566 h 1162566"/>
                <a:gd name="connsiteX7" fmla="*/ 0 w 2855635"/>
                <a:gd name="connsiteY7" fmla="*/ 878656 h 1162566"/>
                <a:gd name="connsiteX8" fmla="*/ 0 w 2855635"/>
                <a:gd name="connsiteY8" fmla="*/ 283910 h 1162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55635" h="1162566" fill="none" extrusionOk="0">
                  <a:moveTo>
                    <a:pt x="0" y="283910"/>
                  </a:moveTo>
                  <a:cubicBezTo>
                    <a:pt x="-7135" y="152114"/>
                    <a:pt x="106287" y="-13994"/>
                    <a:pt x="283910" y="0"/>
                  </a:cubicBezTo>
                  <a:cubicBezTo>
                    <a:pt x="1364583" y="-35273"/>
                    <a:pt x="1633748" y="-144294"/>
                    <a:pt x="2571725" y="0"/>
                  </a:cubicBezTo>
                  <a:cubicBezTo>
                    <a:pt x="2732144" y="1102"/>
                    <a:pt x="2848262" y="120894"/>
                    <a:pt x="2855635" y="283910"/>
                  </a:cubicBezTo>
                  <a:cubicBezTo>
                    <a:pt x="2826382" y="534842"/>
                    <a:pt x="2815394" y="759918"/>
                    <a:pt x="2855635" y="878656"/>
                  </a:cubicBezTo>
                  <a:cubicBezTo>
                    <a:pt x="2861015" y="1031386"/>
                    <a:pt x="2745192" y="1144496"/>
                    <a:pt x="2571725" y="1162566"/>
                  </a:cubicBezTo>
                  <a:cubicBezTo>
                    <a:pt x="2113564" y="1240091"/>
                    <a:pt x="787242" y="1118863"/>
                    <a:pt x="283910" y="1162566"/>
                  </a:cubicBezTo>
                  <a:cubicBezTo>
                    <a:pt x="110929" y="1158082"/>
                    <a:pt x="-13467" y="1035271"/>
                    <a:pt x="0" y="878656"/>
                  </a:cubicBezTo>
                  <a:cubicBezTo>
                    <a:pt x="13131" y="645396"/>
                    <a:pt x="-27836" y="566914"/>
                    <a:pt x="0" y="283910"/>
                  </a:cubicBezTo>
                  <a:close/>
                </a:path>
                <a:path w="2855635" h="1162566" stroke="0" extrusionOk="0">
                  <a:moveTo>
                    <a:pt x="0" y="283910"/>
                  </a:moveTo>
                  <a:cubicBezTo>
                    <a:pt x="-5952" y="106547"/>
                    <a:pt x="106258" y="16890"/>
                    <a:pt x="283910" y="0"/>
                  </a:cubicBezTo>
                  <a:cubicBezTo>
                    <a:pt x="1118454" y="-95379"/>
                    <a:pt x="1518740" y="58096"/>
                    <a:pt x="2571725" y="0"/>
                  </a:cubicBezTo>
                  <a:cubicBezTo>
                    <a:pt x="2723832" y="-3303"/>
                    <a:pt x="2846626" y="120636"/>
                    <a:pt x="2855635" y="283910"/>
                  </a:cubicBezTo>
                  <a:cubicBezTo>
                    <a:pt x="2859320" y="508945"/>
                    <a:pt x="2841054" y="619812"/>
                    <a:pt x="2855635" y="878656"/>
                  </a:cubicBezTo>
                  <a:cubicBezTo>
                    <a:pt x="2860075" y="1030178"/>
                    <a:pt x="2714697" y="1148792"/>
                    <a:pt x="2571725" y="1162566"/>
                  </a:cubicBezTo>
                  <a:cubicBezTo>
                    <a:pt x="1517577" y="1102660"/>
                    <a:pt x="746900" y="1245080"/>
                    <a:pt x="283910" y="1162566"/>
                  </a:cubicBezTo>
                  <a:cubicBezTo>
                    <a:pt x="113773" y="1165863"/>
                    <a:pt x="-7462" y="1043028"/>
                    <a:pt x="0" y="878656"/>
                  </a:cubicBezTo>
                  <a:cubicBezTo>
                    <a:pt x="26755" y="731827"/>
                    <a:pt x="-52179" y="399765"/>
                    <a:pt x="0" y="283910"/>
                  </a:cubicBezTo>
                  <a:close/>
                </a:path>
              </a:pathLst>
            </a:custGeom>
            <a:solidFill>
              <a:schemeClr val="bg1">
                <a:alpha val="82000"/>
              </a:schemeClr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r>
                <a:rPr lang="en-US" sz="6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Mắt</a:t>
              </a:r>
              <a:r>
                <a:rPr lang="en-US" sz="6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dõi</a:t>
              </a:r>
              <a:endParaRPr lang="en-US" sz="6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9959" y="1387023"/>
              <a:ext cx="947057" cy="947057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7963721" y="3683276"/>
            <a:ext cx="4438885" cy="1828906"/>
            <a:chOff x="8110962" y="1828720"/>
            <a:chExt cx="3329164" cy="1371679"/>
          </a:xfrm>
        </p:grpSpPr>
        <p:sp>
          <p:nvSpPr>
            <p:cNvPr id="12" name="Rectangle: Rounded Corners 8"/>
            <p:cNvSpPr/>
            <p:nvPr/>
          </p:nvSpPr>
          <p:spPr>
            <a:xfrm>
              <a:off x="8584491" y="2037833"/>
              <a:ext cx="2855635" cy="1162566"/>
            </a:xfrm>
            <a:custGeom>
              <a:avLst/>
              <a:gdLst>
                <a:gd name="connsiteX0" fmla="*/ 0 w 2855635"/>
                <a:gd name="connsiteY0" fmla="*/ 283910 h 1162566"/>
                <a:gd name="connsiteX1" fmla="*/ 283910 w 2855635"/>
                <a:gd name="connsiteY1" fmla="*/ 0 h 1162566"/>
                <a:gd name="connsiteX2" fmla="*/ 2571725 w 2855635"/>
                <a:gd name="connsiteY2" fmla="*/ 0 h 1162566"/>
                <a:gd name="connsiteX3" fmla="*/ 2855635 w 2855635"/>
                <a:gd name="connsiteY3" fmla="*/ 283910 h 1162566"/>
                <a:gd name="connsiteX4" fmla="*/ 2855635 w 2855635"/>
                <a:gd name="connsiteY4" fmla="*/ 878656 h 1162566"/>
                <a:gd name="connsiteX5" fmla="*/ 2571725 w 2855635"/>
                <a:gd name="connsiteY5" fmla="*/ 1162566 h 1162566"/>
                <a:gd name="connsiteX6" fmla="*/ 283910 w 2855635"/>
                <a:gd name="connsiteY6" fmla="*/ 1162566 h 1162566"/>
                <a:gd name="connsiteX7" fmla="*/ 0 w 2855635"/>
                <a:gd name="connsiteY7" fmla="*/ 878656 h 1162566"/>
                <a:gd name="connsiteX8" fmla="*/ 0 w 2855635"/>
                <a:gd name="connsiteY8" fmla="*/ 283910 h 1162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55635" h="1162566" fill="none" extrusionOk="0">
                  <a:moveTo>
                    <a:pt x="0" y="283910"/>
                  </a:moveTo>
                  <a:cubicBezTo>
                    <a:pt x="-7135" y="152114"/>
                    <a:pt x="106287" y="-13994"/>
                    <a:pt x="283910" y="0"/>
                  </a:cubicBezTo>
                  <a:cubicBezTo>
                    <a:pt x="1364583" y="-35273"/>
                    <a:pt x="1633748" y="-144294"/>
                    <a:pt x="2571725" y="0"/>
                  </a:cubicBezTo>
                  <a:cubicBezTo>
                    <a:pt x="2732144" y="1102"/>
                    <a:pt x="2848262" y="120894"/>
                    <a:pt x="2855635" y="283910"/>
                  </a:cubicBezTo>
                  <a:cubicBezTo>
                    <a:pt x="2826382" y="534842"/>
                    <a:pt x="2815394" y="759918"/>
                    <a:pt x="2855635" y="878656"/>
                  </a:cubicBezTo>
                  <a:cubicBezTo>
                    <a:pt x="2861015" y="1031386"/>
                    <a:pt x="2745192" y="1144496"/>
                    <a:pt x="2571725" y="1162566"/>
                  </a:cubicBezTo>
                  <a:cubicBezTo>
                    <a:pt x="2113564" y="1240091"/>
                    <a:pt x="787242" y="1118863"/>
                    <a:pt x="283910" y="1162566"/>
                  </a:cubicBezTo>
                  <a:cubicBezTo>
                    <a:pt x="110929" y="1158082"/>
                    <a:pt x="-13467" y="1035271"/>
                    <a:pt x="0" y="878656"/>
                  </a:cubicBezTo>
                  <a:cubicBezTo>
                    <a:pt x="13131" y="645396"/>
                    <a:pt x="-27836" y="566914"/>
                    <a:pt x="0" y="283910"/>
                  </a:cubicBezTo>
                  <a:close/>
                </a:path>
                <a:path w="2855635" h="1162566" stroke="0" extrusionOk="0">
                  <a:moveTo>
                    <a:pt x="0" y="283910"/>
                  </a:moveTo>
                  <a:cubicBezTo>
                    <a:pt x="-5952" y="106547"/>
                    <a:pt x="106258" y="16890"/>
                    <a:pt x="283910" y="0"/>
                  </a:cubicBezTo>
                  <a:cubicBezTo>
                    <a:pt x="1118454" y="-95379"/>
                    <a:pt x="1518740" y="58096"/>
                    <a:pt x="2571725" y="0"/>
                  </a:cubicBezTo>
                  <a:cubicBezTo>
                    <a:pt x="2723832" y="-3303"/>
                    <a:pt x="2846626" y="120636"/>
                    <a:pt x="2855635" y="283910"/>
                  </a:cubicBezTo>
                  <a:cubicBezTo>
                    <a:pt x="2859320" y="508945"/>
                    <a:pt x="2841054" y="619812"/>
                    <a:pt x="2855635" y="878656"/>
                  </a:cubicBezTo>
                  <a:cubicBezTo>
                    <a:pt x="2860075" y="1030178"/>
                    <a:pt x="2714697" y="1148792"/>
                    <a:pt x="2571725" y="1162566"/>
                  </a:cubicBezTo>
                  <a:cubicBezTo>
                    <a:pt x="1517577" y="1102660"/>
                    <a:pt x="746900" y="1245080"/>
                    <a:pt x="283910" y="1162566"/>
                  </a:cubicBezTo>
                  <a:cubicBezTo>
                    <a:pt x="113773" y="1165863"/>
                    <a:pt x="-7462" y="1043028"/>
                    <a:pt x="0" y="878656"/>
                  </a:cubicBezTo>
                  <a:cubicBezTo>
                    <a:pt x="26755" y="731827"/>
                    <a:pt x="-52179" y="399765"/>
                    <a:pt x="0" y="283910"/>
                  </a:cubicBezTo>
                  <a:close/>
                </a:path>
              </a:pathLst>
            </a:custGeom>
            <a:solidFill>
              <a:schemeClr val="bg1">
                <a:alpha val="82000"/>
              </a:schemeClr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r>
                <a:rPr lang="en-US" sz="6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Tay </a:t>
              </a:r>
              <a:r>
                <a:rPr lang="en-US" sz="6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dò</a:t>
              </a:r>
              <a:endParaRPr lang="en-US" sz="6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110962" y="1828720"/>
              <a:ext cx="1023707" cy="1023707"/>
            </a:xfrm>
            <a:prstGeom prst="rect">
              <a:avLst/>
            </a:prstGeom>
          </p:spPr>
        </p:pic>
      </p:grpSp>
      <p:grpSp>
        <p:nvGrpSpPr>
          <p:cNvPr id="15" name="Group 14"/>
          <p:cNvGrpSpPr/>
          <p:nvPr/>
        </p:nvGrpSpPr>
        <p:grpSpPr>
          <a:xfrm>
            <a:off x="5853731" y="5700197"/>
            <a:ext cx="4502819" cy="2119917"/>
            <a:chOff x="4424729" y="3902060"/>
            <a:chExt cx="3377114" cy="1589938"/>
          </a:xfrm>
        </p:grpSpPr>
        <p:sp>
          <p:nvSpPr>
            <p:cNvPr id="16" name="Rectangle: Rounded Corners 5"/>
            <p:cNvSpPr/>
            <p:nvPr/>
          </p:nvSpPr>
          <p:spPr>
            <a:xfrm>
              <a:off x="4946208" y="4329432"/>
              <a:ext cx="2855635" cy="1162566"/>
            </a:xfrm>
            <a:custGeom>
              <a:avLst/>
              <a:gdLst>
                <a:gd name="connsiteX0" fmla="*/ 0 w 2855635"/>
                <a:gd name="connsiteY0" fmla="*/ 283910 h 1162566"/>
                <a:gd name="connsiteX1" fmla="*/ 283910 w 2855635"/>
                <a:gd name="connsiteY1" fmla="*/ 0 h 1162566"/>
                <a:gd name="connsiteX2" fmla="*/ 2571725 w 2855635"/>
                <a:gd name="connsiteY2" fmla="*/ 0 h 1162566"/>
                <a:gd name="connsiteX3" fmla="*/ 2855635 w 2855635"/>
                <a:gd name="connsiteY3" fmla="*/ 283910 h 1162566"/>
                <a:gd name="connsiteX4" fmla="*/ 2855635 w 2855635"/>
                <a:gd name="connsiteY4" fmla="*/ 878656 h 1162566"/>
                <a:gd name="connsiteX5" fmla="*/ 2571725 w 2855635"/>
                <a:gd name="connsiteY5" fmla="*/ 1162566 h 1162566"/>
                <a:gd name="connsiteX6" fmla="*/ 283910 w 2855635"/>
                <a:gd name="connsiteY6" fmla="*/ 1162566 h 1162566"/>
                <a:gd name="connsiteX7" fmla="*/ 0 w 2855635"/>
                <a:gd name="connsiteY7" fmla="*/ 878656 h 1162566"/>
                <a:gd name="connsiteX8" fmla="*/ 0 w 2855635"/>
                <a:gd name="connsiteY8" fmla="*/ 283910 h 1162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55635" h="1162566" fill="none" extrusionOk="0">
                  <a:moveTo>
                    <a:pt x="0" y="283910"/>
                  </a:moveTo>
                  <a:cubicBezTo>
                    <a:pt x="-7135" y="152114"/>
                    <a:pt x="106287" y="-13994"/>
                    <a:pt x="283910" y="0"/>
                  </a:cubicBezTo>
                  <a:cubicBezTo>
                    <a:pt x="1364583" y="-35273"/>
                    <a:pt x="1633748" y="-144294"/>
                    <a:pt x="2571725" y="0"/>
                  </a:cubicBezTo>
                  <a:cubicBezTo>
                    <a:pt x="2732144" y="1102"/>
                    <a:pt x="2848262" y="120894"/>
                    <a:pt x="2855635" y="283910"/>
                  </a:cubicBezTo>
                  <a:cubicBezTo>
                    <a:pt x="2826382" y="534842"/>
                    <a:pt x="2815394" y="759918"/>
                    <a:pt x="2855635" y="878656"/>
                  </a:cubicBezTo>
                  <a:cubicBezTo>
                    <a:pt x="2861015" y="1031386"/>
                    <a:pt x="2745192" y="1144496"/>
                    <a:pt x="2571725" y="1162566"/>
                  </a:cubicBezTo>
                  <a:cubicBezTo>
                    <a:pt x="2113564" y="1240091"/>
                    <a:pt x="787242" y="1118863"/>
                    <a:pt x="283910" y="1162566"/>
                  </a:cubicBezTo>
                  <a:cubicBezTo>
                    <a:pt x="110929" y="1158082"/>
                    <a:pt x="-13467" y="1035271"/>
                    <a:pt x="0" y="878656"/>
                  </a:cubicBezTo>
                  <a:cubicBezTo>
                    <a:pt x="13131" y="645396"/>
                    <a:pt x="-27836" y="566914"/>
                    <a:pt x="0" y="283910"/>
                  </a:cubicBezTo>
                  <a:close/>
                </a:path>
                <a:path w="2855635" h="1162566" stroke="0" extrusionOk="0">
                  <a:moveTo>
                    <a:pt x="0" y="283910"/>
                  </a:moveTo>
                  <a:cubicBezTo>
                    <a:pt x="-5952" y="106547"/>
                    <a:pt x="106258" y="16890"/>
                    <a:pt x="283910" y="0"/>
                  </a:cubicBezTo>
                  <a:cubicBezTo>
                    <a:pt x="1118454" y="-95379"/>
                    <a:pt x="1518740" y="58096"/>
                    <a:pt x="2571725" y="0"/>
                  </a:cubicBezTo>
                  <a:cubicBezTo>
                    <a:pt x="2723832" y="-3303"/>
                    <a:pt x="2846626" y="120636"/>
                    <a:pt x="2855635" y="283910"/>
                  </a:cubicBezTo>
                  <a:cubicBezTo>
                    <a:pt x="2859320" y="508945"/>
                    <a:pt x="2841054" y="619812"/>
                    <a:pt x="2855635" y="878656"/>
                  </a:cubicBezTo>
                  <a:cubicBezTo>
                    <a:pt x="2860075" y="1030178"/>
                    <a:pt x="2714697" y="1148792"/>
                    <a:pt x="2571725" y="1162566"/>
                  </a:cubicBezTo>
                  <a:cubicBezTo>
                    <a:pt x="1517577" y="1102660"/>
                    <a:pt x="746900" y="1245080"/>
                    <a:pt x="283910" y="1162566"/>
                  </a:cubicBezTo>
                  <a:cubicBezTo>
                    <a:pt x="113773" y="1165863"/>
                    <a:pt x="-7462" y="1043028"/>
                    <a:pt x="0" y="878656"/>
                  </a:cubicBezTo>
                  <a:cubicBezTo>
                    <a:pt x="26755" y="731827"/>
                    <a:pt x="-52179" y="399765"/>
                    <a:pt x="0" y="283910"/>
                  </a:cubicBezTo>
                  <a:close/>
                </a:path>
              </a:pathLst>
            </a:custGeom>
            <a:solidFill>
              <a:schemeClr val="bg1">
                <a:alpha val="82000"/>
              </a:schemeClr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r>
                <a:rPr lang="en-US" sz="6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Tai </a:t>
              </a:r>
              <a:r>
                <a:rPr lang="en-US" sz="6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nghe</a:t>
              </a:r>
              <a:endParaRPr lang="en-US" sz="6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424729" y="3902060"/>
              <a:ext cx="1083597" cy="1083597"/>
            </a:xfrm>
            <a:prstGeom prst="rect">
              <a:avLst/>
            </a:prstGeom>
          </p:spPr>
        </p:pic>
      </p:grpSp>
    </p:spTree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4153F3-C0D0-5871-905A-71B5B1088C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1CA9357-345F-7682-6B9A-8EDE8F0BE9C5}"/>
              </a:ext>
            </a:extLst>
          </p:cNvPr>
          <p:cNvSpPr txBox="1"/>
          <p:nvPr/>
        </p:nvSpPr>
        <p:spPr>
          <a:xfrm>
            <a:off x="311032" y="762954"/>
            <a:ext cx="15654574" cy="87100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7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</a:t>
            </a:r>
            <a:r>
              <a:rPr lang="vi-VN" sz="27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Hè năm ấy, Va-li-a theo bố mẹ đi xem xiếc. Em thích nhất tiết mục “Cô gái phi ngựa đánh đàn”. Va-li-a nghĩ: “Cô ấy thật xinh đẹp và dũng cảm!”. Và em mơ ước trở thành diễn viên phi ngựa.</a:t>
            </a:r>
          </a:p>
          <a:p>
            <a:pPr algn="just"/>
            <a:r>
              <a:rPr lang="en-US" sz="27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</a:t>
            </a:r>
            <a:r>
              <a:rPr lang="vi-VN" sz="27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Dịp may đã đến. Rạp xiếc cần tuyển diễn viên, Va-li-a xin bố mẹ ghi tên học. Em gặp ông giám đốc và nói:</a:t>
            </a:r>
          </a:p>
          <a:p>
            <a:pPr algn="just"/>
            <a:r>
              <a:rPr lang="en-US" sz="27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</a:t>
            </a:r>
            <a:r>
              <a:rPr lang="vi-VN" sz="27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Xin bác nhận cháu vào học tiết mục “Phi ngựa đánh đàn”.</a:t>
            </a:r>
          </a:p>
          <a:p>
            <a:pPr algn="just">
              <a:lnSpc>
                <a:spcPct val="150000"/>
              </a:lnSpc>
            </a:pPr>
            <a:r>
              <a:rPr lang="en-US" sz="27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</a:t>
            </a:r>
            <a:r>
              <a:rPr lang="vi-VN" sz="27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Được!</a:t>
            </a:r>
          </a:p>
          <a:p>
            <a:pPr algn="just"/>
            <a:r>
              <a:rPr lang="en-US" sz="27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</a:t>
            </a:r>
            <a:r>
              <a:rPr lang="vi-VN" sz="27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Ông giám đốc nhìn em cười:</a:t>
            </a:r>
          </a:p>
          <a:p>
            <a:pPr algn="just"/>
            <a:r>
              <a:rPr lang="en-US" sz="27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</a:t>
            </a:r>
            <a:r>
              <a:rPr lang="vi-VN" sz="27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Thế cháu biết phi ngựa chưa?</a:t>
            </a:r>
          </a:p>
          <a:p>
            <a:pPr algn="just"/>
            <a:r>
              <a:rPr lang="en-US" sz="27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</a:t>
            </a:r>
            <a:r>
              <a:rPr lang="vi-VN" sz="27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Dạ, chưa. Nhưng cháu rất thích và sẽ học được ạ.</a:t>
            </a:r>
          </a:p>
          <a:p>
            <a:pPr algn="just"/>
            <a:r>
              <a:rPr lang="en-US" sz="27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</a:t>
            </a:r>
            <a:r>
              <a:rPr lang="vi-VN" sz="27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Tốt! Bây giờ, cháu cầm cái chổi kia theo bác.</a:t>
            </a:r>
          </a:p>
          <a:p>
            <a:pPr algn="just"/>
            <a:r>
              <a:rPr lang="en-US" sz="27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</a:t>
            </a:r>
            <a:r>
              <a:rPr lang="vi-VN" sz="27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Va-li-a theo ông Giám đốc ra chuồng ngựa. Ông Giám đốc nói:</a:t>
            </a:r>
          </a:p>
          <a:p>
            <a:pPr algn="just"/>
            <a:r>
              <a:rPr lang="en-US" sz="27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</a:t>
            </a:r>
            <a:r>
              <a:rPr lang="vi-VN" sz="27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Việc trước tiên của cháu là quét </a:t>
            </a:r>
            <a:r>
              <a:rPr lang="vi-VN" sz="2700" b="0" i="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chuống</a:t>
            </a:r>
            <a:r>
              <a:rPr lang="vi-VN" sz="27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ngựa và làm quen với con ngựa này, bạn biểu diễn của cháu đấy.</a:t>
            </a:r>
          </a:p>
          <a:p>
            <a:pPr algn="just"/>
            <a:r>
              <a:rPr lang="en-US" sz="27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</a:t>
            </a:r>
            <a:r>
              <a:rPr lang="vi-VN" sz="27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Va-li-a rất ngạc nhiên. Em suy nghĩ rồi cầm chổi quét phân và rác bẩn trên sân chuồng ngựa.</a:t>
            </a:r>
          </a:p>
          <a:p>
            <a:pPr algn="just"/>
            <a:r>
              <a:rPr lang="en-US" sz="27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</a:t>
            </a:r>
            <a:r>
              <a:rPr lang="vi-VN" sz="27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Va-li-a đã giữ chuồng ngựa sạch sẽ và làm quen với chú ngựa trong suốt thời gian học.</a:t>
            </a:r>
          </a:p>
          <a:p>
            <a:pPr algn="just"/>
            <a:r>
              <a:rPr lang="en-US" sz="27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</a:t>
            </a:r>
            <a:r>
              <a:rPr lang="vi-VN" sz="27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Ông Giám đốc gật đầu và bảo Va-li-a:</a:t>
            </a:r>
          </a:p>
          <a:p>
            <a:pPr algn="just"/>
            <a:r>
              <a:rPr lang="en-US" sz="27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</a:t>
            </a:r>
            <a:r>
              <a:rPr lang="vi-VN" sz="27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Công việc của diễn viên phi ngựa đánh đàn bắt đầu thế đấy, cháu ạ. Cái tháp cao nào cũng phải bắt đầu xây từ mặt đất lên….</a:t>
            </a:r>
          </a:p>
          <a:p>
            <a:pPr algn="just"/>
            <a:r>
              <a:rPr lang="en-US" sz="27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</a:t>
            </a:r>
            <a:r>
              <a:rPr lang="vi-VN" sz="27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Về sau, Va-li-a trở thành một diễn viên như em hằng mong ước.</a:t>
            </a:r>
          </a:p>
          <a:p>
            <a:pPr algn="r"/>
            <a:r>
              <a:rPr lang="vi-VN" sz="27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(Theo Tiếng Việt 3, 1985)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5E2EF6F-C01D-95DA-CBB2-6391AB211578}"/>
              </a:ext>
            </a:extLst>
          </p:cNvPr>
          <p:cNvSpPr txBox="1"/>
          <p:nvPr/>
        </p:nvSpPr>
        <p:spPr>
          <a:xfrm>
            <a:off x="4937919" y="76200"/>
            <a:ext cx="56012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Học</a:t>
            </a:r>
            <a:r>
              <a:rPr lang="en-US" sz="4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nghề</a:t>
            </a:r>
            <a:endParaRPr lang="en-US" sz="40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A9A7153-2A27-3156-E169-FC592E2F386A}"/>
              </a:ext>
            </a:extLst>
          </p:cNvPr>
          <p:cNvGrpSpPr/>
          <p:nvPr/>
        </p:nvGrpSpPr>
        <p:grpSpPr>
          <a:xfrm>
            <a:off x="311032" y="671751"/>
            <a:ext cx="740687" cy="553998"/>
            <a:chOff x="137319" y="685800"/>
            <a:chExt cx="701426" cy="707886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24C695F2-14B1-1A19-1CCF-73FA0A73E0BB}"/>
                </a:ext>
              </a:extLst>
            </p:cNvPr>
            <p:cNvSpPr/>
            <p:nvPr/>
          </p:nvSpPr>
          <p:spPr>
            <a:xfrm>
              <a:off x="137319" y="685800"/>
              <a:ext cx="609600" cy="707886"/>
            </a:xfrm>
            <a:prstGeom prst="ellipse">
              <a:avLst/>
            </a:prstGeom>
            <a:solidFill>
              <a:srgbClr val="F1AE0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F9C078E-73B0-03F3-2E36-6BB8559DEF1B}"/>
                </a:ext>
              </a:extLst>
            </p:cNvPr>
            <p:cNvSpPr txBox="1"/>
            <p:nvPr/>
          </p:nvSpPr>
          <p:spPr>
            <a:xfrm>
              <a:off x="229145" y="784086"/>
              <a:ext cx="60960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 dirty="0"/>
                <a:t>1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3D91814-4302-B914-2254-D54E2E4463C0}"/>
              </a:ext>
            </a:extLst>
          </p:cNvPr>
          <p:cNvGrpSpPr/>
          <p:nvPr/>
        </p:nvGrpSpPr>
        <p:grpSpPr>
          <a:xfrm>
            <a:off x="262548" y="1591990"/>
            <a:ext cx="740687" cy="630918"/>
            <a:chOff x="137319" y="685800"/>
            <a:chExt cx="701426" cy="806173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862F7D5B-058B-71B9-E575-1EBAD7EF6C0B}"/>
                </a:ext>
              </a:extLst>
            </p:cNvPr>
            <p:cNvSpPr/>
            <p:nvPr/>
          </p:nvSpPr>
          <p:spPr>
            <a:xfrm>
              <a:off x="137319" y="685800"/>
              <a:ext cx="609600" cy="707886"/>
            </a:xfrm>
            <a:prstGeom prst="ellipse">
              <a:avLst/>
            </a:prstGeom>
            <a:solidFill>
              <a:srgbClr val="F1AE0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12AEDE82-2A72-2F3D-E502-28ABE98AD98C}"/>
                </a:ext>
              </a:extLst>
            </p:cNvPr>
            <p:cNvSpPr txBox="1"/>
            <p:nvPr/>
          </p:nvSpPr>
          <p:spPr>
            <a:xfrm>
              <a:off x="229145" y="784087"/>
              <a:ext cx="609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 dirty="0"/>
                <a:t>2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2090901-236B-BAEA-63F0-418376E4C7E2}"/>
              </a:ext>
            </a:extLst>
          </p:cNvPr>
          <p:cNvGrpSpPr/>
          <p:nvPr/>
        </p:nvGrpSpPr>
        <p:grpSpPr>
          <a:xfrm>
            <a:off x="262548" y="6705600"/>
            <a:ext cx="740687" cy="630918"/>
            <a:chOff x="137319" y="685800"/>
            <a:chExt cx="701426" cy="806173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108F9E5D-6845-5C13-534B-9A6B7195A526}"/>
                </a:ext>
              </a:extLst>
            </p:cNvPr>
            <p:cNvSpPr/>
            <p:nvPr/>
          </p:nvSpPr>
          <p:spPr>
            <a:xfrm>
              <a:off x="137319" y="685800"/>
              <a:ext cx="609600" cy="707886"/>
            </a:xfrm>
            <a:prstGeom prst="ellipse">
              <a:avLst/>
            </a:prstGeom>
            <a:solidFill>
              <a:srgbClr val="F1AE0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C690AD59-C293-EF06-7DF8-D370DC9E075F}"/>
                </a:ext>
              </a:extLst>
            </p:cNvPr>
            <p:cNvSpPr txBox="1"/>
            <p:nvPr/>
          </p:nvSpPr>
          <p:spPr>
            <a:xfrm>
              <a:off x="229145" y="784087"/>
              <a:ext cx="609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 dirty="0"/>
                <a:t>3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D8B80E4C-9952-F168-D86B-2E88E617925F}"/>
              </a:ext>
            </a:extLst>
          </p:cNvPr>
          <p:cNvGrpSpPr/>
          <p:nvPr/>
        </p:nvGrpSpPr>
        <p:grpSpPr>
          <a:xfrm>
            <a:off x="0" y="0"/>
            <a:ext cx="3462980" cy="725468"/>
            <a:chOff x="2906492" y="616899"/>
            <a:chExt cx="3922049" cy="629993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4" name="Rounded Rectangle 8">
              <a:extLst>
                <a:ext uri="{FF2B5EF4-FFF2-40B4-BE49-F238E27FC236}">
                  <a16:creationId xmlns:a16="http://schemas.microsoft.com/office/drawing/2014/main" id="{4183C3B0-9ACE-4644-DED4-56219CD80D58}"/>
                </a:ext>
              </a:extLst>
            </p:cNvPr>
            <p:cNvSpPr/>
            <p:nvPr/>
          </p:nvSpPr>
          <p:spPr>
            <a:xfrm>
              <a:off x="2943549" y="693066"/>
              <a:ext cx="3884992" cy="507093"/>
            </a:xfrm>
            <a:prstGeom prst="roundRect">
              <a:avLst>
                <a:gd name="adj" fmla="val 18361"/>
              </a:avLst>
            </a:prstGeom>
            <a:grpFill/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800" b="1" kern="0" dirty="0" err="1">
                  <a:solidFill>
                    <a:srgbClr val="FF0000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Đọc</a:t>
              </a:r>
              <a:r>
                <a:rPr lang="en-US" altLang="zh-CN" sz="2800" b="1" kern="0" dirty="0">
                  <a:solidFill>
                    <a:srgbClr val="FF0000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800" b="1" kern="0" dirty="0" err="1">
                  <a:solidFill>
                    <a:srgbClr val="FF0000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nối</a:t>
              </a:r>
              <a:r>
                <a:rPr lang="en-US" altLang="zh-CN" sz="2800" b="1" kern="0" dirty="0">
                  <a:solidFill>
                    <a:srgbClr val="FF0000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800" b="1" kern="0" dirty="0" err="1">
                  <a:solidFill>
                    <a:srgbClr val="FF0000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tiếp</a:t>
              </a:r>
              <a:r>
                <a:rPr kumimoji="0" lang="en-US" altLang="zh-C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đoạn</a:t>
              </a:r>
              <a:endParaRPr kumimoji="0" lang="en-US" altLang="zh-CN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797B3E3-181F-57D6-A584-A60F5DFC3B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6200000">
              <a:off x="2944891" y="578500"/>
              <a:ext cx="629993" cy="706791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21464877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4823DD0-DC56-C5DA-055F-D910C61E24DF}"/>
              </a:ext>
            </a:extLst>
          </p:cNvPr>
          <p:cNvSpPr/>
          <p:nvPr/>
        </p:nvSpPr>
        <p:spPr>
          <a:xfrm>
            <a:off x="729248" y="489482"/>
            <a:ext cx="14818143" cy="8097033"/>
          </a:xfrm>
          <a:ln w="571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3" dirty="0">
              <a:solidFill>
                <a:prstClr val="black"/>
              </a:solidFill>
              <a:latin typeface="#9Slide02 Noi dung dai"/>
            </a:endParaRPr>
          </a:p>
        </p:txBody>
      </p:sp>
      <p:sp>
        <p:nvSpPr>
          <p:cNvPr id="15" name="Google Shape;1910;p31">
            <a:extLst>
              <a:ext uri="{FF2B5EF4-FFF2-40B4-BE49-F238E27FC236}">
                <a16:creationId xmlns:a16="http://schemas.microsoft.com/office/drawing/2014/main" id="{14CA8EC2-C183-4113-A9DF-66E2C3362D77}"/>
              </a:ext>
            </a:extLst>
          </p:cNvPr>
          <p:cNvSpPr txBox="1">
            <a:spLocks/>
          </p:cNvSpPr>
          <p:nvPr/>
        </p:nvSpPr>
        <p:spPr>
          <a:xfrm>
            <a:off x="2968893" y="372691"/>
            <a:ext cx="9101597" cy="9663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numCol="1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Chango"/>
              <a:buNone/>
              <a:defRPr sz="3500" b="0" i="0" u="none" strike="noStrike" cap="none">
                <a:solidFill>
                  <a:schemeClr val="accent5"/>
                </a:solidFill>
                <a:latin typeface="Chango"/>
                <a:ea typeface="Chango"/>
                <a:cs typeface="Chango"/>
                <a:sym typeface="Chang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>
              <a:buClr>
                <a:srgbClr val="FFFFFF"/>
              </a:buClr>
              <a:defRPr/>
            </a:pPr>
            <a:endParaRPr lang="en-US" sz="4267" b="1" kern="0">
              <a:ln w="12700">
                <a:solidFill>
                  <a:srgbClr val="FFFFFF"/>
                </a:solidFill>
              </a:ln>
              <a:solidFill>
                <a:srgbClr val="CE2C8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F7913FDF-43DB-4C15-9A88-168C562077EF}"/>
              </a:ext>
            </a:extLst>
          </p:cNvPr>
          <p:cNvGrpSpPr/>
          <p:nvPr/>
        </p:nvGrpSpPr>
        <p:grpSpPr>
          <a:xfrm>
            <a:off x="2718135" y="3365585"/>
            <a:ext cx="4791024" cy="1971888"/>
            <a:chOff x="2053704" y="2221349"/>
            <a:chExt cx="3866191" cy="1860883"/>
          </a:xfrm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EDD845D6-D846-4AC4-8B17-236AEFE99E26}"/>
                </a:ext>
              </a:extLst>
            </p:cNvPr>
            <p:cNvSpPr/>
            <p:nvPr/>
          </p:nvSpPr>
          <p:spPr>
            <a:xfrm>
              <a:off x="2315329" y="2221349"/>
              <a:ext cx="3250548" cy="1860883"/>
            </a:xfrm>
            <a:custGeom>
              <a:avLst/>
              <a:gdLst>
                <a:gd name="connsiteX0" fmla="*/ 1954709 w 3973596"/>
                <a:gd name="connsiteY0" fmla="*/ 0 h 1801466"/>
                <a:gd name="connsiteX1" fmla="*/ 2537121 w 3973596"/>
                <a:gd name="connsiteY1" fmla="*/ 309666 h 1801466"/>
                <a:gd name="connsiteX2" fmla="*/ 2596640 w 3973596"/>
                <a:gd name="connsiteY2" fmla="*/ 419321 h 1801466"/>
                <a:gd name="connsiteX3" fmla="*/ 2602905 w 3973596"/>
                <a:gd name="connsiteY3" fmla="*/ 411727 h 1801466"/>
                <a:gd name="connsiteX4" fmla="*/ 2879048 w 3973596"/>
                <a:gd name="connsiteY4" fmla="*/ 297345 h 1801466"/>
                <a:gd name="connsiteX5" fmla="*/ 3261639 w 3973596"/>
                <a:gd name="connsiteY5" fmla="*/ 609166 h 1801466"/>
                <a:gd name="connsiteX6" fmla="*/ 3268062 w 3973596"/>
                <a:gd name="connsiteY6" fmla="*/ 672885 h 1801466"/>
                <a:gd name="connsiteX7" fmla="*/ 3316027 w 3973596"/>
                <a:gd name="connsiteY7" fmla="*/ 662260 h 1801466"/>
                <a:gd name="connsiteX8" fmla="*/ 3426322 w 3973596"/>
                <a:gd name="connsiteY8" fmla="*/ 654326 h 1801466"/>
                <a:gd name="connsiteX9" fmla="*/ 3973596 w 3973596"/>
                <a:gd name="connsiteY9" fmla="*/ 1044851 h 1801466"/>
                <a:gd name="connsiteX10" fmla="*/ 3426322 w 3973596"/>
                <a:gd name="connsiteY10" fmla="*/ 1435376 h 1801466"/>
                <a:gd name="connsiteX11" fmla="*/ 3120336 w 3973596"/>
                <a:gd name="connsiteY11" fmla="*/ 1368681 h 1801466"/>
                <a:gd name="connsiteX12" fmla="*/ 3065917 w 3973596"/>
                <a:gd name="connsiteY12" fmla="*/ 1336641 h 1801466"/>
                <a:gd name="connsiteX13" fmla="*/ 3060829 w 3973596"/>
                <a:gd name="connsiteY13" fmla="*/ 1370354 h 1801466"/>
                <a:gd name="connsiteX14" fmla="*/ 2351125 w 3973596"/>
                <a:gd name="connsiteY14" fmla="*/ 1756740 h 1801466"/>
                <a:gd name="connsiteX15" fmla="*/ 1731580 w 3973596"/>
                <a:gd name="connsiteY15" fmla="*/ 1523755 h 1801466"/>
                <a:gd name="connsiteX16" fmla="*/ 1724686 w 3973596"/>
                <a:gd name="connsiteY16" fmla="*/ 1514481 h 1801466"/>
                <a:gd name="connsiteX17" fmla="*/ 1712498 w 3973596"/>
                <a:gd name="connsiteY17" fmla="*/ 1549293 h 1801466"/>
                <a:gd name="connsiteX18" fmla="*/ 1283400 w 3973596"/>
                <a:gd name="connsiteY18" fmla="*/ 1801466 h 1801466"/>
                <a:gd name="connsiteX19" fmla="*/ 827167 w 3973596"/>
                <a:gd name="connsiteY19" fmla="*/ 1471790 h 1801466"/>
                <a:gd name="connsiteX20" fmla="*/ 823474 w 3973596"/>
                <a:gd name="connsiteY20" fmla="*/ 1439308 h 1801466"/>
                <a:gd name="connsiteX21" fmla="*/ 794990 w 3973596"/>
                <a:gd name="connsiteY21" fmla="*/ 1465281 h 1801466"/>
                <a:gd name="connsiteX22" fmla="*/ 465694 w 3973596"/>
                <a:gd name="connsiteY22" fmla="*/ 1567897 h 1801466"/>
                <a:gd name="connsiteX23" fmla="*/ 0 w 3973596"/>
                <a:gd name="connsiteY23" fmla="*/ 1217542 h 1801466"/>
                <a:gd name="connsiteX24" fmla="*/ 465694 w 3973596"/>
                <a:gd name="connsiteY24" fmla="*/ 867187 h 1801466"/>
                <a:gd name="connsiteX25" fmla="*/ 646963 w 3973596"/>
                <a:gd name="connsiteY25" fmla="*/ 894720 h 1801466"/>
                <a:gd name="connsiteX26" fmla="*/ 692529 w 3973596"/>
                <a:gd name="connsiteY26" fmla="*/ 913327 h 1801466"/>
                <a:gd name="connsiteX27" fmla="*/ 679602 w 3973596"/>
                <a:gd name="connsiteY27" fmla="*/ 851452 h 1801466"/>
                <a:gd name="connsiteX28" fmla="*/ 1042166 w 3973596"/>
                <a:gd name="connsiteY28" fmla="*/ 501097 h 1801466"/>
                <a:gd name="connsiteX29" fmla="*/ 1244879 w 3973596"/>
                <a:gd name="connsiteY29" fmla="*/ 560932 h 1801466"/>
                <a:gd name="connsiteX30" fmla="*/ 1264986 w 3973596"/>
                <a:gd name="connsiteY30" fmla="*/ 576963 h 1801466"/>
                <a:gd name="connsiteX31" fmla="*/ 1266614 w 3973596"/>
                <a:gd name="connsiteY31" fmla="*/ 560814 h 1801466"/>
                <a:gd name="connsiteX32" fmla="*/ 1954709 w 3973596"/>
                <a:gd name="connsiteY32" fmla="*/ 0 h 1801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973596" h="1801466">
                  <a:moveTo>
                    <a:pt x="1954709" y="0"/>
                  </a:moveTo>
                  <a:cubicBezTo>
                    <a:pt x="2197150" y="0"/>
                    <a:pt x="2410901" y="122836"/>
                    <a:pt x="2537121" y="309666"/>
                  </a:cubicBezTo>
                  <a:lnTo>
                    <a:pt x="2596640" y="419321"/>
                  </a:lnTo>
                  <a:lnTo>
                    <a:pt x="2602905" y="411727"/>
                  </a:lnTo>
                  <a:cubicBezTo>
                    <a:pt x="2673576" y="341056"/>
                    <a:pt x="2771208" y="297345"/>
                    <a:pt x="2879048" y="297345"/>
                  </a:cubicBezTo>
                  <a:cubicBezTo>
                    <a:pt x="3067769" y="297345"/>
                    <a:pt x="3225224" y="431210"/>
                    <a:pt x="3261639" y="609166"/>
                  </a:cubicBezTo>
                  <a:lnTo>
                    <a:pt x="3268062" y="672885"/>
                  </a:lnTo>
                  <a:lnTo>
                    <a:pt x="3316027" y="662260"/>
                  </a:lnTo>
                  <a:cubicBezTo>
                    <a:pt x="3351654" y="657058"/>
                    <a:pt x="3388541" y="654326"/>
                    <a:pt x="3426322" y="654326"/>
                  </a:cubicBezTo>
                  <a:cubicBezTo>
                    <a:pt x="3728573" y="654326"/>
                    <a:pt x="3973596" y="829170"/>
                    <a:pt x="3973596" y="1044851"/>
                  </a:cubicBezTo>
                  <a:cubicBezTo>
                    <a:pt x="3973596" y="1260532"/>
                    <a:pt x="3728573" y="1435376"/>
                    <a:pt x="3426322" y="1435376"/>
                  </a:cubicBezTo>
                  <a:cubicBezTo>
                    <a:pt x="3312978" y="1435376"/>
                    <a:pt x="3207682" y="1410789"/>
                    <a:pt x="3120336" y="1368681"/>
                  </a:cubicBezTo>
                  <a:lnTo>
                    <a:pt x="3065917" y="1336641"/>
                  </a:lnTo>
                  <a:lnTo>
                    <a:pt x="3060829" y="1370354"/>
                  </a:lnTo>
                  <a:cubicBezTo>
                    <a:pt x="2993280" y="1590864"/>
                    <a:pt x="2701201" y="1756740"/>
                    <a:pt x="2351125" y="1756740"/>
                  </a:cubicBezTo>
                  <a:cubicBezTo>
                    <a:pt x="2088568" y="1756740"/>
                    <a:pt x="1858635" y="1663435"/>
                    <a:pt x="1731580" y="1523755"/>
                  </a:cubicBezTo>
                  <a:lnTo>
                    <a:pt x="1724686" y="1514481"/>
                  </a:lnTo>
                  <a:lnTo>
                    <a:pt x="1712498" y="1549293"/>
                  </a:lnTo>
                  <a:cubicBezTo>
                    <a:pt x="1641801" y="1697485"/>
                    <a:pt x="1476297" y="1801466"/>
                    <a:pt x="1283400" y="1801466"/>
                  </a:cubicBezTo>
                  <a:cubicBezTo>
                    <a:pt x="1058354" y="1801466"/>
                    <a:pt x="870591" y="1659936"/>
                    <a:pt x="827167" y="1471790"/>
                  </a:cubicBezTo>
                  <a:lnTo>
                    <a:pt x="823474" y="1439308"/>
                  </a:lnTo>
                  <a:lnTo>
                    <a:pt x="794990" y="1465281"/>
                  </a:lnTo>
                  <a:cubicBezTo>
                    <a:pt x="710716" y="1528682"/>
                    <a:pt x="594292" y="1567897"/>
                    <a:pt x="465694" y="1567897"/>
                  </a:cubicBezTo>
                  <a:cubicBezTo>
                    <a:pt x="208498" y="1567897"/>
                    <a:pt x="0" y="1411038"/>
                    <a:pt x="0" y="1217542"/>
                  </a:cubicBezTo>
                  <a:cubicBezTo>
                    <a:pt x="0" y="1024046"/>
                    <a:pt x="208498" y="867187"/>
                    <a:pt x="465694" y="867187"/>
                  </a:cubicBezTo>
                  <a:cubicBezTo>
                    <a:pt x="529993" y="867187"/>
                    <a:pt x="591248" y="876991"/>
                    <a:pt x="646963" y="894720"/>
                  </a:cubicBezTo>
                  <a:lnTo>
                    <a:pt x="692529" y="913327"/>
                  </a:lnTo>
                  <a:lnTo>
                    <a:pt x="679602" y="851452"/>
                  </a:lnTo>
                  <a:cubicBezTo>
                    <a:pt x="679602" y="657956"/>
                    <a:pt x="841927" y="501097"/>
                    <a:pt x="1042166" y="501097"/>
                  </a:cubicBezTo>
                  <a:cubicBezTo>
                    <a:pt x="1117256" y="501097"/>
                    <a:pt x="1187014" y="523155"/>
                    <a:pt x="1244879" y="560932"/>
                  </a:cubicBezTo>
                  <a:lnTo>
                    <a:pt x="1264986" y="576963"/>
                  </a:lnTo>
                  <a:lnTo>
                    <a:pt x="1266614" y="560814"/>
                  </a:lnTo>
                  <a:cubicBezTo>
                    <a:pt x="1332107" y="240759"/>
                    <a:pt x="1615292" y="0"/>
                    <a:pt x="1954709" y="0"/>
                  </a:cubicBezTo>
                  <a:close/>
                </a:path>
              </a:pathLst>
            </a:custGeom>
            <a:solidFill>
              <a:srgbClr val="FFFFFF"/>
            </a:solidFill>
            <a:ln w="25400" cap="flat" cmpd="sng" algn="ctr">
              <a:solidFill>
                <a:srgbClr val="CC427C">
                  <a:lumMod val="75000"/>
                </a:srgbClr>
              </a:solidFill>
              <a:prstDash val="solid"/>
            </a:ln>
            <a:effectLst/>
          </p:spPr>
          <p:txBody>
            <a:bodyPr wrap="square" rtlCol="0" anchor="ctr">
              <a:no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id-ID" sz="4267" b="1" kern="0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9E7D375C-0B9C-4B06-B1E5-8B8F1EF3E3FB}"/>
                </a:ext>
              </a:extLst>
            </p:cNvPr>
            <p:cNvSpPr txBox="1"/>
            <p:nvPr/>
          </p:nvSpPr>
          <p:spPr>
            <a:xfrm>
              <a:off x="2053704" y="2730347"/>
              <a:ext cx="3866191" cy="993929"/>
            </a:xfrm>
            <a:prstGeom prst="flowChartTerminator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wrap="square">
              <a:sp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r>
                <a:rPr lang="en-US" sz="4267" b="1" kern="0" dirty="0">
                  <a:solidFill>
                    <a:srgbClr val="002060"/>
                  </a:solidFill>
                  <a:ea typeface="Calibri" panose="020F0502020204030204" pitchFamily="34" charset="0"/>
                  <a:cs typeface="Arial" panose="020B0604020202020204" pitchFamily="34" charset="0"/>
                  <a:sym typeface="Arial"/>
                </a:rPr>
                <a:t>Va – li – a </a:t>
              </a:r>
              <a:endParaRPr lang="vi-VN" sz="4267" b="1" kern="0" dirty="0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pic>
        <p:nvPicPr>
          <p:cNvPr id="43" name="Picture 42">
            <a:extLst>
              <a:ext uri="{FF2B5EF4-FFF2-40B4-BE49-F238E27FC236}">
                <a16:creationId xmlns:a16="http://schemas.microsoft.com/office/drawing/2014/main" id="{777407A3-B4B6-4007-88B2-0A8AA91E3E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8685" y="960704"/>
            <a:ext cx="10557468" cy="3387264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677850C5-6D6B-8351-65E6-23D2B2EE4B29}"/>
              </a:ext>
            </a:extLst>
          </p:cNvPr>
          <p:cNvGrpSpPr/>
          <p:nvPr/>
        </p:nvGrpSpPr>
        <p:grpSpPr>
          <a:xfrm>
            <a:off x="8281470" y="3552054"/>
            <a:ext cx="4791024" cy="1971888"/>
            <a:chOff x="2053704" y="2221349"/>
            <a:chExt cx="3866191" cy="1860883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78B1A9F9-743C-9CC3-6FF4-E8B9813A0371}"/>
                </a:ext>
              </a:extLst>
            </p:cNvPr>
            <p:cNvSpPr/>
            <p:nvPr/>
          </p:nvSpPr>
          <p:spPr>
            <a:xfrm>
              <a:off x="2315329" y="2221349"/>
              <a:ext cx="3250548" cy="1860883"/>
            </a:xfrm>
            <a:custGeom>
              <a:avLst/>
              <a:gdLst>
                <a:gd name="connsiteX0" fmla="*/ 1954709 w 3973596"/>
                <a:gd name="connsiteY0" fmla="*/ 0 h 1801466"/>
                <a:gd name="connsiteX1" fmla="*/ 2537121 w 3973596"/>
                <a:gd name="connsiteY1" fmla="*/ 309666 h 1801466"/>
                <a:gd name="connsiteX2" fmla="*/ 2596640 w 3973596"/>
                <a:gd name="connsiteY2" fmla="*/ 419321 h 1801466"/>
                <a:gd name="connsiteX3" fmla="*/ 2602905 w 3973596"/>
                <a:gd name="connsiteY3" fmla="*/ 411727 h 1801466"/>
                <a:gd name="connsiteX4" fmla="*/ 2879048 w 3973596"/>
                <a:gd name="connsiteY4" fmla="*/ 297345 h 1801466"/>
                <a:gd name="connsiteX5" fmla="*/ 3261639 w 3973596"/>
                <a:gd name="connsiteY5" fmla="*/ 609166 h 1801466"/>
                <a:gd name="connsiteX6" fmla="*/ 3268062 w 3973596"/>
                <a:gd name="connsiteY6" fmla="*/ 672885 h 1801466"/>
                <a:gd name="connsiteX7" fmla="*/ 3316027 w 3973596"/>
                <a:gd name="connsiteY7" fmla="*/ 662260 h 1801466"/>
                <a:gd name="connsiteX8" fmla="*/ 3426322 w 3973596"/>
                <a:gd name="connsiteY8" fmla="*/ 654326 h 1801466"/>
                <a:gd name="connsiteX9" fmla="*/ 3973596 w 3973596"/>
                <a:gd name="connsiteY9" fmla="*/ 1044851 h 1801466"/>
                <a:gd name="connsiteX10" fmla="*/ 3426322 w 3973596"/>
                <a:gd name="connsiteY10" fmla="*/ 1435376 h 1801466"/>
                <a:gd name="connsiteX11" fmla="*/ 3120336 w 3973596"/>
                <a:gd name="connsiteY11" fmla="*/ 1368681 h 1801466"/>
                <a:gd name="connsiteX12" fmla="*/ 3065917 w 3973596"/>
                <a:gd name="connsiteY12" fmla="*/ 1336641 h 1801466"/>
                <a:gd name="connsiteX13" fmla="*/ 3060829 w 3973596"/>
                <a:gd name="connsiteY13" fmla="*/ 1370354 h 1801466"/>
                <a:gd name="connsiteX14" fmla="*/ 2351125 w 3973596"/>
                <a:gd name="connsiteY14" fmla="*/ 1756740 h 1801466"/>
                <a:gd name="connsiteX15" fmla="*/ 1731580 w 3973596"/>
                <a:gd name="connsiteY15" fmla="*/ 1523755 h 1801466"/>
                <a:gd name="connsiteX16" fmla="*/ 1724686 w 3973596"/>
                <a:gd name="connsiteY16" fmla="*/ 1514481 h 1801466"/>
                <a:gd name="connsiteX17" fmla="*/ 1712498 w 3973596"/>
                <a:gd name="connsiteY17" fmla="*/ 1549293 h 1801466"/>
                <a:gd name="connsiteX18" fmla="*/ 1283400 w 3973596"/>
                <a:gd name="connsiteY18" fmla="*/ 1801466 h 1801466"/>
                <a:gd name="connsiteX19" fmla="*/ 827167 w 3973596"/>
                <a:gd name="connsiteY19" fmla="*/ 1471790 h 1801466"/>
                <a:gd name="connsiteX20" fmla="*/ 823474 w 3973596"/>
                <a:gd name="connsiteY20" fmla="*/ 1439308 h 1801466"/>
                <a:gd name="connsiteX21" fmla="*/ 794990 w 3973596"/>
                <a:gd name="connsiteY21" fmla="*/ 1465281 h 1801466"/>
                <a:gd name="connsiteX22" fmla="*/ 465694 w 3973596"/>
                <a:gd name="connsiteY22" fmla="*/ 1567897 h 1801466"/>
                <a:gd name="connsiteX23" fmla="*/ 0 w 3973596"/>
                <a:gd name="connsiteY23" fmla="*/ 1217542 h 1801466"/>
                <a:gd name="connsiteX24" fmla="*/ 465694 w 3973596"/>
                <a:gd name="connsiteY24" fmla="*/ 867187 h 1801466"/>
                <a:gd name="connsiteX25" fmla="*/ 646963 w 3973596"/>
                <a:gd name="connsiteY25" fmla="*/ 894720 h 1801466"/>
                <a:gd name="connsiteX26" fmla="*/ 692529 w 3973596"/>
                <a:gd name="connsiteY26" fmla="*/ 913327 h 1801466"/>
                <a:gd name="connsiteX27" fmla="*/ 679602 w 3973596"/>
                <a:gd name="connsiteY27" fmla="*/ 851452 h 1801466"/>
                <a:gd name="connsiteX28" fmla="*/ 1042166 w 3973596"/>
                <a:gd name="connsiteY28" fmla="*/ 501097 h 1801466"/>
                <a:gd name="connsiteX29" fmla="*/ 1244879 w 3973596"/>
                <a:gd name="connsiteY29" fmla="*/ 560932 h 1801466"/>
                <a:gd name="connsiteX30" fmla="*/ 1264986 w 3973596"/>
                <a:gd name="connsiteY30" fmla="*/ 576963 h 1801466"/>
                <a:gd name="connsiteX31" fmla="*/ 1266614 w 3973596"/>
                <a:gd name="connsiteY31" fmla="*/ 560814 h 1801466"/>
                <a:gd name="connsiteX32" fmla="*/ 1954709 w 3973596"/>
                <a:gd name="connsiteY32" fmla="*/ 0 h 1801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973596" h="1801466">
                  <a:moveTo>
                    <a:pt x="1954709" y="0"/>
                  </a:moveTo>
                  <a:cubicBezTo>
                    <a:pt x="2197150" y="0"/>
                    <a:pt x="2410901" y="122836"/>
                    <a:pt x="2537121" y="309666"/>
                  </a:cubicBezTo>
                  <a:lnTo>
                    <a:pt x="2596640" y="419321"/>
                  </a:lnTo>
                  <a:lnTo>
                    <a:pt x="2602905" y="411727"/>
                  </a:lnTo>
                  <a:cubicBezTo>
                    <a:pt x="2673576" y="341056"/>
                    <a:pt x="2771208" y="297345"/>
                    <a:pt x="2879048" y="297345"/>
                  </a:cubicBezTo>
                  <a:cubicBezTo>
                    <a:pt x="3067769" y="297345"/>
                    <a:pt x="3225224" y="431210"/>
                    <a:pt x="3261639" y="609166"/>
                  </a:cubicBezTo>
                  <a:lnTo>
                    <a:pt x="3268062" y="672885"/>
                  </a:lnTo>
                  <a:lnTo>
                    <a:pt x="3316027" y="662260"/>
                  </a:lnTo>
                  <a:cubicBezTo>
                    <a:pt x="3351654" y="657058"/>
                    <a:pt x="3388541" y="654326"/>
                    <a:pt x="3426322" y="654326"/>
                  </a:cubicBezTo>
                  <a:cubicBezTo>
                    <a:pt x="3728573" y="654326"/>
                    <a:pt x="3973596" y="829170"/>
                    <a:pt x="3973596" y="1044851"/>
                  </a:cubicBezTo>
                  <a:cubicBezTo>
                    <a:pt x="3973596" y="1260532"/>
                    <a:pt x="3728573" y="1435376"/>
                    <a:pt x="3426322" y="1435376"/>
                  </a:cubicBezTo>
                  <a:cubicBezTo>
                    <a:pt x="3312978" y="1435376"/>
                    <a:pt x="3207682" y="1410789"/>
                    <a:pt x="3120336" y="1368681"/>
                  </a:cubicBezTo>
                  <a:lnTo>
                    <a:pt x="3065917" y="1336641"/>
                  </a:lnTo>
                  <a:lnTo>
                    <a:pt x="3060829" y="1370354"/>
                  </a:lnTo>
                  <a:cubicBezTo>
                    <a:pt x="2993280" y="1590864"/>
                    <a:pt x="2701201" y="1756740"/>
                    <a:pt x="2351125" y="1756740"/>
                  </a:cubicBezTo>
                  <a:cubicBezTo>
                    <a:pt x="2088568" y="1756740"/>
                    <a:pt x="1858635" y="1663435"/>
                    <a:pt x="1731580" y="1523755"/>
                  </a:cubicBezTo>
                  <a:lnTo>
                    <a:pt x="1724686" y="1514481"/>
                  </a:lnTo>
                  <a:lnTo>
                    <a:pt x="1712498" y="1549293"/>
                  </a:lnTo>
                  <a:cubicBezTo>
                    <a:pt x="1641801" y="1697485"/>
                    <a:pt x="1476297" y="1801466"/>
                    <a:pt x="1283400" y="1801466"/>
                  </a:cubicBezTo>
                  <a:cubicBezTo>
                    <a:pt x="1058354" y="1801466"/>
                    <a:pt x="870591" y="1659936"/>
                    <a:pt x="827167" y="1471790"/>
                  </a:cubicBezTo>
                  <a:lnTo>
                    <a:pt x="823474" y="1439308"/>
                  </a:lnTo>
                  <a:lnTo>
                    <a:pt x="794990" y="1465281"/>
                  </a:lnTo>
                  <a:cubicBezTo>
                    <a:pt x="710716" y="1528682"/>
                    <a:pt x="594292" y="1567897"/>
                    <a:pt x="465694" y="1567897"/>
                  </a:cubicBezTo>
                  <a:cubicBezTo>
                    <a:pt x="208498" y="1567897"/>
                    <a:pt x="0" y="1411038"/>
                    <a:pt x="0" y="1217542"/>
                  </a:cubicBezTo>
                  <a:cubicBezTo>
                    <a:pt x="0" y="1024046"/>
                    <a:pt x="208498" y="867187"/>
                    <a:pt x="465694" y="867187"/>
                  </a:cubicBezTo>
                  <a:cubicBezTo>
                    <a:pt x="529993" y="867187"/>
                    <a:pt x="591248" y="876991"/>
                    <a:pt x="646963" y="894720"/>
                  </a:cubicBezTo>
                  <a:lnTo>
                    <a:pt x="692529" y="913327"/>
                  </a:lnTo>
                  <a:lnTo>
                    <a:pt x="679602" y="851452"/>
                  </a:lnTo>
                  <a:cubicBezTo>
                    <a:pt x="679602" y="657956"/>
                    <a:pt x="841927" y="501097"/>
                    <a:pt x="1042166" y="501097"/>
                  </a:cubicBezTo>
                  <a:cubicBezTo>
                    <a:pt x="1117256" y="501097"/>
                    <a:pt x="1187014" y="523155"/>
                    <a:pt x="1244879" y="560932"/>
                  </a:cubicBezTo>
                  <a:lnTo>
                    <a:pt x="1264986" y="576963"/>
                  </a:lnTo>
                  <a:lnTo>
                    <a:pt x="1266614" y="560814"/>
                  </a:lnTo>
                  <a:cubicBezTo>
                    <a:pt x="1332107" y="240759"/>
                    <a:pt x="1615292" y="0"/>
                    <a:pt x="1954709" y="0"/>
                  </a:cubicBezTo>
                  <a:close/>
                </a:path>
              </a:pathLst>
            </a:custGeom>
            <a:solidFill>
              <a:srgbClr val="FFFFFF"/>
            </a:solidFill>
            <a:ln w="25400" cap="flat" cmpd="sng" algn="ctr">
              <a:solidFill>
                <a:srgbClr val="CC427C">
                  <a:lumMod val="75000"/>
                </a:srgbClr>
              </a:solidFill>
              <a:prstDash val="solid"/>
            </a:ln>
            <a:effectLst/>
          </p:spPr>
          <p:txBody>
            <a:bodyPr wrap="square" rtlCol="0" anchor="ctr">
              <a:no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id-ID" sz="4267" b="1" kern="0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A2FCF2C-78E7-130B-8F20-5824B26CAFD5}"/>
                </a:ext>
              </a:extLst>
            </p:cNvPr>
            <p:cNvSpPr txBox="1"/>
            <p:nvPr/>
          </p:nvSpPr>
          <p:spPr>
            <a:xfrm>
              <a:off x="2053704" y="2730347"/>
              <a:ext cx="3866191" cy="993929"/>
            </a:xfrm>
            <a:prstGeom prst="flowChartTerminator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wrap="square">
              <a:sp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r>
                <a:rPr lang="en-US" sz="4267" b="1" kern="0" dirty="0" err="1">
                  <a:solidFill>
                    <a:srgbClr val="002060"/>
                  </a:solidFill>
                  <a:ea typeface="Calibri" panose="020F0502020204030204" pitchFamily="34" charset="0"/>
                  <a:cs typeface="Arial" panose="020B0604020202020204" pitchFamily="34" charset="0"/>
                  <a:sym typeface="Arial"/>
                </a:rPr>
                <a:t>rạp</a:t>
              </a:r>
              <a:r>
                <a:rPr lang="en-US" sz="4267" b="1" kern="0" dirty="0">
                  <a:solidFill>
                    <a:srgbClr val="002060"/>
                  </a:solidFill>
                  <a:ea typeface="Calibri" panose="020F050202020403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2060"/>
                  </a:solidFill>
                  <a:ea typeface="Calibri" panose="020F0502020204030204" pitchFamily="34" charset="0"/>
                  <a:cs typeface="Arial" panose="020B0604020202020204" pitchFamily="34" charset="0"/>
                  <a:sym typeface="Arial"/>
                </a:rPr>
                <a:t>xiếc</a:t>
              </a:r>
              <a:r>
                <a:rPr lang="en-US" sz="4267" b="1" kern="0" dirty="0">
                  <a:solidFill>
                    <a:srgbClr val="002060"/>
                  </a:solidFill>
                  <a:ea typeface="Calibri" panose="020F0502020204030204" pitchFamily="34" charset="0"/>
                  <a:cs typeface="Arial" panose="020B0604020202020204" pitchFamily="34" charset="0"/>
                  <a:sym typeface="Arial"/>
                </a:rPr>
                <a:t> </a:t>
              </a:r>
              <a:endParaRPr lang="vi-VN" sz="4267" b="1" kern="0" dirty="0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A232CCD9-2EBF-CFB7-A315-E785B2AAC842}"/>
              </a:ext>
            </a:extLst>
          </p:cNvPr>
          <p:cNvGrpSpPr/>
          <p:nvPr/>
        </p:nvGrpSpPr>
        <p:grpSpPr>
          <a:xfrm>
            <a:off x="5318919" y="5552151"/>
            <a:ext cx="4791024" cy="1971888"/>
            <a:chOff x="2115195" y="2221349"/>
            <a:chExt cx="3866191" cy="1860883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DA707F62-8BCC-B9A1-7131-94F27B4F714D}"/>
                </a:ext>
              </a:extLst>
            </p:cNvPr>
            <p:cNvSpPr/>
            <p:nvPr/>
          </p:nvSpPr>
          <p:spPr>
            <a:xfrm>
              <a:off x="2315329" y="2221349"/>
              <a:ext cx="3250548" cy="1860883"/>
            </a:xfrm>
            <a:custGeom>
              <a:avLst/>
              <a:gdLst>
                <a:gd name="connsiteX0" fmla="*/ 1954709 w 3973596"/>
                <a:gd name="connsiteY0" fmla="*/ 0 h 1801466"/>
                <a:gd name="connsiteX1" fmla="*/ 2537121 w 3973596"/>
                <a:gd name="connsiteY1" fmla="*/ 309666 h 1801466"/>
                <a:gd name="connsiteX2" fmla="*/ 2596640 w 3973596"/>
                <a:gd name="connsiteY2" fmla="*/ 419321 h 1801466"/>
                <a:gd name="connsiteX3" fmla="*/ 2602905 w 3973596"/>
                <a:gd name="connsiteY3" fmla="*/ 411727 h 1801466"/>
                <a:gd name="connsiteX4" fmla="*/ 2879048 w 3973596"/>
                <a:gd name="connsiteY4" fmla="*/ 297345 h 1801466"/>
                <a:gd name="connsiteX5" fmla="*/ 3261639 w 3973596"/>
                <a:gd name="connsiteY5" fmla="*/ 609166 h 1801466"/>
                <a:gd name="connsiteX6" fmla="*/ 3268062 w 3973596"/>
                <a:gd name="connsiteY6" fmla="*/ 672885 h 1801466"/>
                <a:gd name="connsiteX7" fmla="*/ 3316027 w 3973596"/>
                <a:gd name="connsiteY7" fmla="*/ 662260 h 1801466"/>
                <a:gd name="connsiteX8" fmla="*/ 3426322 w 3973596"/>
                <a:gd name="connsiteY8" fmla="*/ 654326 h 1801466"/>
                <a:gd name="connsiteX9" fmla="*/ 3973596 w 3973596"/>
                <a:gd name="connsiteY9" fmla="*/ 1044851 h 1801466"/>
                <a:gd name="connsiteX10" fmla="*/ 3426322 w 3973596"/>
                <a:gd name="connsiteY10" fmla="*/ 1435376 h 1801466"/>
                <a:gd name="connsiteX11" fmla="*/ 3120336 w 3973596"/>
                <a:gd name="connsiteY11" fmla="*/ 1368681 h 1801466"/>
                <a:gd name="connsiteX12" fmla="*/ 3065917 w 3973596"/>
                <a:gd name="connsiteY12" fmla="*/ 1336641 h 1801466"/>
                <a:gd name="connsiteX13" fmla="*/ 3060829 w 3973596"/>
                <a:gd name="connsiteY13" fmla="*/ 1370354 h 1801466"/>
                <a:gd name="connsiteX14" fmla="*/ 2351125 w 3973596"/>
                <a:gd name="connsiteY14" fmla="*/ 1756740 h 1801466"/>
                <a:gd name="connsiteX15" fmla="*/ 1731580 w 3973596"/>
                <a:gd name="connsiteY15" fmla="*/ 1523755 h 1801466"/>
                <a:gd name="connsiteX16" fmla="*/ 1724686 w 3973596"/>
                <a:gd name="connsiteY16" fmla="*/ 1514481 h 1801466"/>
                <a:gd name="connsiteX17" fmla="*/ 1712498 w 3973596"/>
                <a:gd name="connsiteY17" fmla="*/ 1549293 h 1801466"/>
                <a:gd name="connsiteX18" fmla="*/ 1283400 w 3973596"/>
                <a:gd name="connsiteY18" fmla="*/ 1801466 h 1801466"/>
                <a:gd name="connsiteX19" fmla="*/ 827167 w 3973596"/>
                <a:gd name="connsiteY19" fmla="*/ 1471790 h 1801466"/>
                <a:gd name="connsiteX20" fmla="*/ 823474 w 3973596"/>
                <a:gd name="connsiteY20" fmla="*/ 1439308 h 1801466"/>
                <a:gd name="connsiteX21" fmla="*/ 794990 w 3973596"/>
                <a:gd name="connsiteY21" fmla="*/ 1465281 h 1801466"/>
                <a:gd name="connsiteX22" fmla="*/ 465694 w 3973596"/>
                <a:gd name="connsiteY22" fmla="*/ 1567897 h 1801466"/>
                <a:gd name="connsiteX23" fmla="*/ 0 w 3973596"/>
                <a:gd name="connsiteY23" fmla="*/ 1217542 h 1801466"/>
                <a:gd name="connsiteX24" fmla="*/ 465694 w 3973596"/>
                <a:gd name="connsiteY24" fmla="*/ 867187 h 1801466"/>
                <a:gd name="connsiteX25" fmla="*/ 646963 w 3973596"/>
                <a:gd name="connsiteY25" fmla="*/ 894720 h 1801466"/>
                <a:gd name="connsiteX26" fmla="*/ 692529 w 3973596"/>
                <a:gd name="connsiteY26" fmla="*/ 913327 h 1801466"/>
                <a:gd name="connsiteX27" fmla="*/ 679602 w 3973596"/>
                <a:gd name="connsiteY27" fmla="*/ 851452 h 1801466"/>
                <a:gd name="connsiteX28" fmla="*/ 1042166 w 3973596"/>
                <a:gd name="connsiteY28" fmla="*/ 501097 h 1801466"/>
                <a:gd name="connsiteX29" fmla="*/ 1244879 w 3973596"/>
                <a:gd name="connsiteY29" fmla="*/ 560932 h 1801466"/>
                <a:gd name="connsiteX30" fmla="*/ 1264986 w 3973596"/>
                <a:gd name="connsiteY30" fmla="*/ 576963 h 1801466"/>
                <a:gd name="connsiteX31" fmla="*/ 1266614 w 3973596"/>
                <a:gd name="connsiteY31" fmla="*/ 560814 h 1801466"/>
                <a:gd name="connsiteX32" fmla="*/ 1954709 w 3973596"/>
                <a:gd name="connsiteY32" fmla="*/ 0 h 1801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973596" h="1801466">
                  <a:moveTo>
                    <a:pt x="1954709" y="0"/>
                  </a:moveTo>
                  <a:cubicBezTo>
                    <a:pt x="2197150" y="0"/>
                    <a:pt x="2410901" y="122836"/>
                    <a:pt x="2537121" y="309666"/>
                  </a:cubicBezTo>
                  <a:lnTo>
                    <a:pt x="2596640" y="419321"/>
                  </a:lnTo>
                  <a:lnTo>
                    <a:pt x="2602905" y="411727"/>
                  </a:lnTo>
                  <a:cubicBezTo>
                    <a:pt x="2673576" y="341056"/>
                    <a:pt x="2771208" y="297345"/>
                    <a:pt x="2879048" y="297345"/>
                  </a:cubicBezTo>
                  <a:cubicBezTo>
                    <a:pt x="3067769" y="297345"/>
                    <a:pt x="3225224" y="431210"/>
                    <a:pt x="3261639" y="609166"/>
                  </a:cubicBezTo>
                  <a:lnTo>
                    <a:pt x="3268062" y="672885"/>
                  </a:lnTo>
                  <a:lnTo>
                    <a:pt x="3316027" y="662260"/>
                  </a:lnTo>
                  <a:cubicBezTo>
                    <a:pt x="3351654" y="657058"/>
                    <a:pt x="3388541" y="654326"/>
                    <a:pt x="3426322" y="654326"/>
                  </a:cubicBezTo>
                  <a:cubicBezTo>
                    <a:pt x="3728573" y="654326"/>
                    <a:pt x="3973596" y="829170"/>
                    <a:pt x="3973596" y="1044851"/>
                  </a:cubicBezTo>
                  <a:cubicBezTo>
                    <a:pt x="3973596" y="1260532"/>
                    <a:pt x="3728573" y="1435376"/>
                    <a:pt x="3426322" y="1435376"/>
                  </a:cubicBezTo>
                  <a:cubicBezTo>
                    <a:pt x="3312978" y="1435376"/>
                    <a:pt x="3207682" y="1410789"/>
                    <a:pt x="3120336" y="1368681"/>
                  </a:cubicBezTo>
                  <a:lnTo>
                    <a:pt x="3065917" y="1336641"/>
                  </a:lnTo>
                  <a:lnTo>
                    <a:pt x="3060829" y="1370354"/>
                  </a:lnTo>
                  <a:cubicBezTo>
                    <a:pt x="2993280" y="1590864"/>
                    <a:pt x="2701201" y="1756740"/>
                    <a:pt x="2351125" y="1756740"/>
                  </a:cubicBezTo>
                  <a:cubicBezTo>
                    <a:pt x="2088568" y="1756740"/>
                    <a:pt x="1858635" y="1663435"/>
                    <a:pt x="1731580" y="1523755"/>
                  </a:cubicBezTo>
                  <a:lnTo>
                    <a:pt x="1724686" y="1514481"/>
                  </a:lnTo>
                  <a:lnTo>
                    <a:pt x="1712498" y="1549293"/>
                  </a:lnTo>
                  <a:cubicBezTo>
                    <a:pt x="1641801" y="1697485"/>
                    <a:pt x="1476297" y="1801466"/>
                    <a:pt x="1283400" y="1801466"/>
                  </a:cubicBezTo>
                  <a:cubicBezTo>
                    <a:pt x="1058354" y="1801466"/>
                    <a:pt x="870591" y="1659936"/>
                    <a:pt x="827167" y="1471790"/>
                  </a:cubicBezTo>
                  <a:lnTo>
                    <a:pt x="823474" y="1439308"/>
                  </a:lnTo>
                  <a:lnTo>
                    <a:pt x="794990" y="1465281"/>
                  </a:lnTo>
                  <a:cubicBezTo>
                    <a:pt x="710716" y="1528682"/>
                    <a:pt x="594292" y="1567897"/>
                    <a:pt x="465694" y="1567897"/>
                  </a:cubicBezTo>
                  <a:cubicBezTo>
                    <a:pt x="208498" y="1567897"/>
                    <a:pt x="0" y="1411038"/>
                    <a:pt x="0" y="1217542"/>
                  </a:cubicBezTo>
                  <a:cubicBezTo>
                    <a:pt x="0" y="1024046"/>
                    <a:pt x="208498" y="867187"/>
                    <a:pt x="465694" y="867187"/>
                  </a:cubicBezTo>
                  <a:cubicBezTo>
                    <a:pt x="529993" y="867187"/>
                    <a:pt x="591248" y="876991"/>
                    <a:pt x="646963" y="894720"/>
                  </a:cubicBezTo>
                  <a:lnTo>
                    <a:pt x="692529" y="913327"/>
                  </a:lnTo>
                  <a:lnTo>
                    <a:pt x="679602" y="851452"/>
                  </a:lnTo>
                  <a:cubicBezTo>
                    <a:pt x="679602" y="657956"/>
                    <a:pt x="841927" y="501097"/>
                    <a:pt x="1042166" y="501097"/>
                  </a:cubicBezTo>
                  <a:cubicBezTo>
                    <a:pt x="1117256" y="501097"/>
                    <a:pt x="1187014" y="523155"/>
                    <a:pt x="1244879" y="560932"/>
                  </a:cubicBezTo>
                  <a:lnTo>
                    <a:pt x="1264986" y="576963"/>
                  </a:lnTo>
                  <a:lnTo>
                    <a:pt x="1266614" y="560814"/>
                  </a:lnTo>
                  <a:cubicBezTo>
                    <a:pt x="1332107" y="240759"/>
                    <a:pt x="1615292" y="0"/>
                    <a:pt x="1954709" y="0"/>
                  </a:cubicBezTo>
                  <a:close/>
                </a:path>
              </a:pathLst>
            </a:custGeom>
            <a:solidFill>
              <a:srgbClr val="FFFFFF"/>
            </a:solidFill>
            <a:ln w="25400" cap="flat" cmpd="sng" algn="ctr">
              <a:solidFill>
                <a:srgbClr val="CC427C">
                  <a:lumMod val="75000"/>
                </a:srgbClr>
              </a:solidFill>
              <a:prstDash val="solid"/>
            </a:ln>
            <a:effectLst/>
          </p:spPr>
          <p:txBody>
            <a:bodyPr wrap="square" rtlCol="0" anchor="ctr">
              <a:no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id-ID" sz="4267" b="1" kern="0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B516438-759B-D393-5098-004DB28D1F23}"/>
                </a:ext>
              </a:extLst>
            </p:cNvPr>
            <p:cNvSpPr txBox="1"/>
            <p:nvPr/>
          </p:nvSpPr>
          <p:spPr>
            <a:xfrm>
              <a:off x="2115195" y="2787898"/>
              <a:ext cx="3866191" cy="993929"/>
            </a:xfrm>
            <a:prstGeom prst="flowChartTerminator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wrap="square">
              <a:sp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r>
                <a:rPr lang="en-US" sz="4070" b="1" kern="0" dirty="0" err="1">
                  <a:solidFill>
                    <a:srgbClr val="002060"/>
                  </a:solidFill>
                  <a:ea typeface="Calibri" panose="020F0502020204030204" pitchFamily="34" charset="0"/>
                  <a:cs typeface="Arial" panose="020B0604020202020204" pitchFamily="34" charset="0"/>
                  <a:sym typeface="Arial"/>
                </a:rPr>
                <a:t>chuồng</a:t>
              </a:r>
              <a:r>
                <a:rPr lang="en-US" sz="4070" b="1" kern="0" dirty="0">
                  <a:solidFill>
                    <a:srgbClr val="002060"/>
                  </a:solidFill>
                  <a:ea typeface="Calibri" panose="020F050202020403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4070" b="1" kern="0" dirty="0" err="1">
                  <a:solidFill>
                    <a:srgbClr val="002060"/>
                  </a:solidFill>
                  <a:ea typeface="Calibri" panose="020F0502020204030204" pitchFamily="34" charset="0"/>
                  <a:cs typeface="Arial" panose="020B0604020202020204" pitchFamily="34" charset="0"/>
                  <a:sym typeface="Arial"/>
                </a:rPr>
                <a:t>ngựa</a:t>
              </a:r>
              <a:r>
                <a:rPr lang="en-US" sz="4070" b="1" kern="0" dirty="0">
                  <a:solidFill>
                    <a:srgbClr val="002060"/>
                  </a:solidFill>
                  <a:ea typeface="Calibri" panose="020F0502020204030204" pitchFamily="34" charset="0"/>
                  <a:cs typeface="Arial" panose="020B0604020202020204" pitchFamily="34" charset="0"/>
                  <a:sym typeface="Arial"/>
                </a:rPr>
                <a:t> </a:t>
              </a:r>
              <a:endParaRPr lang="vi-VN" sz="4070" b="1" kern="0" dirty="0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89249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0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50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50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209247" y="-776467"/>
            <a:ext cx="18694813" cy="1194700"/>
            <a:chOff x="0" y="0"/>
            <a:chExt cx="28042220" cy="1792049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>
            <a:off x="10160" y="5268317"/>
            <a:ext cx="16256000" cy="3875683"/>
            <a:chOff x="0" y="0"/>
            <a:chExt cx="4816593" cy="114835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816592" cy="1148350"/>
            </a:xfrm>
            <a:custGeom>
              <a:avLst/>
              <a:gdLst/>
              <a:ahLst/>
              <a:cxnLst/>
              <a:rect l="l" t="t" r="r" b="b"/>
              <a:pathLst>
                <a:path w="4816592" h="1148350">
                  <a:moveTo>
                    <a:pt x="0" y="0"/>
                  </a:moveTo>
                  <a:lnTo>
                    <a:pt x="4816592" y="0"/>
                  </a:lnTo>
                  <a:lnTo>
                    <a:pt x="4816592" y="1148350"/>
                  </a:lnTo>
                  <a:lnTo>
                    <a:pt x="0" y="1148350"/>
                  </a:lnTo>
                  <a:close/>
                </a:path>
              </a:pathLst>
            </a:custGeom>
            <a:solidFill>
              <a:srgbClr val="F7CC7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45155" tIns="45155" rIns="45155" bIns="45155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 sz="100"/>
            </a:p>
          </p:txBody>
        </p:sp>
      </p:grpSp>
      <p:sp>
        <p:nvSpPr>
          <p:cNvPr id="30" name="Rectangle 29"/>
          <p:cNvSpPr/>
          <p:nvPr/>
        </p:nvSpPr>
        <p:spPr>
          <a:xfrm>
            <a:off x="4023519" y="1401697"/>
            <a:ext cx="7613650" cy="6388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nl-NL" sz="3555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 ngắt giọng ở những câu dài:</a:t>
            </a:r>
            <a:endParaRPr lang="en-US" sz="3555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2" name="Picture 1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760027" y="-26501"/>
            <a:ext cx="2069148" cy="1877751"/>
          </a:xfrm>
          <a:prstGeom prst="rect">
            <a:avLst/>
          </a:prstGeom>
        </p:spPr>
      </p:pic>
      <p:pic>
        <p:nvPicPr>
          <p:cNvPr id="54" name="Picture 13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0554181" flipH="1">
            <a:off x="41346" y="800165"/>
            <a:ext cx="3301454" cy="714315"/>
          </a:xfrm>
          <a:prstGeom prst="rect">
            <a:avLst/>
          </a:prstGeom>
        </p:spPr>
      </p:pic>
      <p:grpSp>
        <p:nvGrpSpPr>
          <p:cNvPr id="51" name="Group 3"/>
          <p:cNvGrpSpPr/>
          <p:nvPr/>
        </p:nvGrpSpPr>
        <p:grpSpPr>
          <a:xfrm>
            <a:off x="1482440" y="2714371"/>
            <a:ext cx="12744240" cy="2295188"/>
            <a:chOff x="0" y="0"/>
            <a:chExt cx="4039585" cy="2246998"/>
          </a:xfrm>
          <a:solidFill>
            <a:schemeClr val="bg1"/>
          </a:solidFill>
        </p:grpSpPr>
        <p:sp>
          <p:nvSpPr>
            <p:cNvPr id="53" name="Freeform 4"/>
            <p:cNvSpPr/>
            <p:nvPr/>
          </p:nvSpPr>
          <p:spPr>
            <a:xfrm>
              <a:off x="0" y="0"/>
              <a:ext cx="4039586" cy="2246998"/>
            </a:xfrm>
            <a:custGeom>
              <a:avLst/>
              <a:gdLst/>
              <a:ahLst/>
              <a:cxnLst/>
              <a:rect l="l" t="t" r="r" b="b"/>
              <a:pathLst>
                <a:path w="4039586" h="2246998">
                  <a:moveTo>
                    <a:pt x="0" y="0"/>
                  </a:moveTo>
                  <a:lnTo>
                    <a:pt x="4039586" y="0"/>
                  </a:lnTo>
                  <a:lnTo>
                    <a:pt x="4039586" y="2246998"/>
                  </a:lnTo>
                  <a:lnTo>
                    <a:pt x="0" y="2246998"/>
                  </a:lnTo>
                  <a:close/>
                </a:path>
              </a:pathLst>
            </a:custGeom>
            <a:grpFill/>
            <a:ln w="76200" cmpd="thickThin">
              <a:solidFill>
                <a:schemeClr val="tx1"/>
              </a:solidFill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55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052197">
            <a:off x="13980157" y="2408052"/>
            <a:ext cx="1068760" cy="1526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6" name="Rectangle 55"/>
          <p:cNvSpPr/>
          <p:nvPr/>
        </p:nvSpPr>
        <p:spPr>
          <a:xfrm>
            <a:off x="1606582" y="2807938"/>
            <a:ext cx="12744242" cy="17377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800" b="1" dirty="0" err="1">
                <a:solidFill>
                  <a:schemeClr val="tx1"/>
                </a:solidFill>
                <a:latin typeface="Segoe UI" panose="020B0502040204020203" charset="0"/>
                <a:cs typeface="Segoe UI" panose="020B0502040204020203" charset="0"/>
                <a:sym typeface="+mn-ea"/>
              </a:rPr>
              <a:t>Việc</a:t>
            </a:r>
            <a:r>
              <a:rPr lang="en-US" sz="3800" b="1" dirty="0">
                <a:solidFill>
                  <a:schemeClr val="tx1"/>
                </a:solidFill>
                <a:latin typeface="Segoe UI" panose="020B0502040204020203" charset="0"/>
                <a:cs typeface="Segoe UI" panose="020B0502040204020203" charset="0"/>
                <a:sym typeface="+mn-ea"/>
              </a:rPr>
              <a:t> </a:t>
            </a:r>
            <a:r>
              <a:rPr lang="en-US" sz="3800" b="1" dirty="0" err="1">
                <a:solidFill>
                  <a:schemeClr val="tx1"/>
                </a:solidFill>
                <a:latin typeface="Segoe UI" panose="020B0502040204020203" charset="0"/>
                <a:cs typeface="Segoe UI" panose="020B0502040204020203" charset="0"/>
                <a:sym typeface="+mn-ea"/>
              </a:rPr>
              <a:t>trước</a:t>
            </a:r>
            <a:r>
              <a:rPr lang="en-US" sz="3800" b="1" dirty="0">
                <a:solidFill>
                  <a:schemeClr val="tx1"/>
                </a:solidFill>
                <a:latin typeface="Segoe UI" panose="020B0502040204020203" charset="0"/>
                <a:cs typeface="Segoe UI" panose="020B0502040204020203" charset="0"/>
                <a:sym typeface="+mn-ea"/>
              </a:rPr>
              <a:t> </a:t>
            </a:r>
            <a:r>
              <a:rPr lang="en-US" sz="3800" b="1" dirty="0" err="1">
                <a:solidFill>
                  <a:schemeClr val="tx1"/>
                </a:solidFill>
                <a:latin typeface="Segoe UI" panose="020B0502040204020203" charset="0"/>
                <a:cs typeface="Segoe UI" panose="020B0502040204020203" charset="0"/>
                <a:sym typeface="+mn-ea"/>
              </a:rPr>
              <a:t>tiên</a:t>
            </a:r>
            <a:r>
              <a:rPr lang="en-US" sz="3800" b="1" dirty="0">
                <a:solidFill>
                  <a:schemeClr val="tx1"/>
                </a:solidFill>
                <a:latin typeface="Segoe UI" panose="020B0502040204020203" charset="0"/>
                <a:cs typeface="Segoe UI" panose="020B0502040204020203" charset="0"/>
                <a:sym typeface="+mn-ea"/>
              </a:rPr>
              <a:t> </a:t>
            </a:r>
            <a:r>
              <a:rPr lang="en-US" sz="3800" b="1" dirty="0" err="1">
                <a:solidFill>
                  <a:schemeClr val="tx1"/>
                </a:solidFill>
                <a:latin typeface="Segoe UI" panose="020B0502040204020203" charset="0"/>
                <a:cs typeface="Segoe UI" panose="020B0502040204020203" charset="0"/>
                <a:sym typeface="+mn-ea"/>
              </a:rPr>
              <a:t>của</a:t>
            </a:r>
            <a:r>
              <a:rPr lang="en-US" sz="3800" b="1" dirty="0">
                <a:solidFill>
                  <a:schemeClr val="tx1"/>
                </a:solidFill>
                <a:latin typeface="Segoe UI" panose="020B0502040204020203" charset="0"/>
                <a:cs typeface="Segoe UI" panose="020B0502040204020203" charset="0"/>
                <a:sym typeface="+mn-ea"/>
              </a:rPr>
              <a:t> </a:t>
            </a:r>
            <a:r>
              <a:rPr lang="en-US" sz="3800" b="1" dirty="0" err="1">
                <a:solidFill>
                  <a:schemeClr val="tx1"/>
                </a:solidFill>
                <a:latin typeface="Segoe UI" panose="020B0502040204020203" charset="0"/>
                <a:cs typeface="Segoe UI" panose="020B0502040204020203" charset="0"/>
                <a:sym typeface="+mn-ea"/>
              </a:rPr>
              <a:t>cháu</a:t>
            </a:r>
            <a:r>
              <a:rPr lang="en-US" sz="3800" b="1" dirty="0">
                <a:solidFill>
                  <a:schemeClr val="tx1"/>
                </a:solidFill>
                <a:latin typeface="Segoe UI" panose="020B0502040204020203" charset="0"/>
                <a:cs typeface="Segoe UI" panose="020B0502040204020203" charset="0"/>
                <a:sym typeface="+mn-ea"/>
              </a:rPr>
              <a:t> </a:t>
            </a:r>
            <a:r>
              <a:rPr lang="en-US" sz="3800" b="1" dirty="0" err="1">
                <a:solidFill>
                  <a:schemeClr val="tx1"/>
                </a:solidFill>
                <a:latin typeface="Segoe UI" panose="020B0502040204020203" charset="0"/>
                <a:cs typeface="Segoe UI" panose="020B0502040204020203" charset="0"/>
                <a:sym typeface="+mn-ea"/>
              </a:rPr>
              <a:t>là</a:t>
            </a:r>
            <a:r>
              <a:rPr lang="en-US" sz="3800" b="1" dirty="0">
                <a:solidFill>
                  <a:schemeClr val="tx1"/>
                </a:solidFill>
                <a:latin typeface="Segoe UI" panose="020B0502040204020203" charset="0"/>
                <a:cs typeface="Segoe UI" panose="020B0502040204020203" charset="0"/>
                <a:sym typeface="+mn-ea"/>
              </a:rPr>
              <a:t> </a:t>
            </a:r>
            <a:r>
              <a:rPr lang="en-US" sz="3800" b="1" dirty="0" err="1">
                <a:solidFill>
                  <a:schemeClr val="tx1"/>
                </a:solidFill>
                <a:latin typeface="Segoe UI" panose="020B0502040204020203" charset="0"/>
                <a:cs typeface="Segoe UI" panose="020B0502040204020203" charset="0"/>
                <a:sym typeface="+mn-ea"/>
              </a:rPr>
              <a:t>quét</a:t>
            </a:r>
            <a:r>
              <a:rPr lang="en-US" sz="3800" b="1" dirty="0">
                <a:solidFill>
                  <a:schemeClr val="tx1"/>
                </a:solidFill>
                <a:latin typeface="Segoe UI" panose="020B0502040204020203" charset="0"/>
                <a:cs typeface="Segoe UI" panose="020B0502040204020203" charset="0"/>
                <a:sym typeface="+mn-ea"/>
              </a:rPr>
              <a:t> </a:t>
            </a:r>
            <a:r>
              <a:rPr lang="en-US" sz="3800" b="1" dirty="0" err="1">
                <a:solidFill>
                  <a:schemeClr val="tx1"/>
                </a:solidFill>
                <a:latin typeface="Segoe UI" panose="020B0502040204020203" charset="0"/>
                <a:cs typeface="Segoe UI" panose="020B0502040204020203" charset="0"/>
                <a:sym typeface="+mn-ea"/>
              </a:rPr>
              <a:t>chuồng</a:t>
            </a:r>
            <a:r>
              <a:rPr lang="en-US" sz="3800" b="1" dirty="0">
                <a:solidFill>
                  <a:schemeClr val="tx1"/>
                </a:solidFill>
                <a:latin typeface="Segoe UI" panose="020B0502040204020203" charset="0"/>
                <a:cs typeface="Segoe UI" panose="020B0502040204020203" charset="0"/>
                <a:sym typeface="+mn-ea"/>
              </a:rPr>
              <a:t> </a:t>
            </a:r>
            <a:r>
              <a:rPr lang="en-US" sz="3800" b="1" dirty="0" err="1">
                <a:solidFill>
                  <a:schemeClr val="tx1"/>
                </a:solidFill>
                <a:latin typeface="Segoe UI" panose="020B0502040204020203" charset="0"/>
                <a:cs typeface="Segoe UI" panose="020B0502040204020203" charset="0"/>
                <a:sym typeface="+mn-ea"/>
              </a:rPr>
              <a:t>ngựa</a:t>
            </a:r>
            <a:r>
              <a:rPr lang="en-US" sz="3800" b="1" dirty="0">
                <a:solidFill>
                  <a:srgbClr val="FF0000"/>
                </a:solidFill>
                <a:latin typeface="Segoe UI" panose="020B0502040204020203" charset="0"/>
                <a:cs typeface="Segoe UI" panose="020B0502040204020203" charset="0"/>
                <a:sym typeface="+mn-ea"/>
              </a:rPr>
              <a:t>/</a:t>
            </a:r>
            <a:r>
              <a:rPr lang="en-US" sz="3800" b="1" dirty="0">
                <a:solidFill>
                  <a:schemeClr val="tx1"/>
                </a:solidFill>
                <a:latin typeface="Segoe UI" panose="020B0502040204020203" charset="0"/>
                <a:cs typeface="Segoe UI" panose="020B0502040204020203" charset="0"/>
                <a:sym typeface="+mn-ea"/>
              </a:rPr>
              <a:t> </a:t>
            </a:r>
            <a:r>
              <a:rPr lang="en-US" sz="3800" b="1" dirty="0" err="1">
                <a:solidFill>
                  <a:schemeClr val="tx1"/>
                </a:solidFill>
                <a:latin typeface="Segoe UI" panose="020B0502040204020203" charset="0"/>
                <a:cs typeface="Segoe UI" panose="020B0502040204020203" charset="0"/>
                <a:sym typeface="+mn-ea"/>
              </a:rPr>
              <a:t>và</a:t>
            </a:r>
            <a:r>
              <a:rPr lang="en-US" sz="3800" b="1" dirty="0">
                <a:solidFill>
                  <a:schemeClr val="tx1"/>
                </a:solidFill>
                <a:latin typeface="Segoe UI" panose="020B0502040204020203" charset="0"/>
                <a:cs typeface="Segoe UI" panose="020B0502040204020203" charset="0"/>
                <a:sym typeface="+mn-ea"/>
              </a:rPr>
              <a:t> </a:t>
            </a:r>
            <a:r>
              <a:rPr lang="en-US" sz="3800" b="1" dirty="0" err="1">
                <a:solidFill>
                  <a:schemeClr val="tx1"/>
                </a:solidFill>
                <a:latin typeface="Segoe UI" panose="020B0502040204020203" charset="0"/>
                <a:cs typeface="Segoe UI" panose="020B0502040204020203" charset="0"/>
                <a:sym typeface="+mn-ea"/>
              </a:rPr>
              <a:t>làm</a:t>
            </a:r>
            <a:r>
              <a:rPr lang="en-US" sz="3800" b="1" dirty="0">
                <a:solidFill>
                  <a:schemeClr val="tx1"/>
                </a:solidFill>
                <a:latin typeface="Segoe UI" panose="020B0502040204020203" charset="0"/>
                <a:cs typeface="Segoe UI" panose="020B0502040204020203" charset="0"/>
                <a:sym typeface="+mn-ea"/>
              </a:rPr>
              <a:t> </a:t>
            </a:r>
            <a:r>
              <a:rPr lang="en-US" sz="3800" b="1" dirty="0" err="1">
                <a:solidFill>
                  <a:schemeClr val="tx1"/>
                </a:solidFill>
                <a:latin typeface="Segoe UI" panose="020B0502040204020203" charset="0"/>
                <a:cs typeface="Segoe UI" panose="020B0502040204020203" charset="0"/>
                <a:sym typeface="+mn-ea"/>
              </a:rPr>
              <a:t>quen</a:t>
            </a:r>
            <a:r>
              <a:rPr lang="en-US" sz="3800" b="1" dirty="0">
                <a:solidFill>
                  <a:schemeClr val="tx1"/>
                </a:solidFill>
                <a:latin typeface="Segoe UI" panose="020B0502040204020203" charset="0"/>
                <a:cs typeface="Segoe UI" panose="020B0502040204020203" charset="0"/>
                <a:sym typeface="+mn-ea"/>
              </a:rPr>
              <a:t> </a:t>
            </a:r>
            <a:r>
              <a:rPr lang="en-US" sz="3800" b="1" dirty="0" err="1">
                <a:solidFill>
                  <a:schemeClr val="tx1"/>
                </a:solidFill>
                <a:latin typeface="Segoe UI" panose="020B0502040204020203" charset="0"/>
                <a:cs typeface="Segoe UI" panose="020B0502040204020203" charset="0"/>
                <a:sym typeface="+mn-ea"/>
              </a:rPr>
              <a:t>với</a:t>
            </a:r>
            <a:r>
              <a:rPr lang="en-US" sz="3800" b="1" dirty="0">
                <a:solidFill>
                  <a:schemeClr val="tx1"/>
                </a:solidFill>
                <a:latin typeface="Segoe UI" panose="020B0502040204020203" charset="0"/>
                <a:cs typeface="Segoe UI" panose="020B0502040204020203" charset="0"/>
                <a:sym typeface="+mn-ea"/>
              </a:rPr>
              <a:t> con </a:t>
            </a:r>
            <a:r>
              <a:rPr lang="en-US" sz="3800" b="1" dirty="0" err="1">
                <a:solidFill>
                  <a:schemeClr val="tx1"/>
                </a:solidFill>
                <a:latin typeface="Segoe UI" panose="020B0502040204020203" charset="0"/>
                <a:cs typeface="Segoe UI" panose="020B0502040204020203" charset="0"/>
                <a:sym typeface="+mn-ea"/>
              </a:rPr>
              <a:t>ngựa</a:t>
            </a:r>
            <a:r>
              <a:rPr lang="en-US" sz="3800" b="1" dirty="0">
                <a:solidFill>
                  <a:schemeClr val="tx1"/>
                </a:solidFill>
                <a:latin typeface="Segoe UI" panose="020B0502040204020203" charset="0"/>
                <a:cs typeface="Segoe UI" panose="020B0502040204020203" charset="0"/>
                <a:sym typeface="+mn-ea"/>
              </a:rPr>
              <a:t> </a:t>
            </a:r>
            <a:r>
              <a:rPr lang="en-US" sz="3800" b="1" dirty="0" err="1">
                <a:solidFill>
                  <a:schemeClr val="tx1"/>
                </a:solidFill>
                <a:latin typeface="Segoe UI" panose="020B0502040204020203" charset="0"/>
                <a:cs typeface="Segoe UI" panose="020B0502040204020203" charset="0"/>
                <a:sym typeface="+mn-ea"/>
              </a:rPr>
              <a:t>này</a:t>
            </a:r>
            <a:r>
              <a:rPr lang="en-US" sz="3800" b="1" dirty="0">
                <a:solidFill>
                  <a:schemeClr val="tx1"/>
                </a:solidFill>
                <a:latin typeface="Segoe UI" panose="020B0502040204020203" charset="0"/>
                <a:cs typeface="Segoe UI" panose="020B0502040204020203" charset="0"/>
                <a:sym typeface="+mn-ea"/>
              </a:rPr>
              <a:t>, </a:t>
            </a:r>
            <a:r>
              <a:rPr lang="en-US" sz="3800" b="1" dirty="0" err="1">
                <a:solidFill>
                  <a:schemeClr val="tx1"/>
                </a:solidFill>
                <a:latin typeface="Segoe UI" panose="020B0502040204020203" charset="0"/>
                <a:cs typeface="Segoe UI" panose="020B0502040204020203" charset="0"/>
                <a:sym typeface="+mn-ea"/>
              </a:rPr>
              <a:t>bạn</a:t>
            </a:r>
            <a:r>
              <a:rPr lang="en-US" sz="3800" b="1" dirty="0">
                <a:solidFill>
                  <a:schemeClr val="tx1"/>
                </a:solidFill>
                <a:latin typeface="Segoe UI" panose="020B0502040204020203" charset="0"/>
                <a:cs typeface="Segoe UI" panose="020B0502040204020203" charset="0"/>
                <a:sym typeface="+mn-ea"/>
              </a:rPr>
              <a:t> </a:t>
            </a:r>
            <a:r>
              <a:rPr lang="en-US" sz="3800" b="1" dirty="0" err="1">
                <a:solidFill>
                  <a:schemeClr val="tx1"/>
                </a:solidFill>
                <a:latin typeface="Segoe UI" panose="020B0502040204020203" charset="0"/>
                <a:cs typeface="Segoe UI" panose="020B0502040204020203" charset="0"/>
                <a:sym typeface="+mn-ea"/>
              </a:rPr>
              <a:t>biểu</a:t>
            </a:r>
            <a:r>
              <a:rPr lang="en-US" sz="3800" b="1" dirty="0">
                <a:solidFill>
                  <a:schemeClr val="tx1"/>
                </a:solidFill>
                <a:latin typeface="Segoe UI" panose="020B0502040204020203" charset="0"/>
                <a:cs typeface="Segoe UI" panose="020B0502040204020203" charset="0"/>
                <a:sym typeface="+mn-ea"/>
              </a:rPr>
              <a:t> </a:t>
            </a:r>
            <a:r>
              <a:rPr lang="en-US" sz="3800" b="1" dirty="0" err="1">
                <a:solidFill>
                  <a:schemeClr val="tx1"/>
                </a:solidFill>
                <a:latin typeface="Segoe UI" panose="020B0502040204020203" charset="0"/>
                <a:cs typeface="Segoe UI" panose="020B0502040204020203" charset="0"/>
                <a:sym typeface="+mn-ea"/>
              </a:rPr>
              <a:t>diễn</a:t>
            </a:r>
            <a:r>
              <a:rPr lang="en-US" sz="3800" b="1" dirty="0">
                <a:solidFill>
                  <a:schemeClr val="tx1"/>
                </a:solidFill>
                <a:latin typeface="Segoe UI" panose="020B0502040204020203" charset="0"/>
                <a:cs typeface="Segoe UI" panose="020B0502040204020203" charset="0"/>
                <a:sym typeface="+mn-ea"/>
              </a:rPr>
              <a:t> </a:t>
            </a:r>
            <a:r>
              <a:rPr lang="en-US" sz="3800" b="1" dirty="0" err="1">
                <a:solidFill>
                  <a:schemeClr val="tx1"/>
                </a:solidFill>
                <a:latin typeface="Segoe UI" panose="020B0502040204020203" charset="0"/>
                <a:cs typeface="Segoe UI" panose="020B0502040204020203" charset="0"/>
                <a:sym typeface="+mn-ea"/>
              </a:rPr>
              <a:t>của</a:t>
            </a:r>
            <a:r>
              <a:rPr lang="en-US" sz="3800" b="1" dirty="0">
                <a:solidFill>
                  <a:schemeClr val="tx1"/>
                </a:solidFill>
                <a:latin typeface="Segoe UI" panose="020B0502040204020203" charset="0"/>
                <a:cs typeface="Segoe UI" panose="020B0502040204020203" charset="0"/>
                <a:sym typeface="+mn-ea"/>
              </a:rPr>
              <a:t> </a:t>
            </a:r>
            <a:r>
              <a:rPr lang="en-US" sz="3800" b="1" dirty="0" err="1">
                <a:solidFill>
                  <a:schemeClr val="tx1"/>
                </a:solidFill>
                <a:latin typeface="Segoe UI" panose="020B0502040204020203" charset="0"/>
                <a:cs typeface="Segoe UI" panose="020B0502040204020203" charset="0"/>
                <a:sym typeface="+mn-ea"/>
              </a:rPr>
              <a:t>cháu</a:t>
            </a:r>
            <a:r>
              <a:rPr lang="en-US" sz="3800" b="1" dirty="0">
                <a:solidFill>
                  <a:schemeClr val="tx1"/>
                </a:solidFill>
                <a:latin typeface="Segoe UI" panose="020B0502040204020203" charset="0"/>
                <a:cs typeface="Segoe UI" panose="020B0502040204020203" charset="0"/>
                <a:sym typeface="+mn-ea"/>
              </a:rPr>
              <a:t> </a:t>
            </a:r>
            <a:r>
              <a:rPr lang="en-US" sz="3800" b="1" dirty="0" err="1">
                <a:solidFill>
                  <a:schemeClr val="tx1"/>
                </a:solidFill>
                <a:latin typeface="Segoe UI" panose="020B0502040204020203" charset="0"/>
                <a:cs typeface="Segoe UI" panose="020B0502040204020203" charset="0"/>
                <a:sym typeface="+mn-ea"/>
              </a:rPr>
              <a:t>đấy</a:t>
            </a:r>
            <a:r>
              <a:rPr lang="en-US" sz="3800" b="1" dirty="0">
                <a:solidFill>
                  <a:schemeClr val="tx1"/>
                </a:solidFill>
                <a:latin typeface="Segoe UI" panose="020B0502040204020203" charset="0"/>
                <a:cs typeface="Segoe UI" panose="020B0502040204020203" charset="0"/>
                <a:sym typeface="+mn-ea"/>
              </a:rPr>
              <a:t>.</a:t>
            </a:r>
            <a:endParaRPr lang="en-US" sz="3800" b="1" dirty="0">
              <a:solidFill>
                <a:srgbClr val="FF0000"/>
              </a:solidFill>
              <a:latin typeface="Segoe UI" panose="020B0502040204020203" charset="0"/>
              <a:ea typeface="Calibri" panose="020F0502020204030204" pitchFamily="34" charset="0"/>
              <a:cs typeface="Segoe UI" panose="020B0502040204020203" charset="0"/>
              <a:sym typeface="+mn-ea"/>
            </a:endParaRPr>
          </a:p>
        </p:txBody>
      </p:sp>
      <p:grpSp>
        <p:nvGrpSpPr>
          <p:cNvPr id="57" name="Group 3"/>
          <p:cNvGrpSpPr/>
          <p:nvPr/>
        </p:nvGrpSpPr>
        <p:grpSpPr>
          <a:xfrm>
            <a:off x="1466225" y="6282571"/>
            <a:ext cx="12744240" cy="2295188"/>
            <a:chOff x="0" y="0"/>
            <a:chExt cx="4039585" cy="2246998"/>
          </a:xfrm>
          <a:solidFill>
            <a:schemeClr val="bg1"/>
          </a:solidFill>
        </p:grpSpPr>
        <p:sp>
          <p:nvSpPr>
            <p:cNvPr id="58" name="Freeform 4"/>
            <p:cNvSpPr/>
            <p:nvPr/>
          </p:nvSpPr>
          <p:spPr>
            <a:xfrm>
              <a:off x="0" y="0"/>
              <a:ext cx="4039586" cy="2246998"/>
            </a:xfrm>
            <a:custGeom>
              <a:avLst/>
              <a:gdLst/>
              <a:ahLst/>
              <a:cxnLst/>
              <a:rect l="l" t="t" r="r" b="b"/>
              <a:pathLst>
                <a:path w="4039586" h="2246998">
                  <a:moveTo>
                    <a:pt x="0" y="0"/>
                  </a:moveTo>
                  <a:lnTo>
                    <a:pt x="4039586" y="0"/>
                  </a:lnTo>
                  <a:lnTo>
                    <a:pt x="4039586" y="2246998"/>
                  </a:lnTo>
                  <a:lnTo>
                    <a:pt x="0" y="2246998"/>
                  </a:lnTo>
                  <a:close/>
                </a:path>
              </a:pathLst>
            </a:custGeom>
            <a:grpFill/>
            <a:ln w="76200" cmpd="thickThin">
              <a:solidFill>
                <a:schemeClr val="tx1"/>
              </a:solidFill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59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052197">
            <a:off x="13980157" y="5252852"/>
            <a:ext cx="1068760" cy="1526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0" name="Rectangle 59"/>
          <p:cNvSpPr/>
          <p:nvPr/>
        </p:nvSpPr>
        <p:spPr>
          <a:xfrm>
            <a:off x="1606582" y="6457624"/>
            <a:ext cx="12744242" cy="17377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800" b="1" dirty="0">
                <a:solidFill>
                  <a:schemeClr val="tx1"/>
                </a:solidFill>
                <a:latin typeface="Segoe UI" panose="020B0502040204020203" charset="0"/>
                <a:cs typeface="Segoe UI" panose="020B0502040204020203" charset="0"/>
                <a:sym typeface="+mn-ea"/>
              </a:rPr>
              <a:t>Em </a:t>
            </a:r>
            <a:r>
              <a:rPr lang="en-US" sz="3800" b="1" dirty="0" err="1">
                <a:solidFill>
                  <a:schemeClr val="tx1"/>
                </a:solidFill>
                <a:latin typeface="Segoe UI" panose="020B0502040204020203" charset="0"/>
                <a:cs typeface="Segoe UI" panose="020B0502040204020203" charset="0"/>
                <a:sym typeface="+mn-ea"/>
              </a:rPr>
              <a:t>suy</a:t>
            </a:r>
            <a:r>
              <a:rPr lang="en-US" sz="3800" b="1" dirty="0">
                <a:solidFill>
                  <a:schemeClr val="tx1"/>
                </a:solidFill>
                <a:latin typeface="Segoe UI" panose="020B0502040204020203" charset="0"/>
                <a:cs typeface="Segoe UI" panose="020B0502040204020203" charset="0"/>
                <a:sym typeface="+mn-ea"/>
              </a:rPr>
              <a:t> </a:t>
            </a:r>
            <a:r>
              <a:rPr lang="en-US" sz="3800" b="1" dirty="0" err="1">
                <a:solidFill>
                  <a:schemeClr val="tx1"/>
                </a:solidFill>
                <a:latin typeface="Segoe UI" panose="020B0502040204020203" charset="0"/>
                <a:cs typeface="Segoe UI" panose="020B0502040204020203" charset="0"/>
                <a:sym typeface="+mn-ea"/>
              </a:rPr>
              <a:t>nghĩ</a:t>
            </a:r>
            <a:r>
              <a:rPr lang="en-US" sz="3800" b="1" dirty="0">
                <a:solidFill>
                  <a:schemeClr val="tx1"/>
                </a:solidFill>
                <a:latin typeface="Segoe UI" panose="020B0502040204020203" charset="0"/>
                <a:cs typeface="Segoe UI" panose="020B0502040204020203" charset="0"/>
                <a:sym typeface="+mn-ea"/>
              </a:rPr>
              <a:t> </a:t>
            </a:r>
            <a:r>
              <a:rPr lang="en-US" sz="3800" b="1" dirty="0">
                <a:solidFill>
                  <a:srgbClr val="FF0000"/>
                </a:solidFill>
                <a:latin typeface="Segoe UI" panose="020B0502040204020203" charset="0"/>
                <a:cs typeface="Segoe UI" panose="020B0502040204020203" charset="0"/>
                <a:sym typeface="+mn-ea"/>
              </a:rPr>
              <a:t>/</a:t>
            </a:r>
            <a:r>
              <a:rPr lang="en-US" sz="3800" b="1" dirty="0">
                <a:solidFill>
                  <a:schemeClr val="tx1"/>
                </a:solidFill>
                <a:latin typeface="Segoe UI" panose="020B0502040204020203" charset="0"/>
                <a:cs typeface="Segoe UI" panose="020B0502040204020203" charset="0"/>
                <a:sym typeface="+mn-ea"/>
              </a:rPr>
              <a:t> </a:t>
            </a:r>
            <a:r>
              <a:rPr lang="en-US" sz="3800" b="1" dirty="0" err="1">
                <a:solidFill>
                  <a:schemeClr val="tx1"/>
                </a:solidFill>
                <a:latin typeface="Segoe UI" panose="020B0502040204020203" charset="0"/>
                <a:cs typeface="Segoe UI" panose="020B0502040204020203" charset="0"/>
                <a:sym typeface="+mn-ea"/>
              </a:rPr>
              <a:t>rồi</a:t>
            </a:r>
            <a:r>
              <a:rPr lang="en-US" sz="3800" b="1" dirty="0">
                <a:solidFill>
                  <a:schemeClr val="tx1"/>
                </a:solidFill>
                <a:latin typeface="Segoe UI" panose="020B0502040204020203" charset="0"/>
                <a:cs typeface="Segoe UI" panose="020B0502040204020203" charset="0"/>
                <a:sym typeface="+mn-ea"/>
              </a:rPr>
              <a:t> </a:t>
            </a:r>
            <a:r>
              <a:rPr lang="en-US" sz="3800" b="1" dirty="0" err="1">
                <a:solidFill>
                  <a:schemeClr val="tx1"/>
                </a:solidFill>
                <a:latin typeface="Segoe UI" panose="020B0502040204020203" charset="0"/>
                <a:cs typeface="Segoe UI" panose="020B0502040204020203" charset="0"/>
                <a:sym typeface="+mn-ea"/>
              </a:rPr>
              <a:t>cầm</a:t>
            </a:r>
            <a:r>
              <a:rPr lang="en-US" sz="3800" b="1" dirty="0">
                <a:solidFill>
                  <a:schemeClr val="tx1"/>
                </a:solidFill>
                <a:latin typeface="Segoe UI" panose="020B0502040204020203" charset="0"/>
                <a:cs typeface="Segoe UI" panose="020B0502040204020203" charset="0"/>
                <a:sym typeface="+mn-ea"/>
              </a:rPr>
              <a:t> </a:t>
            </a:r>
            <a:r>
              <a:rPr lang="en-US" sz="3800" b="1" dirty="0" err="1">
                <a:solidFill>
                  <a:schemeClr val="tx1"/>
                </a:solidFill>
                <a:latin typeface="Segoe UI" panose="020B0502040204020203" charset="0"/>
                <a:cs typeface="Segoe UI" panose="020B0502040204020203" charset="0"/>
                <a:sym typeface="+mn-ea"/>
              </a:rPr>
              <a:t>chổi</a:t>
            </a:r>
            <a:r>
              <a:rPr lang="en-US" sz="3800" b="1" dirty="0">
                <a:solidFill>
                  <a:schemeClr val="tx1"/>
                </a:solidFill>
                <a:latin typeface="Segoe UI" panose="020B0502040204020203" charset="0"/>
                <a:cs typeface="Segoe UI" panose="020B0502040204020203" charset="0"/>
                <a:sym typeface="+mn-ea"/>
              </a:rPr>
              <a:t> </a:t>
            </a:r>
            <a:r>
              <a:rPr lang="en-US" sz="3800" b="1" dirty="0" err="1">
                <a:solidFill>
                  <a:schemeClr val="tx1"/>
                </a:solidFill>
                <a:latin typeface="Segoe UI" panose="020B0502040204020203" charset="0"/>
                <a:cs typeface="Segoe UI" panose="020B0502040204020203" charset="0"/>
                <a:sym typeface="+mn-ea"/>
              </a:rPr>
              <a:t>quét</a:t>
            </a:r>
            <a:r>
              <a:rPr lang="en-US" sz="3800" b="1" dirty="0">
                <a:solidFill>
                  <a:schemeClr val="tx1"/>
                </a:solidFill>
                <a:latin typeface="Segoe UI" panose="020B0502040204020203" charset="0"/>
                <a:cs typeface="Segoe UI" panose="020B0502040204020203" charset="0"/>
                <a:sym typeface="+mn-ea"/>
              </a:rPr>
              <a:t> </a:t>
            </a:r>
            <a:r>
              <a:rPr lang="en-US" sz="3800" b="1" dirty="0" err="1">
                <a:solidFill>
                  <a:schemeClr val="tx1"/>
                </a:solidFill>
                <a:latin typeface="Segoe UI" panose="020B0502040204020203" charset="0"/>
                <a:cs typeface="Segoe UI" panose="020B0502040204020203" charset="0"/>
                <a:sym typeface="+mn-ea"/>
              </a:rPr>
              <a:t>phân</a:t>
            </a:r>
            <a:r>
              <a:rPr lang="en-US" sz="3800" b="1" dirty="0">
                <a:solidFill>
                  <a:schemeClr val="tx1"/>
                </a:solidFill>
                <a:latin typeface="Segoe UI" panose="020B0502040204020203" charset="0"/>
                <a:cs typeface="Segoe UI" panose="020B0502040204020203" charset="0"/>
                <a:sym typeface="+mn-ea"/>
              </a:rPr>
              <a:t> </a:t>
            </a:r>
            <a:r>
              <a:rPr lang="en-US" sz="3800" b="1" dirty="0" err="1">
                <a:solidFill>
                  <a:schemeClr val="tx1"/>
                </a:solidFill>
                <a:latin typeface="Segoe UI" panose="020B0502040204020203" charset="0"/>
                <a:cs typeface="Segoe UI" panose="020B0502040204020203" charset="0"/>
                <a:sym typeface="+mn-ea"/>
              </a:rPr>
              <a:t>và</a:t>
            </a:r>
            <a:r>
              <a:rPr lang="en-US" sz="3800" b="1" dirty="0">
                <a:solidFill>
                  <a:schemeClr val="tx1"/>
                </a:solidFill>
                <a:latin typeface="Segoe UI" panose="020B0502040204020203" charset="0"/>
                <a:cs typeface="Segoe UI" panose="020B0502040204020203" charset="0"/>
                <a:sym typeface="+mn-ea"/>
              </a:rPr>
              <a:t> </a:t>
            </a:r>
            <a:r>
              <a:rPr lang="en-US" sz="3800" b="1" dirty="0" err="1">
                <a:solidFill>
                  <a:schemeClr val="tx1"/>
                </a:solidFill>
                <a:latin typeface="Segoe UI" panose="020B0502040204020203" charset="0"/>
                <a:cs typeface="Segoe UI" panose="020B0502040204020203" charset="0"/>
                <a:sym typeface="+mn-ea"/>
              </a:rPr>
              <a:t>rác</a:t>
            </a:r>
            <a:r>
              <a:rPr lang="en-US" sz="3800" b="1" dirty="0">
                <a:solidFill>
                  <a:schemeClr val="tx1"/>
                </a:solidFill>
                <a:latin typeface="Segoe UI" panose="020B0502040204020203" charset="0"/>
                <a:cs typeface="Segoe UI" panose="020B0502040204020203" charset="0"/>
                <a:sym typeface="+mn-ea"/>
              </a:rPr>
              <a:t> </a:t>
            </a:r>
            <a:r>
              <a:rPr lang="en-US" sz="3800" b="1" dirty="0" err="1">
                <a:solidFill>
                  <a:schemeClr val="tx1"/>
                </a:solidFill>
                <a:latin typeface="Segoe UI" panose="020B0502040204020203" charset="0"/>
                <a:cs typeface="Segoe UI" panose="020B0502040204020203" charset="0"/>
                <a:sym typeface="+mn-ea"/>
              </a:rPr>
              <a:t>bẩn</a:t>
            </a:r>
            <a:r>
              <a:rPr lang="en-US" sz="3800" b="1" dirty="0">
                <a:solidFill>
                  <a:srgbClr val="FF0000"/>
                </a:solidFill>
                <a:latin typeface="Segoe UI" panose="020B0502040204020203" charset="0"/>
                <a:cs typeface="Segoe UI" panose="020B0502040204020203" charset="0"/>
                <a:sym typeface="+mn-ea"/>
              </a:rPr>
              <a:t>/</a:t>
            </a:r>
            <a:r>
              <a:rPr lang="en-US" sz="3800" b="1" dirty="0">
                <a:solidFill>
                  <a:schemeClr val="tx1"/>
                </a:solidFill>
                <a:latin typeface="Segoe UI" panose="020B0502040204020203" charset="0"/>
                <a:cs typeface="Segoe UI" panose="020B0502040204020203" charset="0"/>
                <a:sym typeface="+mn-ea"/>
              </a:rPr>
              <a:t> </a:t>
            </a:r>
            <a:r>
              <a:rPr lang="en-US" sz="3800" b="1" dirty="0" err="1">
                <a:solidFill>
                  <a:schemeClr val="tx1"/>
                </a:solidFill>
                <a:latin typeface="Segoe UI" panose="020B0502040204020203" charset="0"/>
                <a:cs typeface="Segoe UI" panose="020B0502040204020203" charset="0"/>
                <a:sym typeface="+mn-ea"/>
              </a:rPr>
              <a:t>trên</a:t>
            </a:r>
            <a:r>
              <a:rPr lang="en-US" sz="3800" b="1" dirty="0">
                <a:solidFill>
                  <a:schemeClr val="tx1"/>
                </a:solidFill>
                <a:latin typeface="Segoe UI" panose="020B0502040204020203" charset="0"/>
                <a:cs typeface="Segoe UI" panose="020B0502040204020203" charset="0"/>
                <a:sym typeface="+mn-ea"/>
              </a:rPr>
              <a:t> </a:t>
            </a:r>
            <a:r>
              <a:rPr lang="en-US" sz="3800" b="1" dirty="0" err="1">
                <a:solidFill>
                  <a:schemeClr val="tx1"/>
                </a:solidFill>
                <a:latin typeface="Segoe UI" panose="020B0502040204020203" charset="0"/>
                <a:cs typeface="Segoe UI" panose="020B0502040204020203" charset="0"/>
                <a:sym typeface="+mn-ea"/>
              </a:rPr>
              <a:t>sàn</a:t>
            </a:r>
            <a:r>
              <a:rPr lang="en-US" sz="3800" b="1" dirty="0">
                <a:solidFill>
                  <a:schemeClr val="tx1"/>
                </a:solidFill>
                <a:latin typeface="Segoe UI" panose="020B0502040204020203" charset="0"/>
                <a:cs typeface="Segoe UI" panose="020B0502040204020203" charset="0"/>
                <a:sym typeface="+mn-ea"/>
              </a:rPr>
              <a:t> </a:t>
            </a:r>
            <a:r>
              <a:rPr lang="en-US" sz="3800" b="1" dirty="0" err="1">
                <a:solidFill>
                  <a:schemeClr val="tx1"/>
                </a:solidFill>
                <a:latin typeface="Segoe UI" panose="020B0502040204020203" charset="0"/>
                <a:cs typeface="Segoe UI" panose="020B0502040204020203" charset="0"/>
                <a:sym typeface="+mn-ea"/>
              </a:rPr>
              <a:t>chuồng</a:t>
            </a:r>
            <a:r>
              <a:rPr lang="en-US" sz="3800" b="1" dirty="0">
                <a:solidFill>
                  <a:schemeClr val="tx1"/>
                </a:solidFill>
                <a:latin typeface="Segoe UI" panose="020B0502040204020203" charset="0"/>
                <a:cs typeface="Segoe UI" panose="020B0502040204020203" charset="0"/>
                <a:sym typeface="+mn-ea"/>
              </a:rPr>
              <a:t> </a:t>
            </a:r>
            <a:r>
              <a:rPr lang="en-US" sz="3800" b="1" dirty="0" err="1">
                <a:solidFill>
                  <a:schemeClr val="tx1"/>
                </a:solidFill>
                <a:latin typeface="Segoe UI" panose="020B0502040204020203" charset="0"/>
                <a:cs typeface="Segoe UI" panose="020B0502040204020203" charset="0"/>
                <a:sym typeface="+mn-ea"/>
              </a:rPr>
              <a:t>ngựa</a:t>
            </a:r>
            <a:r>
              <a:rPr lang="en-US" sz="3800" b="1" dirty="0">
                <a:solidFill>
                  <a:schemeClr val="tx1"/>
                </a:solidFill>
                <a:latin typeface="Segoe UI" panose="020B0502040204020203" charset="0"/>
                <a:cs typeface="Segoe UI" panose="020B0502040204020203" charset="0"/>
                <a:sym typeface="+mn-ea"/>
              </a:rPr>
              <a:t>.</a:t>
            </a:r>
            <a:endParaRPr lang="en-US" sz="3800" b="1" dirty="0">
              <a:solidFill>
                <a:srgbClr val="FF0000"/>
              </a:solidFill>
              <a:latin typeface="Segoe UI" panose="020B0502040204020203" charset="0"/>
              <a:ea typeface="Calibri" panose="020F0502020204030204" pitchFamily="34" charset="0"/>
              <a:cs typeface="Segoe UI" panose="020B0502040204020203" charset="0"/>
              <a:sym typeface="+mn-ea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56" grpId="0"/>
      <p:bldP spid="6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209247" y="-778724"/>
            <a:ext cx="18694813" cy="1194700"/>
            <a:chOff x="0" y="0"/>
            <a:chExt cx="28042220" cy="1792049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>
            <a:off x="-15240" y="5386286"/>
            <a:ext cx="16256000" cy="3875683"/>
            <a:chOff x="0" y="0"/>
            <a:chExt cx="4816593" cy="114835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816592" cy="1148350"/>
            </a:xfrm>
            <a:custGeom>
              <a:avLst/>
              <a:gdLst/>
              <a:ahLst/>
              <a:cxnLst/>
              <a:rect l="l" t="t" r="r" b="b"/>
              <a:pathLst>
                <a:path w="4816592" h="1148350">
                  <a:moveTo>
                    <a:pt x="0" y="0"/>
                  </a:moveTo>
                  <a:lnTo>
                    <a:pt x="4816592" y="0"/>
                  </a:lnTo>
                  <a:lnTo>
                    <a:pt x="4816592" y="1148350"/>
                  </a:lnTo>
                  <a:lnTo>
                    <a:pt x="0" y="1148350"/>
                  </a:lnTo>
                  <a:close/>
                </a:path>
              </a:pathLst>
            </a:custGeom>
            <a:solidFill>
              <a:srgbClr val="F7CC7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45155" tIns="45155" rIns="45155" bIns="45155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 sz="100"/>
            </a:p>
          </p:txBody>
        </p:sp>
      </p:grpSp>
      <p:pic>
        <p:nvPicPr>
          <p:cNvPr id="52" name="Picture 1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760027" y="-26501"/>
            <a:ext cx="2069148" cy="1877751"/>
          </a:xfrm>
          <a:prstGeom prst="rect">
            <a:avLst/>
          </a:prstGeom>
        </p:spPr>
      </p:pic>
      <p:pic>
        <p:nvPicPr>
          <p:cNvPr id="54" name="Picture 13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0554181" flipH="1">
            <a:off x="41346" y="800165"/>
            <a:ext cx="3301454" cy="714315"/>
          </a:xfrm>
          <a:prstGeom prst="rect">
            <a:avLst/>
          </a:prstGeom>
        </p:spPr>
      </p:pic>
      <p:sp>
        <p:nvSpPr>
          <p:cNvPr id="9" name="文本框 6"/>
          <p:cNvSpPr txBox="1"/>
          <p:nvPr/>
        </p:nvSpPr>
        <p:spPr>
          <a:xfrm>
            <a:off x="975360" y="1851025"/>
            <a:ext cx="14164945" cy="1255915"/>
          </a:xfrm>
          <a:prstGeom prst="roundRect">
            <a:avLst>
              <a:gd name="adj" fmla="val 46680"/>
            </a:avLst>
          </a:prstGeom>
          <a:pattFill prst="pct5">
            <a:fgClr>
              <a:schemeClr val="bg2">
                <a:lumMod val="20000"/>
                <a:lumOff val="80000"/>
              </a:schemeClr>
            </a:fgClr>
            <a:bgClr>
              <a:schemeClr val="bg1"/>
            </a:bgClr>
          </a:pattFill>
          <a:ln w="12700">
            <a:solidFill>
              <a:schemeClr val="tx1"/>
            </a:solidFill>
            <a:prstDash val="dash"/>
          </a:ln>
        </p:spPr>
        <p:txBody>
          <a:bodyPr wrap="square" rtlCol="0" anchor="t">
            <a:spAutoFit/>
          </a:bodyPr>
          <a:lstStyle/>
          <a:p>
            <a:pPr lvl="0" algn="ctr"/>
            <a:r>
              <a:rPr lang="vi-VN" sz="5335" b="1" i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 1: Đi xem xiếc về, Va-li-a mơ ước điều gì? </a:t>
            </a:r>
          </a:p>
        </p:txBody>
      </p:sp>
      <p:pic>
        <p:nvPicPr>
          <p:cNvPr id="11" name="Content Placeholder 5"/>
          <p:cNvPicPr>
            <a:picLocks noGrp="1"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84960" y="-228600"/>
            <a:ext cx="12762865" cy="1923415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209247" y="-778724"/>
            <a:ext cx="18694813" cy="1194700"/>
            <a:chOff x="0" y="0"/>
            <a:chExt cx="28042220" cy="1792049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>
            <a:off x="-15240" y="5386286"/>
            <a:ext cx="16256000" cy="3875683"/>
            <a:chOff x="0" y="0"/>
            <a:chExt cx="4816593" cy="114835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816592" cy="1148350"/>
            </a:xfrm>
            <a:custGeom>
              <a:avLst/>
              <a:gdLst/>
              <a:ahLst/>
              <a:cxnLst/>
              <a:rect l="l" t="t" r="r" b="b"/>
              <a:pathLst>
                <a:path w="4816592" h="1148350">
                  <a:moveTo>
                    <a:pt x="0" y="0"/>
                  </a:moveTo>
                  <a:lnTo>
                    <a:pt x="4816592" y="0"/>
                  </a:lnTo>
                  <a:lnTo>
                    <a:pt x="4816592" y="1148350"/>
                  </a:lnTo>
                  <a:lnTo>
                    <a:pt x="0" y="1148350"/>
                  </a:lnTo>
                  <a:close/>
                </a:path>
              </a:pathLst>
            </a:custGeom>
            <a:solidFill>
              <a:srgbClr val="F7CC7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45155" tIns="45155" rIns="45155" bIns="45155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 sz="100"/>
            </a:p>
          </p:txBody>
        </p:sp>
      </p:grpSp>
      <p:pic>
        <p:nvPicPr>
          <p:cNvPr id="52" name="Picture 1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760027" y="-26501"/>
            <a:ext cx="2069148" cy="1877751"/>
          </a:xfrm>
          <a:prstGeom prst="rect">
            <a:avLst/>
          </a:prstGeom>
        </p:spPr>
      </p:pic>
      <p:pic>
        <p:nvPicPr>
          <p:cNvPr id="54" name="Picture 13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0554181" flipH="1">
            <a:off x="41346" y="800165"/>
            <a:ext cx="3301454" cy="714315"/>
          </a:xfrm>
          <a:prstGeom prst="rect">
            <a:avLst/>
          </a:prstGeom>
        </p:spPr>
      </p:pic>
      <p:sp>
        <p:nvSpPr>
          <p:cNvPr id="9" name="文本框 6"/>
          <p:cNvSpPr txBox="1"/>
          <p:nvPr/>
        </p:nvSpPr>
        <p:spPr>
          <a:xfrm>
            <a:off x="365760" y="1524000"/>
            <a:ext cx="14568805" cy="2158744"/>
          </a:xfrm>
          <a:prstGeom prst="roundRect">
            <a:avLst>
              <a:gd name="adj" fmla="val 46680"/>
            </a:avLst>
          </a:prstGeom>
          <a:pattFill prst="pct5">
            <a:fgClr>
              <a:schemeClr val="bg2">
                <a:lumMod val="20000"/>
                <a:lumOff val="80000"/>
              </a:schemeClr>
            </a:fgClr>
            <a:bgClr>
              <a:schemeClr val="bg1"/>
            </a:bgClr>
          </a:pattFill>
          <a:ln w="12700">
            <a:solidFill>
              <a:schemeClr val="tx1"/>
            </a:solidFill>
            <a:prstDash val="dash"/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vi-VN" sz="4800" b="1" i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 2: Việc đầu tiên Va-li-a được giao khi vào học ở rạp xiếc là gì?</a:t>
            </a:r>
          </a:p>
        </p:txBody>
      </p:sp>
      <p:pic>
        <p:nvPicPr>
          <p:cNvPr id="11" name="Content Placeholder 5"/>
          <p:cNvPicPr>
            <a:picLocks noGrp="1"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89760" y="-381000"/>
            <a:ext cx="11788775" cy="177673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209247" y="-778724"/>
            <a:ext cx="18694813" cy="1194700"/>
            <a:chOff x="0" y="0"/>
            <a:chExt cx="28042220" cy="1792049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>
            <a:off x="10160" y="5410416"/>
            <a:ext cx="16256000" cy="3875683"/>
            <a:chOff x="0" y="0"/>
            <a:chExt cx="4816593" cy="114835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816592" cy="1148350"/>
            </a:xfrm>
            <a:custGeom>
              <a:avLst/>
              <a:gdLst/>
              <a:ahLst/>
              <a:cxnLst/>
              <a:rect l="l" t="t" r="r" b="b"/>
              <a:pathLst>
                <a:path w="4816592" h="1148350">
                  <a:moveTo>
                    <a:pt x="0" y="0"/>
                  </a:moveTo>
                  <a:lnTo>
                    <a:pt x="4816592" y="0"/>
                  </a:lnTo>
                  <a:lnTo>
                    <a:pt x="4816592" y="1148350"/>
                  </a:lnTo>
                  <a:lnTo>
                    <a:pt x="0" y="1148350"/>
                  </a:lnTo>
                  <a:close/>
                </a:path>
              </a:pathLst>
            </a:custGeom>
            <a:solidFill>
              <a:srgbClr val="F7CC7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45155" tIns="45155" rIns="45155" bIns="45155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 sz="100"/>
            </a:p>
          </p:txBody>
        </p:sp>
      </p:grpSp>
      <p:pic>
        <p:nvPicPr>
          <p:cNvPr id="52" name="Picture 1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3760027" y="-26501"/>
            <a:ext cx="2069148" cy="1877751"/>
          </a:xfrm>
          <a:prstGeom prst="rect">
            <a:avLst/>
          </a:prstGeom>
        </p:spPr>
      </p:pic>
      <p:pic>
        <p:nvPicPr>
          <p:cNvPr id="54" name="Picture 13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20554181" flipH="1">
            <a:off x="41346" y="800165"/>
            <a:ext cx="3301454" cy="714315"/>
          </a:xfrm>
          <a:prstGeom prst="rect">
            <a:avLst/>
          </a:prstGeom>
        </p:spPr>
      </p:pic>
      <p:pic>
        <p:nvPicPr>
          <p:cNvPr id="21" name="Picture 5"/>
          <p:cNvPicPr>
            <a:picLocks noChangeAspect="1"/>
          </p:cNvPicPr>
          <p:nvPr/>
        </p:nvPicPr>
        <p:blipFill>
          <a:blip/>
          <a:srcRect/>
          <a:stretch>
            <a:fillRect/>
          </a:stretch>
        </p:blipFill>
        <p:spPr>
          <a:xfrm>
            <a:off x="3870960" y="3488267"/>
            <a:ext cx="808059" cy="774268"/>
          </a:xfrm>
          <a:prstGeom prst="rect">
            <a:avLst/>
          </a:prstGeom>
        </p:spPr>
      </p:pic>
      <p:pic>
        <p:nvPicPr>
          <p:cNvPr id="23" name="Picture 5"/>
          <p:cNvPicPr>
            <a:picLocks noChangeAspect="1"/>
          </p:cNvPicPr>
          <p:nvPr/>
        </p:nvPicPr>
        <p:blipFill>
          <a:blip/>
          <a:srcRect/>
          <a:stretch>
            <a:fillRect/>
          </a:stretch>
        </p:blipFill>
        <p:spPr>
          <a:xfrm>
            <a:off x="11561064" y="3488267"/>
            <a:ext cx="808059" cy="774268"/>
          </a:xfrm>
          <a:prstGeom prst="rect">
            <a:avLst/>
          </a:prstGeom>
        </p:spPr>
      </p:pic>
      <p:pic>
        <p:nvPicPr>
          <p:cNvPr id="25" name="Picture 5"/>
          <p:cNvPicPr>
            <a:picLocks noChangeAspect="1"/>
          </p:cNvPicPr>
          <p:nvPr/>
        </p:nvPicPr>
        <p:blipFill>
          <a:blip/>
          <a:srcRect/>
          <a:stretch>
            <a:fillRect/>
          </a:stretch>
        </p:blipFill>
        <p:spPr>
          <a:xfrm>
            <a:off x="3870960" y="6162290"/>
            <a:ext cx="808059" cy="774268"/>
          </a:xfrm>
          <a:prstGeom prst="rect">
            <a:avLst/>
          </a:prstGeom>
        </p:spPr>
      </p:pic>
      <p:pic>
        <p:nvPicPr>
          <p:cNvPr id="27" name="Picture 5"/>
          <p:cNvPicPr>
            <a:picLocks noChangeAspect="1"/>
          </p:cNvPicPr>
          <p:nvPr/>
        </p:nvPicPr>
        <p:blipFill>
          <a:blip/>
          <a:srcRect/>
          <a:stretch>
            <a:fillRect/>
          </a:stretch>
        </p:blipFill>
        <p:spPr>
          <a:xfrm>
            <a:off x="11561064" y="6162290"/>
            <a:ext cx="808059" cy="774268"/>
          </a:xfrm>
          <a:prstGeom prst="rect">
            <a:avLst/>
          </a:prstGeom>
        </p:spPr>
      </p:pic>
      <p:grpSp>
        <p:nvGrpSpPr>
          <p:cNvPr id="32" name="Group 3"/>
          <p:cNvGrpSpPr/>
          <p:nvPr/>
        </p:nvGrpSpPr>
        <p:grpSpPr>
          <a:xfrm>
            <a:off x="482600" y="4282440"/>
            <a:ext cx="4994910" cy="3465195"/>
            <a:chOff x="37241" y="-240631"/>
            <a:chExt cx="4039586" cy="2246998"/>
          </a:xfrm>
          <a:solidFill>
            <a:schemeClr val="bg1"/>
          </a:solidFill>
        </p:grpSpPr>
        <p:sp>
          <p:nvSpPr>
            <p:cNvPr id="34" name="Freeform 4"/>
            <p:cNvSpPr/>
            <p:nvPr/>
          </p:nvSpPr>
          <p:spPr>
            <a:xfrm>
              <a:off x="37241" y="-240631"/>
              <a:ext cx="4039586" cy="2246998"/>
            </a:xfrm>
            <a:custGeom>
              <a:avLst/>
              <a:gdLst/>
              <a:ahLst/>
              <a:cxnLst/>
              <a:rect l="l" t="t" r="r" b="b"/>
              <a:pathLst>
                <a:path w="4039586" h="2246998">
                  <a:moveTo>
                    <a:pt x="0" y="0"/>
                  </a:moveTo>
                  <a:lnTo>
                    <a:pt x="4039586" y="0"/>
                  </a:lnTo>
                  <a:lnTo>
                    <a:pt x="4039586" y="2246998"/>
                  </a:lnTo>
                  <a:lnTo>
                    <a:pt x="0" y="2246998"/>
                  </a:lnTo>
                  <a:close/>
                </a:path>
              </a:pathLst>
            </a:custGeom>
            <a:grpFill/>
            <a:ln w="76200" cmpd="thickThin">
              <a:solidFill>
                <a:schemeClr val="tx1"/>
              </a:solidFill>
            </a:ln>
          </p:spPr>
          <p:txBody>
            <a:bodyPr/>
            <a:lstStyle/>
            <a:p>
              <a:pPr algn="l"/>
              <a:r>
                <a:rPr lang="vi-VN" altLang="nl-NL" sz="4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A. </a:t>
              </a:r>
              <a:r>
                <a:rPr lang="nl-NL" sz="4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Vì ông đang cần người quét dọn chuồng ngựa.</a:t>
              </a:r>
              <a:endParaRPr lang="nl-NL" sz="4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nl-NL" sz="4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Group 3"/>
          <p:cNvGrpSpPr/>
          <p:nvPr/>
        </p:nvGrpSpPr>
        <p:grpSpPr>
          <a:xfrm>
            <a:off x="5865495" y="4262754"/>
            <a:ext cx="5029835" cy="3449320"/>
            <a:chOff x="83297" y="-671390"/>
            <a:chExt cx="4679373" cy="2910605"/>
          </a:xfrm>
          <a:solidFill>
            <a:schemeClr val="bg1"/>
          </a:solidFill>
        </p:grpSpPr>
        <p:sp>
          <p:nvSpPr>
            <p:cNvPr id="10" name="Freeform 4"/>
            <p:cNvSpPr/>
            <p:nvPr/>
          </p:nvSpPr>
          <p:spPr>
            <a:xfrm>
              <a:off x="83297" y="-671390"/>
              <a:ext cx="4679373" cy="2910605"/>
            </a:xfrm>
            <a:custGeom>
              <a:avLst/>
              <a:gdLst/>
              <a:ahLst/>
              <a:cxnLst/>
              <a:rect l="l" t="t" r="r" b="b"/>
              <a:pathLst>
                <a:path w="4039586" h="2246998">
                  <a:moveTo>
                    <a:pt x="0" y="0"/>
                  </a:moveTo>
                  <a:lnTo>
                    <a:pt x="4039586" y="0"/>
                  </a:lnTo>
                  <a:lnTo>
                    <a:pt x="4039586" y="2246998"/>
                  </a:lnTo>
                  <a:lnTo>
                    <a:pt x="0" y="2246998"/>
                  </a:lnTo>
                  <a:close/>
                </a:path>
              </a:pathLst>
            </a:custGeom>
            <a:grpFill/>
            <a:ln w="76200" cmpd="thickThin">
              <a:solidFill>
                <a:schemeClr val="tx1"/>
              </a:solidFill>
            </a:ln>
          </p:spPr>
          <p:txBody>
            <a:bodyPr/>
            <a:lstStyle/>
            <a:p>
              <a:r>
                <a:rPr lang="vi-VN" altLang="nl-NL" sz="44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B. </a:t>
              </a:r>
              <a:r>
                <a:rPr lang="nl-NL" sz="44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Vì ông muốn </a:t>
              </a:r>
            </a:p>
            <a:p>
              <a:r>
                <a:rPr lang="nl-NL" sz="44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Va – li – a được gần gũi, làm quen và chăm sóc chú ngựa diễn.</a:t>
              </a:r>
            </a:p>
          </p:txBody>
        </p:sp>
      </p:grpSp>
      <p:grpSp>
        <p:nvGrpSpPr>
          <p:cNvPr id="13" name="Group 3"/>
          <p:cNvGrpSpPr/>
          <p:nvPr/>
        </p:nvGrpSpPr>
        <p:grpSpPr>
          <a:xfrm>
            <a:off x="11207750" y="4282440"/>
            <a:ext cx="4975225" cy="3512185"/>
            <a:chOff x="-65908" y="0"/>
            <a:chExt cx="4303215" cy="2246998"/>
          </a:xfrm>
          <a:solidFill>
            <a:schemeClr val="bg1"/>
          </a:solidFill>
        </p:grpSpPr>
        <p:sp>
          <p:nvSpPr>
            <p:cNvPr id="14" name="Freeform 4"/>
            <p:cNvSpPr/>
            <p:nvPr/>
          </p:nvSpPr>
          <p:spPr>
            <a:xfrm>
              <a:off x="-65908" y="0"/>
              <a:ext cx="4303215" cy="2246998"/>
            </a:xfrm>
            <a:custGeom>
              <a:avLst/>
              <a:gdLst/>
              <a:ahLst/>
              <a:cxnLst/>
              <a:rect l="l" t="t" r="r" b="b"/>
              <a:pathLst>
                <a:path w="4039586" h="2246998">
                  <a:moveTo>
                    <a:pt x="0" y="0"/>
                  </a:moveTo>
                  <a:lnTo>
                    <a:pt x="4039586" y="0"/>
                  </a:lnTo>
                  <a:lnTo>
                    <a:pt x="4039586" y="2246998"/>
                  </a:lnTo>
                  <a:lnTo>
                    <a:pt x="0" y="2246998"/>
                  </a:lnTo>
                  <a:close/>
                </a:path>
              </a:pathLst>
            </a:custGeom>
            <a:grpFill/>
            <a:ln w="76200" cmpd="thickThin">
              <a:solidFill>
                <a:schemeClr val="tx1"/>
              </a:solidFill>
            </a:ln>
          </p:spPr>
          <p:txBody>
            <a:bodyPr/>
            <a:lstStyle/>
            <a:p>
              <a:r>
                <a:rPr lang="vi-VN" altLang="nl-NL" sz="44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C. </a:t>
              </a:r>
              <a:r>
                <a:rPr lang="nl-NL" sz="40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Vì ông không muốn dạy Va – li – a biết phi ngựa đánh đàn.</a:t>
              </a:r>
              <a:endPara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6" name="文本框 6"/>
          <p:cNvSpPr txBox="1"/>
          <p:nvPr/>
        </p:nvSpPr>
        <p:spPr>
          <a:xfrm>
            <a:off x="213360" y="2057400"/>
            <a:ext cx="15530830" cy="1136392"/>
          </a:xfrm>
          <a:prstGeom prst="roundRect">
            <a:avLst>
              <a:gd name="adj" fmla="val 46680"/>
            </a:avLst>
          </a:prstGeom>
          <a:pattFill prst="pct5">
            <a:fgClr>
              <a:schemeClr val="bg2">
                <a:lumMod val="20000"/>
                <a:lumOff val="80000"/>
              </a:schemeClr>
            </a:fgClr>
            <a:bgClr>
              <a:schemeClr val="bg1"/>
            </a:bgClr>
          </a:pattFill>
          <a:ln w="12700">
            <a:solidFill>
              <a:schemeClr val="tx1"/>
            </a:solidFill>
            <a:prstDash val="dash"/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vi-VN" sz="48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 </a:t>
            </a:r>
            <a:r>
              <a:rPr lang="en-US" sz="48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48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Vì sao ông giám đốc lại giao cho Va-li-a việc đó?</a:t>
            </a:r>
          </a:p>
        </p:txBody>
      </p:sp>
      <p:pic>
        <p:nvPicPr>
          <p:cNvPr id="17" name="Content Placeholder 5"/>
          <p:cNvPicPr>
            <a:picLocks noGrp="1"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94560" y="-228600"/>
            <a:ext cx="11788775" cy="1776730"/>
          </a:xfrm>
          <a:prstGeom prst="rect">
            <a:avLst/>
          </a:prstGeom>
        </p:spPr>
      </p:pic>
      <p:sp>
        <p:nvSpPr>
          <p:cNvPr id="19" name="Freeform 4"/>
          <p:cNvSpPr/>
          <p:nvPr/>
        </p:nvSpPr>
        <p:spPr>
          <a:xfrm>
            <a:off x="5865495" y="4262754"/>
            <a:ext cx="5029835" cy="3449320"/>
          </a:xfrm>
          <a:custGeom>
            <a:avLst/>
            <a:gdLst/>
            <a:ahLst/>
            <a:cxnLst/>
            <a:rect l="l" t="t" r="r" b="b"/>
            <a:pathLst>
              <a:path w="4039586" h="2246998">
                <a:moveTo>
                  <a:pt x="0" y="0"/>
                </a:moveTo>
                <a:lnTo>
                  <a:pt x="4039586" y="0"/>
                </a:lnTo>
                <a:lnTo>
                  <a:pt x="4039586" y="2246998"/>
                </a:lnTo>
                <a:lnTo>
                  <a:pt x="0" y="2246998"/>
                </a:lnTo>
                <a:close/>
              </a:path>
            </a:pathLst>
          </a:custGeom>
          <a:solidFill>
            <a:schemeClr val="bg1"/>
          </a:solidFill>
          <a:ln w="76200" cmpd="thickThin">
            <a:solidFill>
              <a:schemeClr val="tx1"/>
            </a:solidFill>
          </a:ln>
        </p:spPr>
        <p:txBody>
          <a:bodyPr/>
          <a:lstStyle/>
          <a:p>
            <a:r>
              <a:rPr lang="vi-VN" altLang="nl-NL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B. </a:t>
            </a:r>
            <a:r>
              <a:rPr lang="nl-NL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Vì ông muốn </a:t>
            </a:r>
          </a:p>
          <a:p>
            <a:r>
              <a:rPr lang="nl-NL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Va – li – a được gần gũi, làm quen và chăm sóc chú ngựa diễn.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ldLvl="0" animBg="1"/>
      <p:bldP spid="19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Cascade</Template>
  <TotalTime>57</TotalTime>
  <Words>648</Words>
  <Application>Microsoft Office PowerPoint</Application>
  <PresentationFormat>Custom</PresentationFormat>
  <Paragraphs>52</Paragraphs>
  <Slides>12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3" baseType="lpstr">
      <vt:lpstr>等线</vt:lpstr>
      <vt:lpstr>#9Slide02 Noi dung dai</vt:lpstr>
      <vt:lpstr>Arial</vt:lpstr>
      <vt:lpstr>Arial-Rounded</vt:lpstr>
      <vt:lpstr>Calibri</vt:lpstr>
      <vt:lpstr>Cambria</vt:lpstr>
      <vt:lpstr>Segoe UI</vt:lpstr>
      <vt:lpstr>Tahoma</vt:lpstr>
      <vt:lpstr>Times New Roman</vt:lpstr>
      <vt:lpstr>Wingdings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 Hong Minh</dc:creator>
  <cp:lastModifiedBy>Nguyen Thi Quynh Anh</cp:lastModifiedBy>
  <cp:revision>1013</cp:revision>
  <dcterms:created xsi:type="dcterms:W3CDTF">2008-09-09T22:52:00Z</dcterms:created>
  <dcterms:modified xsi:type="dcterms:W3CDTF">2025-03-14T08:35:50Z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084582CCFCF545DE83C1A2489CBB3D3E</vt:lpwstr>
  </property>
  <property fmtid="{D5CDD505-2E9C-101B-9397-08002B2CF9AE}" pid="3" name="KSOProductBuildVer">
    <vt:lpwstr>1033-11.2.0.11486</vt:lpwstr>
  </property>
</Properties>
</file>