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8" r:id="rId2"/>
    <p:sldId id="260" r:id="rId3"/>
    <p:sldId id="277" r:id="rId4"/>
    <p:sldId id="278" r:id="rId5"/>
    <p:sldId id="261" r:id="rId6"/>
    <p:sldId id="268" r:id="rId7"/>
    <p:sldId id="266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EDCAE"/>
    <a:srgbClr val="F2F6EA"/>
    <a:srgbClr val="CCFFFF"/>
    <a:srgbClr val="CCFFCC"/>
    <a:srgbClr val="EDF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3988" autoAdjust="0"/>
  </p:normalViewPr>
  <p:slideViewPr>
    <p:cSldViewPr>
      <p:cViewPr varScale="1">
        <p:scale>
          <a:sx n="43" d="100"/>
          <a:sy n="43" d="100"/>
        </p:scale>
        <p:origin x="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0FE9-EFCC-4AFA-8B95-4A49D77FC4F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27FA6-4C99-4AD5-8308-383B710A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7FA6-4C99-4AD5-8308-383B710A8D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7FA6-4C99-4AD5-8308-383B710A8D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0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7FA6-4C99-4AD5-8308-383B710A8D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6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3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6.sv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36.sv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40.svg"/><Relationship Id="rId17" Type="http://schemas.openxmlformats.org/officeDocument/2006/relationships/image" Target="../media/image36.png"/><Relationship Id="rId33" Type="http://schemas.openxmlformats.org/officeDocument/2006/relationships/image" Target="../media/image301.svg"/><Relationship Id="rId2" Type="http://schemas.openxmlformats.org/officeDocument/2006/relationships/image" Target="../media/image4.png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4.png"/><Relationship Id="rId1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17.png"/><Relationship Id="rId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1" y="2443534"/>
            <a:ext cx="15323155" cy="5029200"/>
            <a:chOff x="0" y="0"/>
            <a:chExt cx="4426901" cy="2257333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8456" y="3808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586245" y="6427299"/>
            <a:ext cx="2960968" cy="29991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77809" y="5848266"/>
            <a:ext cx="2739285" cy="27880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40602" y="2857500"/>
            <a:ext cx="14206794" cy="3644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8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48: LÀM TRÒN SỐ ĐẾN HÀNG CHỤC, HÀNG TRĂM</a:t>
            </a:r>
            <a:endParaRPr lang="en-US" sz="8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63209" y="1867931"/>
            <a:ext cx="15773400" cy="7315200"/>
            <a:chOff x="0" y="0"/>
            <a:chExt cx="2999863" cy="1357400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2895723" cy="1238020"/>
            </a:xfrm>
            <a:custGeom>
              <a:avLst/>
              <a:gdLst/>
              <a:ahLst/>
              <a:cxnLst/>
              <a:rect l="l" t="t" r="r" b="b"/>
              <a:pathLst>
                <a:path w="2895723" h="1238020">
                  <a:moveTo>
                    <a:pt x="2869052" y="1048790"/>
                  </a:moveTo>
                  <a:cubicBezTo>
                    <a:pt x="2869052" y="1136420"/>
                    <a:pt x="2792852" y="1207541"/>
                    <a:pt x="2711573" y="1207541"/>
                  </a:cubicBezTo>
                  <a:lnTo>
                    <a:pt x="66040" y="1207541"/>
                  </a:lnTo>
                  <a:cubicBezTo>
                    <a:pt x="43180" y="1207541"/>
                    <a:pt x="20320" y="1202461"/>
                    <a:pt x="0" y="1193570"/>
                  </a:cubicBezTo>
                  <a:cubicBezTo>
                    <a:pt x="26670" y="1221511"/>
                    <a:pt x="63500" y="1238020"/>
                    <a:pt x="112583" y="1238020"/>
                  </a:cubicBezTo>
                  <a:lnTo>
                    <a:pt x="2749673" y="1238020"/>
                  </a:lnTo>
                  <a:cubicBezTo>
                    <a:pt x="2829683" y="1238020"/>
                    <a:pt x="2895723" y="1171981"/>
                    <a:pt x="2895723" y="1091970"/>
                  </a:cubicBezTo>
                  <a:lnTo>
                    <a:pt x="2895723" y="95250"/>
                  </a:lnTo>
                  <a:cubicBezTo>
                    <a:pt x="2895723" y="58420"/>
                    <a:pt x="2881752" y="25400"/>
                    <a:pt x="2860162" y="0"/>
                  </a:cubicBezTo>
                  <a:cubicBezTo>
                    <a:pt x="2866512" y="16510"/>
                    <a:pt x="2869052" y="34290"/>
                    <a:pt x="2869052" y="52070"/>
                  </a:cubicBezTo>
                  <a:lnTo>
                    <a:pt x="2869052" y="1048790"/>
                  </a:lnTo>
                  <a:lnTo>
                    <a:pt x="2869052" y="1048790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2935093" cy="1288821"/>
            </a:xfrm>
            <a:custGeom>
              <a:avLst/>
              <a:gdLst/>
              <a:ahLst/>
              <a:cxnLst/>
              <a:rect l="l" t="t" r="r" b="b"/>
              <a:pathLst>
                <a:path w="2935093" h="1288821">
                  <a:moveTo>
                    <a:pt x="146050" y="1288821"/>
                  </a:moveTo>
                  <a:lnTo>
                    <a:pt x="2789043" y="1288821"/>
                  </a:lnTo>
                  <a:cubicBezTo>
                    <a:pt x="2869053" y="1288821"/>
                    <a:pt x="2935093" y="1222780"/>
                    <a:pt x="2935093" y="1142770"/>
                  </a:cubicBezTo>
                  <a:lnTo>
                    <a:pt x="2935093" y="146050"/>
                  </a:lnTo>
                  <a:cubicBezTo>
                    <a:pt x="2935093" y="66040"/>
                    <a:pt x="2869053" y="0"/>
                    <a:pt x="278904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42770"/>
                  </a:lnTo>
                  <a:cubicBezTo>
                    <a:pt x="0" y="1224050"/>
                    <a:pt x="66040" y="1288821"/>
                    <a:pt x="146050" y="1288821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999863" cy="1357400"/>
            </a:xfrm>
            <a:custGeom>
              <a:avLst/>
              <a:gdLst/>
              <a:ahLst/>
              <a:cxnLst/>
              <a:rect l="l" t="t" r="r" b="b"/>
              <a:pathLst>
                <a:path w="2999863" h="1357400">
                  <a:moveTo>
                    <a:pt x="2936363" y="74930"/>
                  </a:moveTo>
                  <a:cubicBezTo>
                    <a:pt x="2908423" y="30480"/>
                    <a:pt x="2858893" y="0"/>
                    <a:pt x="280174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55470"/>
                  </a:lnTo>
                  <a:cubicBezTo>
                    <a:pt x="0" y="1207541"/>
                    <a:pt x="25400" y="1253261"/>
                    <a:pt x="63500" y="1282471"/>
                  </a:cubicBezTo>
                  <a:cubicBezTo>
                    <a:pt x="91440" y="1326921"/>
                    <a:pt x="140970" y="1357400"/>
                    <a:pt x="207881" y="1357400"/>
                  </a:cubicBezTo>
                  <a:lnTo>
                    <a:pt x="2841113" y="1357400"/>
                  </a:lnTo>
                  <a:cubicBezTo>
                    <a:pt x="2928743" y="1357400"/>
                    <a:pt x="2999863" y="1286280"/>
                    <a:pt x="2999863" y="1198650"/>
                  </a:cubicBezTo>
                  <a:lnTo>
                    <a:pt x="2999863" y="201930"/>
                  </a:lnTo>
                  <a:cubicBezTo>
                    <a:pt x="2999862" y="149860"/>
                    <a:pt x="2974462" y="104140"/>
                    <a:pt x="2936363" y="74930"/>
                  </a:cubicBezTo>
                  <a:close/>
                  <a:moveTo>
                    <a:pt x="12700" y="115547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01743" y="12700"/>
                  </a:lnTo>
                  <a:cubicBezTo>
                    <a:pt x="2881753" y="12700"/>
                    <a:pt x="2947793" y="78740"/>
                    <a:pt x="2947793" y="158750"/>
                  </a:cubicBezTo>
                  <a:lnTo>
                    <a:pt x="2947793" y="1155470"/>
                  </a:lnTo>
                  <a:cubicBezTo>
                    <a:pt x="2947793" y="1235480"/>
                    <a:pt x="2881753" y="1301521"/>
                    <a:pt x="2801743" y="1301521"/>
                  </a:cubicBezTo>
                  <a:lnTo>
                    <a:pt x="158750" y="1301521"/>
                  </a:lnTo>
                  <a:cubicBezTo>
                    <a:pt x="78740" y="1301521"/>
                    <a:pt x="12700" y="1236750"/>
                    <a:pt x="12700" y="1155470"/>
                  </a:cubicBezTo>
                  <a:close/>
                  <a:moveTo>
                    <a:pt x="2988433" y="1198650"/>
                  </a:moveTo>
                  <a:cubicBezTo>
                    <a:pt x="2988433" y="1278660"/>
                    <a:pt x="2921123" y="1344700"/>
                    <a:pt x="2841113" y="1344700"/>
                  </a:cubicBezTo>
                  <a:lnTo>
                    <a:pt x="207881" y="1344700"/>
                  </a:lnTo>
                  <a:cubicBezTo>
                    <a:pt x="157480" y="1344700"/>
                    <a:pt x="120650" y="1328190"/>
                    <a:pt x="93980" y="1300250"/>
                  </a:cubicBezTo>
                  <a:cubicBezTo>
                    <a:pt x="114300" y="1309140"/>
                    <a:pt x="135890" y="1314220"/>
                    <a:pt x="160020" y="1314220"/>
                  </a:cubicBezTo>
                  <a:lnTo>
                    <a:pt x="2803013" y="1314220"/>
                  </a:lnTo>
                  <a:cubicBezTo>
                    <a:pt x="2890643" y="1314220"/>
                    <a:pt x="2961763" y="1243100"/>
                    <a:pt x="2961763" y="1155470"/>
                  </a:cubicBezTo>
                  <a:lnTo>
                    <a:pt x="2961763" y="158750"/>
                  </a:lnTo>
                  <a:cubicBezTo>
                    <a:pt x="2961763" y="140970"/>
                    <a:pt x="2957953" y="123190"/>
                    <a:pt x="2952873" y="106680"/>
                  </a:cubicBezTo>
                  <a:cubicBezTo>
                    <a:pt x="2974463" y="132080"/>
                    <a:pt x="2988433" y="165100"/>
                    <a:pt x="2988433" y="201930"/>
                  </a:cubicBezTo>
                  <a:lnTo>
                    <a:pt x="2988433" y="1198650"/>
                  </a:lnTo>
                  <a:cubicBezTo>
                    <a:pt x="2988433" y="1198650"/>
                    <a:pt x="2988433" y="1198650"/>
                    <a:pt x="2988433" y="1198650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581400" y="173841"/>
            <a:ext cx="11337018" cy="1320173"/>
            <a:chOff x="0" y="0"/>
            <a:chExt cx="16435575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35575" cy="1913890"/>
            </a:xfrm>
            <a:custGeom>
              <a:avLst/>
              <a:gdLst/>
              <a:ahLst/>
              <a:cxnLst/>
              <a:rect l="l" t="t" r="r" b="b"/>
              <a:pathLst>
                <a:path w="16435575" h="1913890">
                  <a:moveTo>
                    <a:pt x="16435575" y="956945"/>
                  </a:moveTo>
                  <a:lnTo>
                    <a:pt x="16435575" y="956945"/>
                  </a:lnTo>
                  <a:cubicBezTo>
                    <a:pt x="16435575" y="1485392"/>
                    <a:pt x="16007204" y="1913890"/>
                    <a:pt x="1547863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5478630" y="0"/>
                  </a:lnTo>
                  <a:cubicBezTo>
                    <a:pt x="16007077" y="0"/>
                    <a:pt x="16435575" y="428371"/>
                    <a:pt x="16435575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67200" y="530440"/>
            <a:ext cx="535653" cy="6069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7878" y="8015525"/>
            <a:ext cx="4021721" cy="22887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7102" y="623087"/>
            <a:ext cx="1913878" cy="20242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4530A0-0CA9-DB09-A5D6-D3B0E5556EDB}"/>
              </a:ext>
            </a:extLst>
          </p:cNvPr>
          <p:cNvSpPr txBox="1"/>
          <p:nvPr/>
        </p:nvSpPr>
        <p:spPr>
          <a:xfrm>
            <a:off x="6163809" y="156590"/>
            <a:ext cx="61722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17" name="Rounded Rectangular Callout 15">
            <a:extLst>
              <a:ext uri="{FF2B5EF4-FFF2-40B4-BE49-F238E27FC236}">
                <a16:creationId xmlns:a16="http://schemas.microsoft.com/office/drawing/2014/main" id="{E3C8641A-0A11-A5F5-DB18-BA21EC6422A0}"/>
              </a:ext>
            </a:extLst>
          </p:cNvPr>
          <p:cNvSpPr/>
          <p:nvPr/>
        </p:nvSpPr>
        <p:spPr>
          <a:xfrm>
            <a:off x="8915400" y="3966373"/>
            <a:ext cx="7559252" cy="3118315"/>
          </a:xfrm>
          <a:prstGeom prst="wedgeRoundRectCallout">
            <a:avLst>
              <a:gd name="adj1" fmla="val -57141"/>
              <a:gd name="adj2" fmla="val 1381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10"/>
          <a:stretch>
            <a:fillRect/>
          </a:stretch>
        </p:blipFill>
        <p:spPr>
          <a:xfrm>
            <a:off x="1857367" y="2838588"/>
            <a:ext cx="6575367" cy="5141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63209" y="1867931"/>
            <a:ext cx="15773400" cy="7315200"/>
            <a:chOff x="0" y="0"/>
            <a:chExt cx="2999863" cy="1357400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2895723" cy="1238020"/>
            </a:xfrm>
            <a:custGeom>
              <a:avLst/>
              <a:gdLst/>
              <a:ahLst/>
              <a:cxnLst/>
              <a:rect l="l" t="t" r="r" b="b"/>
              <a:pathLst>
                <a:path w="2895723" h="1238020">
                  <a:moveTo>
                    <a:pt x="2869052" y="1048790"/>
                  </a:moveTo>
                  <a:cubicBezTo>
                    <a:pt x="2869052" y="1136420"/>
                    <a:pt x="2792852" y="1207541"/>
                    <a:pt x="2711573" y="1207541"/>
                  </a:cubicBezTo>
                  <a:lnTo>
                    <a:pt x="66040" y="1207541"/>
                  </a:lnTo>
                  <a:cubicBezTo>
                    <a:pt x="43180" y="1207541"/>
                    <a:pt x="20320" y="1202461"/>
                    <a:pt x="0" y="1193570"/>
                  </a:cubicBezTo>
                  <a:cubicBezTo>
                    <a:pt x="26670" y="1221511"/>
                    <a:pt x="63500" y="1238020"/>
                    <a:pt x="112583" y="1238020"/>
                  </a:cubicBezTo>
                  <a:lnTo>
                    <a:pt x="2749673" y="1238020"/>
                  </a:lnTo>
                  <a:cubicBezTo>
                    <a:pt x="2829683" y="1238020"/>
                    <a:pt x="2895723" y="1171981"/>
                    <a:pt x="2895723" y="1091970"/>
                  </a:cubicBezTo>
                  <a:lnTo>
                    <a:pt x="2895723" y="95250"/>
                  </a:lnTo>
                  <a:cubicBezTo>
                    <a:pt x="2895723" y="58420"/>
                    <a:pt x="2881752" y="25400"/>
                    <a:pt x="2860162" y="0"/>
                  </a:cubicBezTo>
                  <a:cubicBezTo>
                    <a:pt x="2866512" y="16510"/>
                    <a:pt x="2869052" y="34290"/>
                    <a:pt x="2869052" y="52070"/>
                  </a:cubicBezTo>
                  <a:lnTo>
                    <a:pt x="2869052" y="1048790"/>
                  </a:lnTo>
                  <a:lnTo>
                    <a:pt x="2869052" y="1048790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2935093" cy="1288821"/>
            </a:xfrm>
            <a:custGeom>
              <a:avLst/>
              <a:gdLst/>
              <a:ahLst/>
              <a:cxnLst/>
              <a:rect l="l" t="t" r="r" b="b"/>
              <a:pathLst>
                <a:path w="2935093" h="1288821">
                  <a:moveTo>
                    <a:pt x="146050" y="1288821"/>
                  </a:moveTo>
                  <a:lnTo>
                    <a:pt x="2789043" y="1288821"/>
                  </a:lnTo>
                  <a:cubicBezTo>
                    <a:pt x="2869053" y="1288821"/>
                    <a:pt x="2935093" y="1222780"/>
                    <a:pt x="2935093" y="1142770"/>
                  </a:cubicBezTo>
                  <a:lnTo>
                    <a:pt x="2935093" y="146050"/>
                  </a:lnTo>
                  <a:cubicBezTo>
                    <a:pt x="2935093" y="66040"/>
                    <a:pt x="2869053" y="0"/>
                    <a:pt x="278904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42770"/>
                  </a:lnTo>
                  <a:cubicBezTo>
                    <a:pt x="0" y="1224050"/>
                    <a:pt x="66040" y="1288821"/>
                    <a:pt x="146050" y="1288821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999863" cy="1357400"/>
            </a:xfrm>
            <a:custGeom>
              <a:avLst/>
              <a:gdLst/>
              <a:ahLst/>
              <a:cxnLst/>
              <a:rect l="l" t="t" r="r" b="b"/>
              <a:pathLst>
                <a:path w="2999863" h="1357400">
                  <a:moveTo>
                    <a:pt x="2936363" y="74930"/>
                  </a:moveTo>
                  <a:cubicBezTo>
                    <a:pt x="2908423" y="30480"/>
                    <a:pt x="2858893" y="0"/>
                    <a:pt x="280174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55470"/>
                  </a:lnTo>
                  <a:cubicBezTo>
                    <a:pt x="0" y="1207541"/>
                    <a:pt x="25400" y="1253261"/>
                    <a:pt x="63500" y="1282471"/>
                  </a:cubicBezTo>
                  <a:cubicBezTo>
                    <a:pt x="91440" y="1326921"/>
                    <a:pt x="140970" y="1357400"/>
                    <a:pt x="207881" y="1357400"/>
                  </a:cubicBezTo>
                  <a:lnTo>
                    <a:pt x="2841113" y="1357400"/>
                  </a:lnTo>
                  <a:cubicBezTo>
                    <a:pt x="2928743" y="1357400"/>
                    <a:pt x="2999863" y="1286280"/>
                    <a:pt x="2999863" y="1198650"/>
                  </a:cubicBezTo>
                  <a:lnTo>
                    <a:pt x="2999863" y="201930"/>
                  </a:lnTo>
                  <a:cubicBezTo>
                    <a:pt x="2999862" y="149860"/>
                    <a:pt x="2974462" y="104140"/>
                    <a:pt x="2936363" y="74930"/>
                  </a:cubicBezTo>
                  <a:close/>
                  <a:moveTo>
                    <a:pt x="12700" y="115547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01743" y="12700"/>
                  </a:lnTo>
                  <a:cubicBezTo>
                    <a:pt x="2881753" y="12700"/>
                    <a:pt x="2947793" y="78740"/>
                    <a:pt x="2947793" y="158750"/>
                  </a:cubicBezTo>
                  <a:lnTo>
                    <a:pt x="2947793" y="1155470"/>
                  </a:lnTo>
                  <a:cubicBezTo>
                    <a:pt x="2947793" y="1235480"/>
                    <a:pt x="2881753" y="1301521"/>
                    <a:pt x="2801743" y="1301521"/>
                  </a:cubicBezTo>
                  <a:lnTo>
                    <a:pt x="158750" y="1301521"/>
                  </a:lnTo>
                  <a:cubicBezTo>
                    <a:pt x="78740" y="1301521"/>
                    <a:pt x="12700" y="1236750"/>
                    <a:pt x="12700" y="1155470"/>
                  </a:cubicBezTo>
                  <a:close/>
                  <a:moveTo>
                    <a:pt x="2988433" y="1198650"/>
                  </a:moveTo>
                  <a:cubicBezTo>
                    <a:pt x="2988433" y="1278660"/>
                    <a:pt x="2921123" y="1344700"/>
                    <a:pt x="2841113" y="1344700"/>
                  </a:cubicBezTo>
                  <a:lnTo>
                    <a:pt x="207881" y="1344700"/>
                  </a:lnTo>
                  <a:cubicBezTo>
                    <a:pt x="157480" y="1344700"/>
                    <a:pt x="120650" y="1328190"/>
                    <a:pt x="93980" y="1300250"/>
                  </a:cubicBezTo>
                  <a:cubicBezTo>
                    <a:pt x="114300" y="1309140"/>
                    <a:pt x="135890" y="1314220"/>
                    <a:pt x="160020" y="1314220"/>
                  </a:cubicBezTo>
                  <a:lnTo>
                    <a:pt x="2803013" y="1314220"/>
                  </a:lnTo>
                  <a:cubicBezTo>
                    <a:pt x="2890643" y="1314220"/>
                    <a:pt x="2961763" y="1243100"/>
                    <a:pt x="2961763" y="1155470"/>
                  </a:cubicBezTo>
                  <a:lnTo>
                    <a:pt x="2961763" y="158750"/>
                  </a:lnTo>
                  <a:cubicBezTo>
                    <a:pt x="2961763" y="140970"/>
                    <a:pt x="2957953" y="123190"/>
                    <a:pt x="2952873" y="106680"/>
                  </a:cubicBezTo>
                  <a:cubicBezTo>
                    <a:pt x="2974463" y="132080"/>
                    <a:pt x="2988433" y="165100"/>
                    <a:pt x="2988433" y="201930"/>
                  </a:cubicBezTo>
                  <a:lnTo>
                    <a:pt x="2988433" y="1198650"/>
                  </a:lnTo>
                  <a:cubicBezTo>
                    <a:pt x="2988433" y="1198650"/>
                    <a:pt x="2988433" y="1198650"/>
                    <a:pt x="2988433" y="1198650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14800" y="308390"/>
            <a:ext cx="9982200" cy="1251152"/>
            <a:chOff x="0" y="0"/>
            <a:chExt cx="16435575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35575" cy="1913890"/>
            </a:xfrm>
            <a:custGeom>
              <a:avLst/>
              <a:gdLst/>
              <a:ahLst/>
              <a:cxnLst/>
              <a:rect l="l" t="t" r="r" b="b"/>
              <a:pathLst>
                <a:path w="16435575" h="1913890">
                  <a:moveTo>
                    <a:pt x="16435575" y="956945"/>
                  </a:moveTo>
                  <a:lnTo>
                    <a:pt x="16435575" y="956945"/>
                  </a:lnTo>
                  <a:cubicBezTo>
                    <a:pt x="16435575" y="1485392"/>
                    <a:pt x="16007204" y="1913890"/>
                    <a:pt x="1547863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5478630" y="0"/>
                  </a:lnTo>
                  <a:cubicBezTo>
                    <a:pt x="16007077" y="0"/>
                    <a:pt x="16435575" y="428371"/>
                    <a:pt x="16435575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0" y="669332"/>
            <a:ext cx="535653" cy="6069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7878" y="8015525"/>
            <a:ext cx="4021721" cy="22887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7102" y="623087"/>
            <a:ext cx="1913878" cy="20242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64853" y="366812"/>
            <a:ext cx="7733207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Làm tròn số đến hàng chục.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15142" y="2311388"/>
            <a:ext cx="16081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421981" y="3543300"/>
                <a:ext cx="2707793" cy="1029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6&gt;5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mr>
                    </m:m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981" y="3543300"/>
                <a:ext cx="2707793" cy="10299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981200" y="3704338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1726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95813" y="4078341"/>
            <a:ext cx="2481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522596" y="3724398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1730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574381" y="5297541"/>
                <a:ext cx="2707793" cy="1029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5=5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mr>
                    </m:m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381" y="5297541"/>
                <a:ext cx="2707793" cy="10299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133600" y="5458579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1725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648213" y="5832582"/>
            <a:ext cx="2481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674996" y="5478639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1730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574381" y="7010779"/>
                <a:ext cx="3308919" cy="1127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3&lt;5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xu</m:t>
                          </m:r>
                          <m:r>
                            <a:rPr lang="en-US" sz="3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ố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mr>
                    </m:m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381" y="7010779"/>
                <a:ext cx="3308919" cy="11270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133600" y="7171817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1723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648213" y="7532973"/>
            <a:ext cx="3026783" cy="128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74996" y="7191877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1720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8200" y="2494981"/>
            <a:ext cx="7776889" cy="5925119"/>
          </a:xfrm>
          <a:prstGeom prst="roundRect">
            <a:avLst/>
          </a:prstGeom>
          <a:solidFill>
            <a:srgbClr val="FFFFFF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682311" y="2647381"/>
            <a:ext cx="7173101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làm tròn số đến hàng chục, ta so sánh chữ số hàng đơn vị với 5. </a:t>
            </a:r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 số hàng đơn vị bé hơn 5 thì làm tròn xuống, còn lại thì làm tròn lên.”.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8" grpId="0"/>
      <p:bldP spid="30" grpId="0"/>
      <p:bldP spid="34" grpId="0"/>
      <p:bldP spid="35" grpId="0"/>
      <p:bldP spid="36" grpId="0"/>
      <p:bldP spid="38" grpId="0"/>
      <p:bldP spid="39" grpId="0"/>
      <p:bldP spid="40" grpId="0"/>
      <p:bldP spid="42" grpId="0"/>
      <p:bldP spid="45" grpId="0" animBg="1"/>
      <p:bldP spid="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116" b="30116"/>
          <a:stretch>
            <a:fillRect/>
          </a:stretch>
        </p:blipFill>
        <p:spPr>
          <a:xfrm>
            <a:off x="0" y="1148"/>
            <a:ext cx="18288000" cy="102870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600200" y="1920484"/>
            <a:ext cx="15697200" cy="7261616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0" cy="1775903"/>
            </a:xfrm>
            <a:custGeom>
              <a:avLst/>
              <a:gdLst/>
              <a:ahLst/>
              <a:cxnLst/>
              <a:rect l="l" t="t" r="r" b="b"/>
              <a:pathLst>
                <a:path w="1896560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0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0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000700" cy="1895283"/>
            </a:xfrm>
            <a:custGeom>
              <a:avLst/>
              <a:gdLst/>
              <a:ahLst/>
              <a:cxnLst/>
              <a:rect l="l" t="t" r="r" b="b"/>
              <a:pathLst>
                <a:path w="2000700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0" y="1824163"/>
                    <a:pt x="2000700" y="1736533"/>
                  </a:cubicBezTo>
                  <a:lnTo>
                    <a:pt x="2000700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0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0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0" y="1780983"/>
                    <a:pt x="1962600" y="1693353"/>
                  </a:cubicBezTo>
                  <a:lnTo>
                    <a:pt x="1962600" y="158750"/>
                  </a:lnTo>
                  <a:cubicBezTo>
                    <a:pt x="1962600" y="140970"/>
                    <a:pt x="1958790" y="123190"/>
                    <a:pt x="1953710" y="106680"/>
                  </a:cubicBezTo>
                  <a:cubicBezTo>
                    <a:pt x="1975300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ubicBezTo>
                    <a:pt x="1989270" y="1736533"/>
                    <a:pt x="1989270" y="1736533"/>
                    <a:pt x="1989270" y="1736533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743700"/>
            <a:ext cx="2357142" cy="3542152"/>
          </a:xfrm>
          <a:prstGeom prst="rect">
            <a:avLst/>
          </a:prstGeom>
        </p:spPr>
      </p:pic>
      <p:grpSp>
        <p:nvGrpSpPr>
          <p:cNvPr id="25" name="Group 7"/>
          <p:cNvGrpSpPr/>
          <p:nvPr/>
        </p:nvGrpSpPr>
        <p:grpSpPr>
          <a:xfrm>
            <a:off x="4114800" y="308390"/>
            <a:ext cx="9982200" cy="1251152"/>
            <a:chOff x="0" y="0"/>
            <a:chExt cx="16435575" cy="1913890"/>
          </a:xfrm>
        </p:grpSpPr>
        <p:sp>
          <p:nvSpPr>
            <p:cNvPr id="31" name="Freeform 8"/>
            <p:cNvSpPr/>
            <p:nvPr/>
          </p:nvSpPr>
          <p:spPr>
            <a:xfrm>
              <a:off x="0" y="0"/>
              <a:ext cx="16435575" cy="1913890"/>
            </a:xfrm>
            <a:custGeom>
              <a:avLst/>
              <a:gdLst/>
              <a:ahLst/>
              <a:cxnLst/>
              <a:rect l="l" t="t" r="r" b="b"/>
              <a:pathLst>
                <a:path w="16435575" h="1913890">
                  <a:moveTo>
                    <a:pt x="16435575" y="956945"/>
                  </a:moveTo>
                  <a:lnTo>
                    <a:pt x="16435575" y="956945"/>
                  </a:lnTo>
                  <a:cubicBezTo>
                    <a:pt x="16435575" y="1485392"/>
                    <a:pt x="16007204" y="1913890"/>
                    <a:pt x="1547863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5478630" y="0"/>
                  </a:lnTo>
                  <a:cubicBezTo>
                    <a:pt x="16007077" y="0"/>
                    <a:pt x="16435575" y="428371"/>
                    <a:pt x="16435575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3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2000" y="669332"/>
            <a:ext cx="535653" cy="60697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605729" y="366812"/>
            <a:ext cx="76514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nl-NL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tròn số đến hàng </a:t>
            </a:r>
            <a:r>
              <a:rPr lang="nl-NL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67542" y="2311388"/>
            <a:ext cx="16081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574381" y="3592227"/>
                <a:ext cx="2707793" cy="1029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6&gt;5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mr>
                    </m:m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381" y="3592227"/>
                <a:ext cx="2707793" cy="10299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133600" y="3753265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1 786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648213" y="4127268"/>
            <a:ext cx="2481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681321" y="3773325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1 800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26781" y="5346468"/>
                <a:ext cx="2707793" cy="1029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5=5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mr>
                    </m:m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781" y="5346468"/>
                <a:ext cx="2707793" cy="10299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286000" y="5507506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1 756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800613" y="5881509"/>
            <a:ext cx="2481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751196" y="5527566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1 800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726781" y="7059706"/>
                <a:ext cx="3308919" cy="1127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2&lt;5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xu</m:t>
                          </m:r>
                          <m:r>
                            <a:rPr lang="en-US" sz="3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ố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mr>
                    </m:m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781" y="7059706"/>
                <a:ext cx="3308919" cy="11270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2286000" y="7220744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1 726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00613" y="7594747"/>
            <a:ext cx="29569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751196" y="7240804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1 700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458200" y="2494981"/>
            <a:ext cx="7776889" cy="5925119"/>
          </a:xfrm>
          <a:prstGeom prst="roundRect">
            <a:avLst/>
          </a:prstGeom>
          <a:solidFill>
            <a:srgbClr val="FFFFFF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682311" y="2647381"/>
            <a:ext cx="7173101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làm tròn số đến hàng </a:t>
            </a: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trăm,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so sánh chữ số hàng </a:t>
            </a: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5. </a:t>
            </a:r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 số hàng </a:t>
            </a: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 hơn 5 thì làm tròn xuống, còn lại thì làm tròn lên.”.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  <p:bldP spid="39" grpId="0"/>
      <p:bldP spid="40" grpId="0"/>
      <p:bldP spid="42" grpId="0"/>
      <p:bldP spid="43" grpId="0"/>
      <p:bldP spid="44" grpId="0"/>
      <p:bldP spid="46" grpId="0"/>
      <p:bldP spid="47" grpId="0" animBg="1"/>
      <p:bldP spid="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1148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687710" y="576157"/>
            <a:ext cx="7151783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ubicBezTo>
                    <a:pt x="839749" y="318739"/>
                    <a:pt x="839749" y="318739"/>
                    <a:pt x="839749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302300" y="87645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ubicBezTo>
                    <a:pt x="386672" y="318739"/>
                    <a:pt x="386672" y="318739"/>
                    <a:pt x="386672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2883636" y="1590221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2376633" y="1925385"/>
            <a:ext cx="14151512" cy="7785458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0" cy="1775903"/>
            </a:xfrm>
            <a:custGeom>
              <a:avLst/>
              <a:gdLst/>
              <a:ahLst/>
              <a:cxnLst/>
              <a:rect l="l" t="t" r="r" b="b"/>
              <a:pathLst>
                <a:path w="1896560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0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0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000700" cy="1895283"/>
            </a:xfrm>
            <a:custGeom>
              <a:avLst/>
              <a:gdLst/>
              <a:ahLst/>
              <a:cxnLst/>
              <a:rect l="l" t="t" r="r" b="b"/>
              <a:pathLst>
                <a:path w="2000700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0" y="1824163"/>
                    <a:pt x="2000700" y="1736533"/>
                  </a:cubicBezTo>
                  <a:lnTo>
                    <a:pt x="2000700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0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0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0" y="1780983"/>
                    <a:pt x="1962600" y="1693353"/>
                  </a:cubicBezTo>
                  <a:lnTo>
                    <a:pt x="1962600" y="158750"/>
                  </a:lnTo>
                  <a:cubicBezTo>
                    <a:pt x="1962600" y="140970"/>
                    <a:pt x="1958790" y="123190"/>
                    <a:pt x="1953710" y="106680"/>
                  </a:cubicBezTo>
                  <a:cubicBezTo>
                    <a:pt x="1975300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ubicBezTo>
                    <a:pt x="1989270" y="1736533"/>
                    <a:pt x="1989270" y="1736533"/>
                    <a:pt x="1989270" y="1736533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202" y="6217822"/>
            <a:ext cx="2707089" cy="4068030"/>
          </a:xfrm>
          <a:prstGeom prst="rect">
            <a:avLst/>
          </a:prstGeom>
        </p:spPr>
      </p:pic>
      <p:sp>
        <p:nvSpPr>
          <p:cNvPr id="26" name="AutoShape 11">
            <a:extLst>
              <a:ext uri="{FF2B5EF4-FFF2-40B4-BE49-F238E27FC236}">
                <a16:creationId xmlns:a16="http://schemas.microsoft.com/office/drawing/2014/main" id="{F625C89A-8561-0273-E736-2B92ADD47EC1}"/>
              </a:ext>
            </a:extLst>
          </p:cNvPr>
          <p:cNvSpPr/>
          <p:nvPr/>
        </p:nvSpPr>
        <p:spPr>
          <a:xfrm>
            <a:off x="12842704" y="1245709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12">
            <a:extLst>
              <a:ext uri="{FF2B5EF4-FFF2-40B4-BE49-F238E27FC236}">
                <a16:creationId xmlns:a16="http://schemas.microsoft.com/office/drawing/2014/main" id="{C524512F-33C8-8B3F-08E4-933E49073628}"/>
              </a:ext>
            </a:extLst>
          </p:cNvPr>
          <p:cNvSpPr/>
          <p:nvPr/>
        </p:nvSpPr>
        <p:spPr>
          <a:xfrm rot="5400000">
            <a:off x="13019751" y="1027730"/>
            <a:ext cx="0" cy="435958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12">
            <a:extLst>
              <a:ext uri="{FF2B5EF4-FFF2-40B4-BE49-F238E27FC236}">
                <a16:creationId xmlns:a16="http://schemas.microsoft.com/office/drawing/2014/main" id="{6E11CB3F-8E8A-E44F-6CBE-44564B9A8591}"/>
              </a:ext>
            </a:extLst>
          </p:cNvPr>
          <p:cNvSpPr/>
          <p:nvPr/>
        </p:nvSpPr>
        <p:spPr>
          <a:xfrm rot="5400000">
            <a:off x="12801772" y="1372242"/>
            <a:ext cx="0" cy="435958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11">
            <a:extLst>
              <a:ext uri="{FF2B5EF4-FFF2-40B4-BE49-F238E27FC236}">
                <a16:creationId xmlns:a16="http://schemas.microsoft.com/office/drawing/2014/main" id="{3DDAA449-49A1-7242-EB67-74BC66BD10C3}"/>
              </a:ext>
            </a:extLst>
          </p:cNvPr>
          <p:cNvSpPr/>
          <p:nvPr/>
        </p:nvSpPr>
        <p:spPr>
          <a:xfrm>
            <a:off x="12583793" y="1245709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12">
            <a:extLst>
              <a:ext uri="{FF2B5EF4-FFF2-40B4-BE49-F238E27FC236}">
                <a16:creationId xmlns:a16="http://schemas.microsoft.com/office/drawing/2014/main" id="{32ACEE6F-2F34-3BBA-B606-F9A454A25967}"/>
              </a:ext>
            </a:extLst>
          </p:cNvPr>
          <p:cNvSpPr/>
          <p:nvPr/>
        </p:nvSpPr>
        <p:spPr>
          <a:xfrm rot="5400000">
            <a:off x="12760840" y="1027730"/>
            <a:ext cx="0" cy="435958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9979CE-D93F-49D8-6ACA-BB0F2641DB06}"/>
              </a:ext>
            </a:extLst>
          </p:cNvPr>
          <p:cNvSpPr txBox="1"/>
          <p:nvPr/>
        </p:nvSpPr>
        <p:spPr>
          <a:xfrm>
            <a:off x="3818965" y="653466"/>
            <a:ext cx="458323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</a:t>
            </a:r>
          </a:p>
        </p:txBody>
      </p:sp>
      <p:sp>
        <p:nvSpPr>
          <p:cNvPr id="33" name="Line Callout 1 (Border and Accent Bar) 3">
            <a:extLst>
              <a:ext uri="{FF2B5EF4-FFF2-40B4-BE49-F238E27FC236}">
                <a16:creationId xmlns:a16="http://schemas.microsoft.com/office/drawing/2014/main" id="{E387C0AB-21ED-4C86-4408-5362D579856B}"/>
              </a:ext>
            </a:extLst>
          </p:cNvPr>
          <p:cNvSpPr/>
          <p:nvPr/>
        </p:nvSpPr>
        <p:spPr>
          <a:xfrm>
            <a:off x="3226515" y="2324100"/>
            <a:ext cx="3021885" cy="1001501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2521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B0676E3-D942-F28A-3278-E18120636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3695" flipH="1">
            <a:off x="2787510" y="4145068"/>
            <a:ext cx="471690" cy="1104750"/>
          </a:xfrm>
          <a:prstGeom prst="rect">
            <a:avLst/>
          </a:prstGeom>
        </p:spPr>
      </p:pic>
      <p:sp>
        <p:nvSpPr>
          <p:cNvPr id="91" name="Rounded Rectangle 90"/>
          <p:cNvSpPr/>
          <p:nvPr/>
        </p:nvSpPr>
        <p:spPr>
          <a:xfrm>
            <a:off x="3505200" y="4457700"/>
            <a:ext cx="5895587" cy="4808084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74255" y="3390900"/>
            <a:ext cx="13585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tròn các số 2 864, 3 058 và 4 315 đến hàng chục, hàng trăm. 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106993" y="5753100"/>
                <a:ext cx="2964273" cy="1012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4&lt;5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xu</m:t>
                          </m:r>
                          <m: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ố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mr>
                    </m:m>
                  </m:oMath>
                </a14:m>
                <a:r>
                  <a:rPr lang="nl-NL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93" y="5753100"/>
                <a:ext cx="2964273" cy="1012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3827224" y="591413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2 864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180825" y="6275197"/>
            <a:ext cx="2671740" cy="129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933412" y="593419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2 860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165969" y="6884797"/>
                <a:ext cx="2430474" cy="925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8&gt;5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mr>
                    </m:m>
                  </m:oMath>
                </a14:m>
                <a:r>
                  <a:rPr lang="nl-NL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969" y="6884797"/>
                <a:ext cx="2430474" cy="9257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3886200" y="7045835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3 058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5239801" y="7416556"/>
            <a:ext cx="2213705" cy="32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925651" y="7065895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3 060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5165969" y="8093828"/>
                <a:ext cx="2430474" cy="925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5=5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mr>
                    </m:m>
                  </m:oMath>
                </a14:m>
                <a:r>
                  <a:rPr lang="nl-NL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969" y="8093828"/>
                <a:ext cx="2430474" cy="9257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3886200" y="8254866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4 315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872932" y="4381500"/>
            <a:ext cx="5748068" cy="4808084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5242169" y="8585356"/>
            <a:ext cx="2231252" cy="145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925651" y="8276699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4 320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1431593" y="5741797"/>
                <a:ext cx="2430474" cy="925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6&gt;5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mr>
                    </m:m>
                  </m:oMath>
                </a14:m>
                <a:r>
                  <a:rPr lang="nl-NL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1593" y="5741797"/>
                <a:ext cx="2430474" cy="9257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10151824" y="5902835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2 864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11505425" y="6275197"/>
            <a:ext cx="2142987" cy="1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14173200" y="5922895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1474725" y="6884797"/>
                <a:ext cx="2430474" cy="925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5=5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mr>
                    </m:m>
                  </m:oMath>
                </a14:m>
                <a:r>
                  <a:rPr lang="nl-NL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725" y="6884797"/>
                <a:ext cx="2430474" cy="9257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10194956" y="7045835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3 058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11548557" y="7416556"/>
            <a:ext cx="2213705" cy="32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4216332" y="7065895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1474725" y="8079320"/>
                <a:ext cx="2964273" cy="1012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1&lt;5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xu</m:t>
                          </m:r>
                          <m: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ố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mr>
                    </m:m>
                  </m:oMath>
                </a14:m>
                <a:r>
                  <a:rPr lang="nl-NL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725" y="8079320"/>
                <a:ext cx="2964273" cy="10120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10194956" y="824035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4 315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11550925" y="8574243"/>
            <a:ext cx="2674019" cy="11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4216332" y="826041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1120" y="4686300"/>
            <a:ext cx="528862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71296" y="4606982"/>
            <a:ext cx="5237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1" grpId="0" animBg="1"/>
      <p:bldP spid="24" grpId="0"/>
      <p:bldP spid="52" grpId="0"/>
      <p:bldP spid="53" grpId="0"/>
      <p:bldP spid="55" grpId="0"/>
      <p:bldP spid="56" grpId="0"/>
      <p:bldP spid="65" grpId="0"/>
      <p:bldP spid="69" grpId="0"/>
      <p:bldP spid="74" grpId="0"/>
      <p:bldP spid="76" grpId="0"/>
      <p:bldP spid="92" grpId="0" animBg="1"/>
      <p:bldP spid="78" grpId="0"/>
      <p:bldP spid="79" grpId="0"/>
      <p:bldP spid="80" grpId="0"/>
      <p:bldP spid="82" grpId="0"/>
      <p:bldP spid="83" grpId="0"/>
      <p:bldP spid="84" grpId="0"/>
      <p:bldP spid="86" grpId="0"/>
      <p:bldP spid="87" grpId="0"/>
      <p:bldP spid="88" grpId="0"/>
      <p:bldP spid="90" grpId="0"/>
      <p:bldP spid="39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-19070" y="-2771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57200" y="688128"/>
            <a:ext cx="11342142" cy="8915398"/>
            <a:chOff x="0" y="0"/>
            <a:chExt cx="2500622" cy="2020106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2396482" cy="1900726"/>
            </a:xfrm>
            <a:custGeom>
              <a:avLst/>
              <a:gdLst/>
              <a:ahLst/>
              <a:cxnLst/>
              <a:rect l="l" t="t" r="r" b="b"/>
              <a:pathLst>
                <a:path w="2396482" h="1900726">
                  <a:moveTo>
                    <a:pt x="2369812" y="1711496"/>
                  </a:moveTo>
                  <a:cubicBezTo>
                    <a:pt x="2369812" y="1799126"/>
                    <a:pt x="2293612" y="1870246"/>
                    <a:pt x="2212332" y="1870246"/>
                  </a:cubicBezTo>
                  <a:lnTo>
                    <a:pt x="66040" y="1870246"/>
                  </a:lnTo>
                  <a:cubicBezTo>
                    <a:pt x="43180" y="1870246"/>
                    <a:pt x="20320" y="1865166"/>
                    <a:pt x="0" y="1856276"/>
                  </a:cubicBezTo>
                  <a:cubicBezTo>
                    <a:pt x="26670" y="1884216"/>
                    <a:pt x="63500" y="1900726"/>
                    <a:pt x="109401" y="1900726"/>
                  </a:cubicBezTo>
                  <a:lnTo>
                    <a:pt x="2250432" y="1900726"/>
                  </a:lnTo>
                  <a:cubicBezTo>
                    <a:pt x="2330442" y="1900726"/>
                    <a:pt x="2396482" y="1834686"/>
                    <a:pt x="2396482" y="1754676"/>
                  </a:cubicBezTo>
                  <a:lnTo>
                    <a:pt x="2396482" y="95250"/>
                  </a:lnTo>
                  <a:cubicBezTo>
                    <a:pt x="2396482" y="58420"/>
                    <a:pt x="2382512" y="25400"/>
                    <a:pt x="2360922" y="0"/>
                  </a:cubicBezTo>
                  <a:cubicBezTo>
                    <a:pt x="2367272" y="16510"/>
                    <a:pt x="2369812" y="34290"/>
                    <a:pt x="2369812" y="52070"/>
                  </a:cubicBezTo>
                  <a:lnTo>
                    <a:pt x="2369812" y="1711496"/>
                  </a:lnTo>
                  <a:lnTo>
                    <a:pt x="2369812" y="1711496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2435852" cy="1951526"/>
            </a:xfrm>
            <a:custGeom>
              <a:avLst/>
              <a:gdLst/>
              <a:ahLst/>
              <a:cxnLst/>
              <a:rect l="l" t="t" r="r" b="b"/>
              <a:pathLst>
                <a:path w="2435852" h="1951526">
                  <a:moveTo>
                    <a:pt x="146050" y="1951526"/>
                  </a:moveTo>
                  <a:lnTo>
                    <a:pt x="2289802" y="1951526"/>
                  </a:lnTo>
                  <a:cubicBezTo>
                    <a:pt x="2369812" y="1951526"/>
                    <a:pt x="2435852" y="1885486"/>
                    <a:pt x="2435852" y="1805476"/>
                  </a:cubicBezTo>
                  <a:lnTo>
                    <a:pt x="2435852" y="146050"/>
                  </a:lnTo>
                  <a:cubicBezTo>
                    <a:pt x="2435852" y="66040"/>
                    <a:pt x="2369812" y="0"/>
                    <a:pt x="2289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805476"/>
                  </a:lnTo>
                  <a:cubicBezTo>
                    <a:pt x="0" y="1886756"/>
                    <a:pt x="66040" y="1951526"/>
                    <a:pt x="146050" y="195152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500622" cy="2020106"/>
            </a:xfrm>
            <a:custGeom>
              <a:avLst/>
              <a:gdLst/>
              <a:ahLst/>
              <a:cxnLst/>
              <a:rect l="l" t="t" r="r" b="b"/>
              <a:pathLst>
                <a:path w="2500622" h="2020106">
                  <a:moveTo>
                    <a:pt x="2437122" y="74930"/>
                  </a:moveTo>
                  <a:cubicBezTo>
                    <a:pt x="2409182" y="30480"/>
                    <a:pt x="2359652" y="0"/>
                    <a:pt x="2302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818176"/>
                  </a:lnTo>
                  <a:cubicBezTo>
                    <a:pt x="0" y="1870246"/>
                    <a:pt x="25400" y="1915966"/>
                    <a:pt x="63500" y="1945176"/>
                  </a:cubicBezTo>
                  <a:cubicBezTo>
                    <a:pt x="91440" y="1989626"/>
                    <a:pt x="140970" y="2020106"/>
                    <a:pt x="204202" y="2020106"/>
                  </a:cubicBezTo>
                  <a:lnTo>
                    <a:pt x="2341872" y="2020106"/>
                  </a:lnTo>
                  <a:cubicBezTo>
                    <a:pt x="2429502" y="2020106"/>
                    <a:pt x="2500622" y="1948986"/>
                    <a:pt x="2500622" y="1861356"/>
                  </a:cubicBezTo>
                  <a:lnTo>
                    <a:pt x="2500622" y="201930"/>
                  </a:lnTo>
                  <a:cubicBezTo>
                    <a:pt x="2500622" y="149860"/>
                    <a:pt x="2475222" y="104140"/>
                    <a:pt x="2437122" y="74930"/>
                  </a:cubicBezTo>
                  <a:close/>
                  <a:moveTo>
                    <a:pt x="12700" y="181817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302502" y="12700"/>
                  </a:lnTo>
                  <a:cubicBezTo>
                    <a:pt x="2382512" y="12700"/>
                    <a:pt x="2448552" y="78740"/>
                    <a:pt x="2448552" y="158750"/>
                  </a:cubicBezTo>
                  <a:lnTo>
                    <a:pt x="2448552" y="1818176"/>
                  </a:lnTo>
                  <a:cubicBezTo>
                    <a:pt x="2448552" y="1898186"/>
                    <a:pt x="2382512" y="1964226"/>
                    <a:pt x="2302502" y="1964226"/>
                  </a:cubicBezTo>
                  <a:lnTo>
                    <a:pt x="158750" y="1964226"/>
                  </a:lnTo>
                  <a:cubicBezTo>
                    <a:pt x="78740" y="1964226"/>
                    <a:pt x="12700" y="1899456"/>
                    <a:pt x="12700" y="1818176"/>
                  </a:cubicBezTo>
                  <a:close/>
                  <a:moveTo>
                    <a:pt x="2489192" y="1861356"/>
                  </a:moveTo>
                  <a:cubicBezTo>
                    <a:pt x="2489192" y="1941366"/>
                    <a:pt x="2421882" y="2007406"/>
                    <a:pt x="2341872" y="2007406"/>
                  </a:cubicBezTo>
                  <a:lnTo>
                    <a:pt x="204202" y="2007406"/>
                  </a:lnTo>
                  <a:cubicBezTo>
                    <a:pt x="157480" y="2007406"/>
                    <a:pt x="120650" y="1990896"/>
                    <a:pt x="93980" y="1962956"/>
                  </a:cubicBezTo>
                  <a:cubicBezTo>
                    <a:pt x="114300" y="1971846"/>
                    <a:pt x="135890" y="1976926"/>
                    <a:pt x="160020" y="1976926"/>
                  </a:cubicBezTo>
                  <a:lnTo>
                    <a:pt x="2303772" y="1976926"/>
                  </a:lnTo>
                  <a:cubicBezTo>
                    <a:pt x="2391402" y="1976926"/>
                    <a:pt x="2462522" y="1905806"/>
                    <a:pt x="2462522" y="1818176"/>
                  </a:cubicBezTo>
                  <a:lnTo>
                    <a:pt x="2462522" y="158750"/>
                  </a:lnTo>
                  <a:cubicBezTo>
                    <a:pt x="2462522" y="140970"/>
                    <a:pt x="2458712" y="123190"/>
                    <a:pt x="2453632" y="106680"/>
                  </a:cubicBezTo>
                  <a:cubicBezTo>
                    <a:pt x="2475222" y="132080"/>
                    <a:pt x="2489192" y="165100"/>
                    <a:pt x="2489192" y="201930"/>
                  </a:cubicBezTo>
                  <a:lnTo>
                    <a:pt x="2489192" y="1861356"/>
                  </a:lnTo>
                  <a:cubicBezTo>
                    <a:pt x="2489192" y="1861356"/>
                    <a:pt x="2489192" y="1861356"/>
                    <a:pt x="2489192" y="1861356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2295" y="1031027"/>
            <a:ext cx="8077200" cy="1171963"/>
            <a:chOff x="0" y="0"/>
            <a:chExt cx="13328645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28645" cy="1913890"/>
            </a:xfrm>
            <a:custGeom>
              <a:avLst/>
              <a:gdLst/>
              <a:ahLst/>
              <a:cxnLst/>
              <a:rect l="l" t="t" r="r" b="b"/>
              <a:pathLst>
                <a:path w="13328645" h="1913890">
                  <a:moveTo>
                    <a:pt x="13328645" y="956945"/>
                  </a:moveTo>
                  <a:lnTo>
                    <a:pt x="13328645" y="956945"/>
                  </a:lnTo>
                  <a:cubicBezTo>
                    <a:pt x="13328645" y="1485392"/>
                    <a:pt x="12900274" y="1913890"/>
                    <a:pt x="1237170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2371700" y="0"/>
                  </a:lnTo>
                  <a:cubicBezTo>
                    <a:pt x="12900147" y="0"/>
                    <a:pt x="13328645" y="428371"/>
                    <a:pt x="13328645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75975" y="1421299"/>
            <a:ext cx="456119" cy="5168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86091" y="1300712"/>
            <a:ext cx="758021" cy="7580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05379" y="1421299"/>
            <a:ext cx="538384" cy="5168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494617" y="1429250"/>
            <a:ext cx="394685" cy="5168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15697" y="6731357"/>
            <a:ext cx="3245095" cy="2613776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 flipV="1">
            <a:off x="1330922" y="2379673"/>
            <a:ext cx="9896665" cy="55865"/>
          </a:xfrm>
          <a:prstGeom prst="line">
            <a:avLst/>
          </a:prstGeom>
          <a:ln w="47625" cap="flat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556837" y="7566453"/>
            <a:ext cx="2297083" cy="19671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B4CE60-DE17-0CFE-A22E-42409BA9234A}"/>
              </a:ext>
            </a:extLst>
          </p:cNvPr>
          <p:cNvSpPr txBox="1"/>
          <p:nvPr/>
        </p:nvSpPr>
        <p:spPr>
          <a:xfrm>
            <a:off x="3963874" y="1109176"/>
            <a:ext cx="3492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0922" y="2503681"/>
            <a:ext cx="92202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 – bốt, Việt và Mai cùng ghé thăm một trang trại, Rô – bốt đếm được có 1 242 con gà. Khi làm tròn số đến hàng chục: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 nói: “Trang trại có khoảng 1 240 con gà”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 nói: “Trang trại có khoảng 1 250 con gà”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662805" y="4152900"/>
            <a:ext cx="6167996" cy="4800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147628" y="5328180"/>
            <a:ext cx="1544141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89732" y="4583757"/>
            <a:ext cx="204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3166969" y="6417428"/>
                <a:ext cx="2964273" cy="1012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2&lt;5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xu</m:t>
                          </m:r>
                          <m: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ố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mr>
                    </m:m>
                  </m:oMath>
                </a14:m>
                <a:r>
                  <a:rPr lang="nl-NL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6969" y="6417428"/>
                <a:ext cx="2964273" cy="10120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1887200" y="6578466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1 242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3243169" y="6912351"/>
            <a:ext cx="2674019" cy="11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5908576" y="6598526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1 240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162790" y="7505700"/>
            <a:ext cx="4903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bạn Mai nói đúng. </a:t>
            </a:r>
            <a:endParaRPr lang="en-US" sz="36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4902146" y="2336193"/>
            <a:ext cx="3228743" cy="233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build="p"/>
      <p:bldP spid="19" grpId="0"/>
      <p:bldP spid="20" grpId="0"/>
      <p:bldP spid="34" grpId="0"/>
      <p:bldP spid="35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9601" y="342900"/>
            <a:ext cx="16992600" cy="9637742"/>
            <a:chOff x="0" y="0"/>
            <a:chExt cx="4030824" cy="273384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3926683" cy="2614465"/>
            </a:xfrm>
            <a:custGeom>
              <a:avLst/>
              <a:gdLst/>
              <a:ahLst/>
              <a:cxnLst/>
              <a:rect l="l" t="t" r="r" b="b"/>
              <a:pathLst>
                <a:path w="3926683" h="2614465">
                  <a:moveTo>
                    <a:pt x="3900013" y="2425235"/>
                  </a:moveTo>
                  <a:cubicBezTo>
                    <a:pt x="3900013" y="2512865"/>
                    <a:pt x="3823813" y="2583985"/>
                    <a:pt x="3742533" y="2583985"/>
                  </a:cubicBezTo>
                  <a:lnTo>
                    <a:pt x="66040" y="2583985"/>
                  </a:lnTo>
                  <a:cubicBezTo>
                    <a:pt x="43180" y="2583985"/>
                    <a:pt x="20320" y="2578905"/>
                    <a:pt x="0" y="2570015"/>
                  </a:cubicBezTo>
                  <a:cubicBezTo>
                    <a:pt x="26670" y="2597955"/>
                    <a:pt x="63500" y="2614465"/>
                    <a:pt x="119154" y="2614465"/>
                  </a:cubicBezTo>
                  <a:lnTo>
                    <a:pt x="3780633" y="2614465"/>
                  </a:lnTo>
                  <a:cubicBezTo>
                    <a:pt x="3860644" y="2614465"/>
                    <a:pt x="3926683" y="2548425"/>
                    <a:pt x="3926683" y="2468415"/>
                  </a:cubicBezTo>
                  <a:lnTo>
                    <a:pt x="3926683" y="95250"/>
                  </a:lnTo>
                  <a:cubicBezTo>
                    <a:pt x="3926683" y="58420"/>
                    <a:pt x="3912713" y="25400"/>
                    <a:pt x="3891124" y="0"/>
                  </a:cubicBezTo>
                  <a:cubicBezTo>
                    <a:pt x="3897474" y="16510"/>
                    <a:pt x="3900013" y="34290"/>
                    <a:pt x="3900013" y="52070"/>
                  </a:cubicBezTo>
                  <a:lnTo>
                    <a:pt x="3900013" y="2425235"/>
                  </a:lnTo>
                  <a:lnTo>
                    <a:pt x="3900013" y="242523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3966054" cy="2665265"/>
            </a:xfrm>
            <a:custGeom>
              <a:avLst/>
              <a:gdLst/>
              <a:ahLst/>
              <a:cxnLst/>
              <a:rect l="l" t="t" r="r" b="b"/>
              <a:pathLst>
                <a:path w="3966054" h="2665265">
                  <a:moveTo>
                    <a:pt x="146050" y="2665265"/>
                  </a:moveTo>
                  <a:lnTo>
                    <a:pt x="3820004" y="2665265"/>
                  </a:lnTo>
                  <a:cubicBezTo>
                    <a:pt x="3900013" y="2665265"/>
                    <a:pt x="3966054" y="2599225"/>
                    <a:pt x="3966054" y="2519215"/>
                  </a:cubicBezTo>
                  <a:lnTo>
                    <a:pt x="3966054" y="146050"/>
                  </a:lnTo>
                  <a:cubicBezTo>
                    <a:pt x="3966054" y="66040"/>
                    <a:pt x="3900013" y="0"/>
                    <a:pt x="382000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519215"/>
                  </a:lnTo>
                  <a:cubicBezTo>
                    <a:pt x="0" y="2600495"/>
                    <a:pt x="66040" y="2665265"/>
                    <a:pt x="146050" y="2665265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030824" cy="2733845"/>
            </a:xfrm>
            <a:custGeom>
              <a:avLst/>
              <a:gdLst/>
              <a:ahLst/>
              <a:cxnLst/>
              <a:rect l="l" t="t" r="r" b="b"/>
              <a:pathLst>
                <a:path w="4030824" h="2733845">
                  <a:moveTo>
                    <a:pt x="3967324" y="74930"/>
                  </a:moveTo>
                  <a:cubicBezTo>
                    <a:pt x="3939384" y="30480"/>
                    <a:pt x="3889854" y="0"/>
                    <a:pt x="383270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531915"/>
                  </a:lnTo>
                  <a:cubicBezTo>
                    <a:pt x="0" y="2583985"/>
                    <a:pt x="25400" y="2629705"/>
                    <a:pt x="63500" y="2658915"/>
                  </a:cubicBezTo>
                  <a:cubicBezTo>
                    <a:pt x="91440" y="2703365"/>
                    <a:pt x="140970" y="2733845"/>
                    <a:pt x="215477" y="2733845"/>
                  </a:cubicBezTo>
                  <a:lnTo>
                    <a:pt x="3872074" y="2733845"/>
                  </a:lnTo>
                  <a:cubicBezTo>
                    <a:pt x="3959704" y="2733845"/>
                    <a:pt x="4030824" y="2662725"/>
                    <a:pt x="4030824" y="2575095"/>
                  </a:cubicBezTo>
                  <a:lnTo>
                    <a:pt x="4030824" y="201930"/>
                  </a:lnTo>
                  <a:cubicBezTo>
                    <a:pt x="4030823" y="149860"/>
                    <a:pt x="4005423" y="104140"/>
                    <a:pt x="3967324" y="74930"/>
                  </a:cubicBezTo>
                  <a:close/>
                  <a:moveTo>
                    <a:pt x="12700" y="253191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832704" y="12700"/>
                  </a:lnTo>
                  <a:cubicBezTo>
                    <a:pt x="3912713" y="12700"/>
                    <a:pt x="3978754" y="78740"/>
                    <a:pt x="3978754" y="158750"/>
                  </a:cubicBezTo>
                  <a:lnTo>
                    <a:pt x="3978754" y="2531915"/>
                  </a:lnTo>
                  <a:cubicBezTo>
                    <a:pt x="3978754" y="2611925"/>
                    <a:pt x="3912713" y="2677965"/>
                    <a:pt x="3832704" y="2677965"/>
                  </a:cubicBezTo>
                  <a:lnTo>
                    <a:pt x="158750" y="2677965"/>
                  </a:lnTo>
                  <a:cubicBezTo>
                    <a:pt x="78740" y="2677965"/>
                    <a:pt x="12700" y="2613195"/>
                    <a:pt x="12700" y="2531915"/>
                  </a:cubicBezTo>
                  <a:close/>
                  <a:moveTo>
                    <a:pt x="4019393" y="2575095"/>
                  </a:moveTo>
                  <a:cubicBezTo>
                    <a:pt x="4019393" y="2655105"/>
                    <a:pt x="3952084" y="2721145"/>
                    <a:pt x="3872073" y="2721145"/>
                  </a:cubicBezTo>
                  <a:lnTo>
                    <a:pt x="215477" y="2721145"/>
                  </a:lnTo>
                  <a:cubicBezTo>
                    <a:pt x="157480" y="2721145"/>
                    <a:pt x="120650" y="2704635"/>
                    <a:pt x="93980" y="2676695"/>
                  </a:cubicBezTo>
                  <a:cubicBezTo>
                    <a:pt x="114300" y="2685585"/>
                    <a:pt x="135890" y="2690665"/>
                    <a:pt x="160020" y="2690665"/>
                  </a:cubicBezTo>
                  <a:lnTo>
                    <a:pt x="3833974" y="2690665"/>
                  </a:lnTo>
                  <a:cubicBezTo>
                    <a:pt x="3921604" y="2690665"/>
                    <a:pt x="3992724" y="2619545"/>
                    <a:pt x="3992724" y="2531915"/>
                  </a:cubicBezTo>
                  <a:lnTo>
                    <a:pt x="3992724" y="158750"/>
                  </a:lnTo>
                  <a:cubicBezTo>
                    <a:pt x="3992724" y="140970"/>
                    <a:pt x="3988913" y="123190"/>
                    <a:pt x="3983834" y="106680"/>
                  </a:cubicBezTo>
                  <a:cubicBezTo>
                    <a:pt x="4005424" y="132080"/>
                    <a:pt x="4019393" y="165100"/>
                    <a:pt x="4019393" y="201930"/>
                  </a:cubicBezTo>
                  <a:lnTo>
                    <a:pt x="4019393" y="2575095"/>
                  </a:lnTo>
                  <a:cubicBezTo>
                    <a:pt x="4019393" y="2575095"/>
                    <a:pt x="4019393" y="2575095"/>
                    <a:pt x="4019393" y="2575095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15346468" y="84334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5346468" y="1035090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5346468" y="1226840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907935" y="679892"/>
            <a:ext cx="758021" cy="758021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446919" y="865358"/>
            <a:ext cx="431124" cy="431124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96C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3169513" y="865358"/>
            <a:ext cx="431124" cy="431124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96C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3892107" y="865358"/>
            <a:ext cx="431124" cy="431124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96C"/>
            </a:solidFill>
          </p:spPr>
        </p:sp>
      </p:grpSp>
      <p:sp>
        <p:nvSpPr>
          <p:cNvPr id="24" name="AutoShape 24"/>
          <p:cNvSpPr/>
          <p:nvPr/>
        </p:nvSpPr>
        <p:spPr>
          <a:xfrm>
            <a:off x="1417108" y="1710158"/>
            <a:ext cx="15180309" cy="4342"/>
          </a:xfrm>
          <a:prstGeom prst="line">
            <a:avLst/>
          </a:prstGeom>
          <a:ln w="47625" cap="flat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BA7AF1-ACA3-BAD1-8D38-4A1BF25905E5}"/>
              </a:ext>
            </a:extLst>
          </p:cNvPr>
          <p:cNvSpPr txBox="1"/>
          <p:nvPr/>
        </p:nvSpPr>
        <p:spPr>
          <a:xfrm>
            <a:off x="5442444" y="419100"/>
            <a:ext cx="75438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Callout 1 (Border and Accent Bar) 3">
            <a:extLst>
              <a:ext uri="{FF2B5EF4-FFF2-40B4-BE49-F238E27FC236}">
                <a16:creationId xmlns:a16="http://schemas.microsoft.com/office/drawing/2014/main" id="{E387C0AB-21ED-4C86-4408-5362D579856B}"/>
              </a:ext>
            </a:extLst>
          </p:cNvPr>
          <p:cNvSpPr/>
          <p:nvPr/>
        </p:nvSpPr>
        <p:spPr>
          <a:xfrm>
            <a:off x="1417108" y="1855999"/>
            <a:ext cx="3021885" cy="1001501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2521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1064" y="1707138"/>
            <a:ext cx="12216353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6 745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/>
          <p:cNvPicPr/>
          <p:nvPr/>
        </p:nvPicPr>
        <p:blipFill>
          <a:blip r:embed="rId7"/>
          <a:stretch>
            <a:fillRect/>
          </a:stretch>
        </p:blipFill>
        <p:spPr>
          <a:xfrm>
            <a:off x="1295401" y="4159775"/>
            <a:ext cx="8234145" cy="5327125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9982200" y="4165505"/>
            <a:ext cx="6767618" cy="532139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215345" y="4291432"/>
            <a:ext cx="624840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/>
      <p:bldP spid="34" grpId="0" animBg="1"/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06347" y="716647"/>
            <a:ext cx="3581213" cy="1974344"/>
            <a:chOff x="0" y="0"/>
            <a:chExt cx="1034622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930482" cy="358109"/>
            </a:xfrm>
            <a:custGeom>
              <a:avLst/>
              <a:gdLst/>
              <a:ahLst/>
              <a:cxnLst/>
              <a:rect l="l" t="t" r="r" b="b"/>
              <a:pathLst>
                <a:path w="930482" h="358109">
                  <a:moveTo>
                    <a:pt x="903812" y="168879"/>
                  </a:moveTo>
                  <a:cubicBezTo>
                    <a:pt x="903812" y="256509"/>
                    <a:pt x="827612" y="327629"/>
                    <a:pt x="74633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100058" y="358109"/>
                  </a:cubicBezTo>
                  <a:lnTo>
                    <a:pt x="784432" y="358109"/>
                  </a:lnTo>
                  <a:cubicBezTo>
                    <a:pt x="864442" y="358109"/>
                    <a:pt x="930482" y="292069"/>
                    <a:pt x="930482" y="212059"/>
                  </a:cubicBezTo>
                  <a:lnTo>
                    <a:pt x="930482" y="95250"/>
                  </a:lnTo>
                  <a:cubicBezTo>
                    <a:pt x="930482" y="58420"/>
                    <a:pt x="916512" y="25400"/>
                    <a:pt x="894922" y="0"/>
                  </a:cubicBezTo>
                  <a:cubicBezTo>
                    <a:pt x="901272" y="16510"/>
                    <a:pt x="903812" y="34290"/>
                    <a:pt x="903812" y="52070"/>
                  </a:cubicBezTo>
                  <a:lnTo>
                    <a:pt x="903812" y="168879"/>
                  </a:lnTo>
                  <a:lnTo>
                    <a:pt x="90381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969852" cy="408909"/>
            </a:xfrm>
            <a:custGeom>
              <a:avLst/>
              <a:gdLst/>
              <a:ahLst/>
              <a:cxnLst/>
              <a:rect l="l" t="t" r="r" b="b"/>
              <a:pathLst>
                <a:path w="969852" h="408909">
                  <a:moveTo>
                    <a:pt x="146050" y="408909"/>
                  </a:moveTo>
                  <a:lnTo>
                    <a:pt x="823802" y="408909"/>
                  </a:lnTo>
                  <a:cubicBezTo>
                    <a:pt x="903812" y="408909"/>
                    <a:pt x="969852" y="342869"/>
                    <a:pt x="969852" y="262859"/>
                  </a:cubicBezTo>
                  <a:lnTo>
                    <a:pt x="969852" y="146050"/>
                  </a:lnTo>
                  <a:cubicBezTo>
                    <a:pt x="969852" y="66040"/>
                    <a:pt x="903812" y="0"/>
                    <a:pt x="823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34622" cy="477489"/>
            </a:xfrm>
            <a:custGeom>
              <a:avLst/>
              <a:gdLst/>
              <a:ahLst/>
              <a:cxnLst/>
              <a:rect l="l" t="t" r="r" b="b"/>
              <a:pathLst>
                <a:path w="1034622" h="477489">
                  <a:moveTo>
                    <a:pt x="971122" y="74930"/>
                  </a:moveTo>
                  <a:cubicBezTo>
                    <a:pt x="943182" y="30480"/>
                    <a:pt x="893652" y="0"/>
                    <a:pt x="836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3401" y="477489"/>
                  </a:cubicBezTo>
                  <a:lnTo>
                    <a:pt x="875872" y="477489"/>
                  </a:lnTo>
                  <a:cubicBezTo>
                    <a:pt x="963502" y="477489"/>
                    <a:pt x="1034622" y="406369"/>
                    <a:pt x="1034622" y="318739"/>
                  </a:cubicBezTo>
                  <a:lnTo>
                    <a:pt x="1034622" y="201930"/>
                  </a:lnTo>
                  <a:cubicBezTo>
                    <a:pt x="1034622" y="149860"/>
                    <a:pt x="1009222" y="104140"/>
                    <a:pt x="97112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6502" y="12700"/>
                  </a:lnTo>
                  <a:cubicBezTo>
                    <a:pt x="916512" y="12700"/>
                    <a:pt x="982552" y="78740"/>
                    <a:pt x="982552" y="158750"/>
                  </a:cubicBezTo>
                  <a:lnTo>
                    <a:pt x="982552" y="275559"/>
                  </a:lnTo>
                  <a:cubicBezTo>
                    <a:pt x="982552" y="355569"/>
                    <a:pt x="916512" y="421609"/>
                    <a:pt x="83650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1023192" y="318739"/>
                  </a:moveTo>
                  <a:cubicBezTo>
                    <a:pt x="1023192" y="398749"/>
                    <a:pt x="955882" y="464789"/>
                    <a:pt x="875872" y="464789"/>
                  </a:cubicBezTo>
                  <a:lnTo>
                    <a:pt x="19340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837772" y="434309"/>
                  </a:lnTo>
                  <a:cubicBezTo>
                    <a:pt x="925402" y="434309"/>
                    <a:pt x="996522" y="363189"/>
                    <a:pt x="996522" y="275559"/>
                  </a:cubicBezTo>
                  <a:lnTo>
                    <a:pt x="996522" y="158750"/>
                  </a:lnTo>
                  <a:cubicBezTo>
                    <a:pt x="996522" y="140970"/>
                    <a:pt x="992712" y="123190"/>
                    <a:pt x="987632" y="106680"/>
                  </a:cubicBezTo>
                  <a:cubicBezTo>
                    <a:pt x="1009222" y="132080"/>
                    <a:pt x="1023192" y="165100"/>
                    <a:pt x="1023192" y="201930"/>
                  </a:cubicBezTo>
                  <a:lnTo>
                    <a:pt x="1023192" y="318739"/>
                  </a:lnTo>
                  <a:cubicBezTo>
                    <a:pt x="1023192" y="318739"/>
                    <a:pt x="1023192" y="318739"/>
                    <a:pt x="1023192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087560" y="1038225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ubicBezTo>
                    <a:pt x="386672" y="318739"/>
                    <a:pt x="386672" y="318739"/>
                    <a:pt x="386672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400000"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7871382" y="1735822"/>
            <a:ext cx="9426018" cy="7532003"/>
            <a:chOff x="0" y="0"/>
            <a:chExt cx="2398335" cy="1993026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2294195" cy="1873646"/>
            </a:xfrm>
            <a:custGeom>
              <a:avLst/>
              <a:gdLst/>
              <a:ahLst/>
              <a:cxnLst/>
              <a:rect l="l" t="t" r="r" b="b"/>
              <a:pathLst>
                <a:path w="2294195" h="1873646">
                  <a:moveTo>
                    <a:pt x="2267525" y="1684416"/>
                  </a:moveTo>
                  <a:cubicBezTo>
                    <a:pt x="2267525" y="1772046"/>
                    <a:pt x="2191325" y="1843166"/>
                    <a:pt x="2110045" y="1843166"/>
                  </a:cubicBezTo>
                  <a:lnTo>
                    <a:pt x="66040" y="1843166"/>
                  </a:lnTo>
                  <a:cubicBezTo>
                    <a:pt x="43180" y="1843166"/>
                    <a:pt x="20320" y="1838086"/>
                    <a:pt x="0" y="1829196"/>
                  </a:cubicBezTo>
                  <a:cubicBezTo>
                    <a:pt x="26670" y="1857136"/>
                    <a:pt x="63500" y="1873646"/>
                    <a:pt x="108749" y="1873646"/>
                  </a:cubicBezTo>
                  <a:lnTo>
                    <a:pt x="2148145" y="1873646"/>
                  </a:lnTo>
                  <a:cubicBezTo>
                    <a:pt x="2228155" y="1873646"/>
                    <a:pt x="2294195" y="1807606"/>
                    <a:pt x="2294195" y="1727596"/>
                  </a:cubicBezTo>
                  <a:lnTo>
                    <a:pt x="2294195" y="95250"/>
                  </a:lnTo>
                  <a:cubicBezTo>
                    <a:pt x="2294195" y="58420"/>
                    <a:pt x="2280225" y="25400"/>
                    <a:pt x="2258635" y="0"/>
                  </a:cubicBezTo>
                  <a:cubicBezTo>
                    <a:pt x="2264985" y="16510"/>
                    <a:pt x="2267525" y="34290"/>
                    <a:pt x="2267525" y="52070"/>
                  </a:cubicBezTo>
                  <a:lnTo>
                    <a:pt x="2267525" y="1684416"/>
                  </a:lnTo>
                  <a:lnTo>
                    <a:pt x="2267525" y="1684416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333565" cy="1924446"/>
            </a:xfrm>
            <a:custGeom>
              <a:avLst/>
              <a:gdLst/>
              <a:ahLst/>
              <a:cxnLst/>
              <a:rect l="l" t="t" r="r" b="b"/>
              <a:pathLst>
                <a:path w="2333565" h="1924446">
                  <a:moveTo>
                    <a:pt x="146050" y="1924446"/>
                  </a:moveTo>
                  <a:lnTo>
                    <a:pt x="2187515" y="1924446"/>
                  </a:lnTo>
                  <a:cubicBezTo>
                    <a:pt x="2267525" y="1924446"/>
                    <a:pt x="2333565" y="1858406"/>
                    <a:pt x="2333565" y="1778396"/>
                  </a:cubicBezTo>
                  <a:lnTo>
                    <a:pt x="2333565" y="146050"/>
                  </a:lnTo>
                  <a:cubicBezTo>
                    <a:pt x="2333565" y="66040"/>
                    <a:pt x="2267525" y="0"/>
                    <a:pt x="2187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78396"/>
                  </a:lnTo>
                  <a:cubicBezTo>
                    <a:pt x="0" y="1859676"/>
                    <a:pt x="66040" y="1924446"/>
                    <a:pt x="146050" y="192444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398335" cy="1993026"/>
            </a:xfrm>
            <a:custGeom>
              <a:avLst/>
              <a:gdLst/>
              <a:ahLst/>
              <a:cxnLst/>
              <a:rect l="l" t="t" r="r" b="b"/>
              <a:pathLst>
                <a:path w="2398335" h="1993026">
                  <a:moveTo>
                    <a:pt x="2334835" y="74930"/>
                  </a:moveTo>
                  <a:cubicBezTo>
                    <a:pt x="2306895" y="30480"/>
                    <a:pt x="2257365" y="0"/>
                    <a:pt x="2200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91096"/>
                  </a:lnTo>
                  <a:cubicBezTo>
                    <a:pt x="0" y="1843166"/>
                    <a:pt x="25400" y="1888886"/>
                    <a:pt x="63500" y="1918096"/>
                  </a:cubicBezTo>
                  <a:cubicBezTo>
                    <a:pt x="91440" y="1962546"/>
                    <a:pt x="140970" y="1993026"/>
                    <a:pt x="203449" y="1993026"/>
                  </a:cubicBezTo>
                  <a:lnTo>
                    <a:pt x="2239585" y="1993026"/>
                  </a:lnTo>
                  <a:cubicBezTo>
                    <a:pt x="2327215" y="1993026"/>
                    <a:pt x="2398335" y="1921906"/>
                    <a:pt x="2398335" y="1834276"/>
                  </a:cubicBezTo>
                  <a:lnTo>
                    <a:pt x="2398335" y="201930"/>
                  </a:lnTo>
                  <a:cubicBezTo>
                    <a:pt x="2398335" y="149860"/>
                    <a:pt x="2372935" y="104140"/>
                    <a:pt x="2334835" y="74930"/>
                  </a:cubicBezTo>
                  <a:close/>
                  <a:moveTo>
                    <a:pt x="12700" y="17910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00215" y="12700"/>
                  </a:lnTo>
                  <a:cubicBezTo>
                    <a:pt x="2280225" y="12700"/>
                    <a:pt x="2346265" y="78740"/>
                    <a:pt x="2346265" y="158750"/>
                  </a:cubicBezTo>
                  <a:lnTo>
                    <a:pt x="2346265" y="1791096"/>
                  </a:lnTo>
                  <a:cubicBezTo>
                    <a:pt x="2346265" y="1871106"/>
                    <a:pt x="2280225" y="1937146"/>
                    <a:pt x="2200215" y="1937146"/>
                  </a:cubicBezTo>
                  <a:lnTo>
                    <a:pt x="158750" y="1937146"/>
                  </a:lnTo>
                  <a:cubicBezTo>
                    <a:pt x="78740" y="1937146"/>
                    <a:pt x="12700" y="1872376"/>
                    <a:pt x="12700" y="1791096"/>
                  </a:cubicBezTo>
                  <a:close/>
                  <a:moveTo>
                    <a:pt x="2386905" y="1834276"/>
                  </a:moveTo>
                  <a:cubicBezTo>
                    <a:pt x="2386905" y="1914286"/>
                    <a:pt x="2319595" y="1980326"/>
                    <a:pt x="2239585" y="1980326"/>
                  </a:cubicBezTo>
                  <a:lnTo>
                    <a:pt x="203449" y="1980326"/>
                  </a:lnTo>
                  <a:cubicBezTo>
                    <a:pt x="157480" y="1980326"/>
                    <a:pt x="120650" y="1963816"/>
                    <a:pt x="93980" y="1935876"/>
                  </a:cubicBezTo>
                  <a:cubicBezTo>
                    <a:pt x="114300" y="1944766"/>
                    <a:pt x="135890" y="1949846"/>
                    <a:pt x="160020" y="1949846"/>
                  </a:cubicBezTo>
                  <a:lnTo>
                    <a:pt x="2201485" y="1949846"/>
                  </a:lnTo>
                  <a:cubicBezTo>
                    <a:pt x="2289115" y="1949846"/>
                    <a:pt x="2360235" y="1878726"/>
                    <a:pt x="2360235" y="1791096"/>
                  </a:cubicBezTo>
                  <a:lnTo>
                    <a:pt x="2360235" y="158750"/>
                  </a:lnTo>
                  <a:cubicBezTo>
                    <a:pt x="2360235" y="140970"/>
                    <a:pt x="2356425" y="123190"/>
                    <a:pt x="2351345" y="106680"/>
                  </a:cubicBezTo>
                  <a:cubicBezTo>
                    <a:pt x="2372935" y="132080"/>
                    <a:pt x="2386905" y="165100"/>
                    <a:pt x="2386905" y="201930"/>
                  </a:cubicBezTo>
                  <a:lnTo>
                    <a:pt x="2386905" y="1834276"/>
                  </a:lnTo>
                  <a:cubicBezTo>
                    <a:pt x="2386905" y="1834276"/>
                    <a:pt x="2386905" y="1834276"/>
                    <a:pt x="2386905" y="1834276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774246" y="127302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255708" y="127302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737170" y="127302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36893" y="1096584"/>
            <a:ext cx="2307637" cy="186708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8506" y="2459936"/>
            <a:ext cx="6676095" cy="680788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7C5FF96-CBF8-594E-59A0-86E1027E7826}"/>
              </a:ext>
            </a:extLst>
          </p:cNvPr>
          <p:cNvSpPr txBox="1"/>
          <p:nvPr/>
        </p:nvSpPr>
        <p:spPr>
          <a:xfrm>
            <a:off x="9008111" y="800100"/>
            <a:ext cx="257428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50503" y="2138985"/>
            <a:ext cx="8267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30"/>
          <p:cNvPicPr/>
          <p:nvPr/>
        </p:nvPicPr>
        <p:blipFill rotWithShape="1">
          <a:blip r:embed="rId7"/>
          <a:srcRect r="57849"/>
          <a:stretch/>
        </p:blipFill>
        <p:spPr>
          <a:xfrm>
            <a:off x="8990727" y="4240750"/>
            <a:ext cx="4061469" cy="2207895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 rotWithShape="1">
          <a:blip r:embed="rId7"/>
          <a:srcRect l="57723"/>
          <a:stretch/>
        </p:blipFill>
        <p:spPr>
          <a:xfrm>
            <a:off x="12066795" y="6680036"/>
            <a:ext cx="3920462" cy="220789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168057" y="2707794"/>
            <a:ext cx="5994743" cy="380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711772" y="6444429"/>
                <a:ext cx="2964273" cy="1012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ì 1&lt;5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xu</m:t>
                          </m:r>
                          <m: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ố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mr>
                    </m:m>
                  </m:oMath>
                </a14:m>
                <a:r>
                  <a:rPr lang="nl-NL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772" y="6444429"/>
                <a:ext cx="2964273" cy="10120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432003" y="660546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4 516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787972" y="6939352"/>
            <a:ext cx="2674019" cy="11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453379" y="662552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99243" y="7353300"/>
            <a:ext cx="5389329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số thích hợp với máy cuối cùng là 4 500.</a:t>
            </a:r>
            <a:endParaRPr lang="en-US" sz="38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8" grpId="0" build="p"/>
      <p:bldP spid="36" grpId="0"/>
      <p:bldP spid="37" grpId="0"/>
      <p:bldP spid="40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415</Words>
  <Application>Microsoft Office PowerPoint</Application>
  <PresentationFormat>Custom</PresentationFormat>
  <Paragraphs>83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Illustration Computer UI English Class Education Presentation</dc:title>
  <dc:creator>ADMIN</dc:creator>
  <cp:lastModifiedBy>Nguyen Thi Quynh Anh</cp:lastModifiedBy>
  <cp:revision>64</cp:revision>
  <dcterms:created xsi:type="dcterms:W3CDTF">2006-08-16T00:00:00Z</dcterms:created>
  <dcterms:modified xsi:type="dcterms:W3CDTF">2025-02-06T09:32:25Z</dcterms:modified>
  <dc:identifier>DAFMR-RQ_NQ</dc:identifier>
</cp:coreProperties>
</file>