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85" r:id="rId3"/>
    <p:sldId id="259" r:id="rId4"/>
    <p:sldId id="260" r:id="rId5"/>
    <p:sldId id="328" r:id="rId6"/>
    <p:sldId id="329" r:id="rId7"/>
    <p:sldId id="291" r:id="rId8"/>
    <p:sldId id="327" r:id="rId9"/>
    <p:sldId id="262" r:id="rId10"/>
    <p:sldId id="332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324</Words>
  <Application>Microsoft Office PowerPoint</Application>
  <PresentationFormat>Widescreen</PresentationFormat>
  <Paragraphs>32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Nunito 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18</cp:revision>
  <dcterms:created xsi:type="dcterms:W3CDTF">2022-08-24T08:44:07Z</dcterms:created>
  <dcterms:modified xsi:type="dcterms:W3CDTF">2025-02-27T08:05:44Z</dcterms:modified>
</cp:coreProperties>
</file>