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55" r:id="rId3"/>
    <p:sldId id="335" r:id="rId4"/>
    <p:sldId id="293" r:id="rId5"/>
    <p:sldId id="307" r:id="rId6"/>
    <p:sldId id="263" r:id="rId7"/>
    <p:sldId id="351" r:id="rId8"/>
    <p:sldId id="346" r:id="rId9"/>
    <p:sldId id="333" r:id="rId10"/>
    <p:sldId id="26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48" autoAdjust="0"/>
  </p:normalViewPr>
  <p:slideViewPr>
    <p:cSldViewPr snapToGrid="0">
      <p:cViewPr varScale="1">
        <p:scale>
          <a:sx n="57" d="100"/>
          <a:sy n="57" d="100"/>
        </p:scale>
        <p:origin x="10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1CD76-68BD-443E-824A-8A44EB3FB88F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2BBC6-4C75-4C48-A93E-948B61C4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1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2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1EEB-C34F-4832-8C51-5EAFD8CA28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80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9E2-EE22-4248-AF92-81655BBC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3E497-889A-4D06-84FE-C411DD4E5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5FFC-BB23-4BC5-8978-9F5B4372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4953-C422-4695-8CAF-1519F4C9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8DCE-29CC-4533-B950-2A1CAD3F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734A-C9A5-466C-9517-0388F8F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35EF0-2FE6-4965-BD55-11905BD20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A60A-3411-4689-ABDE-8F93C17D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8CBE-B5F8-4F4D-8F66-49022271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668DB-8360-47EA-A119-E3C5C836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CA6AA-9719-42D7-8E62-EB796DE3D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A10CE-DF47-478E-9F70-A164DBD34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D4FCA-3EAD-42F9-976B-6BBBCEC61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9BCF4-7843-473F-B734-B9054069C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42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7BE19-7F6D-4827-BA14-62E1D84F2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E7516-E13A-4B49-98A0-F44EB7DD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79B4-2A1F-4112-AC9E-F19E016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B3937-B3CC-4371-B5A3-AA49025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397F3-7FB4-44AF-AC7F-E3F7D92A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23487-2FE5-4C1B-8201-2756724DE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EB251-0BE5-4B48-8965-79A4182CC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03860-1DD2-4DA1-8BD4-060285675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53CF9-A540-453A-ACC2-D143DAEA3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87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960761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938568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593742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26087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176869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78163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810052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22935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AC18-4F6E-4780-8F6E-E38E7BB7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6273-3FC4-42AD-8172-3ADD9D74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1B93-F010-40CB-B191-10D766A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A984-6CEC-4CA0-A794-AA9A0011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2AF9-4957-4390-A7C3-AC4B837E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08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77599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62476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400216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528B-1891-4E8F-AC70-D05556D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BB31-60C7-4BF4-B003-5B7FDDB9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928D-1C75-44E0-8242-75554A7A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EA431-1598-47BE-B371-C07FCC41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C0D8-F968-4E7A-8B5A-5CDE25E5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EBE5D-5120-48FF-BDC6-62DBA3156F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D5B6D-0240-43CA-AAEE-B2F23BD87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F0360-A3B1-48B3-94A7-CCAA67D77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26C2B-279B-4637-889D-CAFFB560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05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45F0-0FF3-4BC1-A326-D66C3DAC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C880-3E0C-40B1-8809-EC510E90E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882D3-D59C-41E6-B55B-86582D2CC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21025-F873-4AC3-91EF-39E7613B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0D0F-1C29-4A22-8BA6-CE649DDA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C16A2-243F-45E5-A6BC-FC9DDC10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E0BC-B96A-4C41-9F6B-2F9867E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08C87-9DD4-42C5-83EE-03B01FB5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31D4-0AAE-4F17-A195-FBD9425C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993B-D2CA-42F1-B6B6-1A1B96A2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9B9B3-1AF5-486B-BE24-80FD288F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BC47A-EEA1-4CB3-9684-4C71814A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39FBD-05CB-484E-862C-EB25B7F2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2B8E9-0C87-4F14-8071-92FCB698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2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92C0-41A0-49AA-B9F8-44351926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65A6-EDCF-458C-B257-66F5F08F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F0EE2-93AE-4795-80B8-FE716A33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5D3DD-8C6A-48EC-87BF-3596FA9F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F4565-EEE2-4887-AFFA-F2F09537F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269F3-36D6-41FD-9BA4-AA2CA4548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CB93C-FABB-44F0-8613-39E2D7DC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9EF0E-6A4A-490D-B2CC-29378614C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30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823CA-F526-4D9D-B557-FE91F5B6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B3A38-911F-4986-97A2-BEA7062E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4B5BE-D64E-4DF5-929F-C8D1E1A7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A931A-963E-4378-AB01-528F12086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3ED14-01E9-4A96-B285-B2EA2DD89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70122-D5D8-49DB-A2F6-334431315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59828-176F-4944-B39B-8BF29F642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9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8788-322E-40D0-B0E5-CD6DA0A5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1B12-F0E6-4883-BDC7-16C82FF5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7F2D6-58D4-4204-A5B6-1068E04DA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BC814-8E8B-484A-BA30-AD231B1F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18AB0-B90D-4925-A804-CB206F1C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9E79-EC05-4310-8400-C77AEE23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007F0-3BC5-40ED-9A8B-4530C34ED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C0638-3F0B-4413-9419-94A598B2D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35295-527C-435D-92C0-73205F75A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99F0B-6539-4533-A3E4-5CDC6799F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9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D2B0-45BC-44E1-A112-C0F199E1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9F80B-2A77-4F51-8448-019BD545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525F0-8AE4-4D99-BBDD-9304B9B9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04D9-6DDF-4BAD-BFD9-CD031E26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27-Feb-25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0D66-FE74-4EB5-A5E9-4B4022D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C1B55-8BB1-4BB3-A63D-ED58F7AF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7C377F-71AE-449F-B148-64657E32D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-46363" y="-1030515"/>
            <a:ext cx="12284726" cy="8011886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E1F647B-875C-4595-B74F-EC1E7B4A78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276225"/>
            <a:ext cx="999827" cy="9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t="-1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48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9.wdp"/><Relationship Id="rId18" Type="http://schemas.microsoft.com/office/2007/relationships/hdphoto" Target="../media/hdphoto8.wdp"/><Relationship Id="rId3" Type="http://schemas.microsoft.com/office/2007/relationships/media" Target="../media/media2.mp3"/><Relationship Id="rId7" Type="http://schemas.openxmlformats.org/officeDocument/2006/relationships/image" Target="../media/image18.jpg"/><Relationship Id="rId12" Type="http://schemas.openxmlformats.org/officeDocument/2006/relationships/image" Target="../media/image26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microsoft.com/office/2007/relationships/hdphoto" Target="../media/hdphoto7.wdp"/><Relationship Id="rId5" Type="http://schemas.openxmlformats.org/officeDocument/2006/relationships/slideLayout" Target="../slideLayouts/slideLayout18.xml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1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18.jpg"/><Relationship Id="rId12" Type="http://schemas.openxmlformats.org/officeDocument/2006/relationships/image" Target="../media/image21.png"/><Relationship Id="rId17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microsoft.com/office/2007/relationships/hdphoto" Target="../media/hdphoto5.wdp"/><Relationship Id="rId5" Type="http://schemas.openxmlformats.org/officeDocument/2006/relationships/slideLayout" Target="../slideLayouts/slideLayout18.xml"/><Relationship Id="rId15" Type="http://schemas.microsoft.com/office/2007/relationships/hdphoto" Target="../media/hdphoto7.wdp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1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18.jpg"/><Relationship Id="rId12" Type="http://schemas.openxmlformats.org/officeDocument/2006/relationships/image" Target="../media/image22.png"/><Relationship Id="rId17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microsoft.com/office/2007/relationships/hdphoto" Target="../media/hdphoto6.wdp"/><Relationship Id="rId5" Type="http://schemas.openxmlformats.org/officeDocument/2006/relationships/slideLayout" Target="../slideLayouts/slideLayout18.xml"/><Relationship Id="rId15" Type="http://schemas.microsoft.com/office/2007/relationships/hdphoto" Target="../media/hdphoto4.wdp"/><Relationship Id="rId10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043176E-8A25-4308-9C42-884E3BCE0AF4}"/>
              </a:ext>
            </a:extLst>
          </p:cNvPr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325" y="3329225"/>
            <a:ext cx="2425700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C8D86B-C70B-4D43-8008-258DE6A0F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8" b="89921" l="4900" r="95800">
                        <a14:foregroundMark x1="18800" y1="8992" x2="24800" y2="48221"/>
                        <a14:foregroundMark x1="17800" y1="11462" x2="18600" y2="50889"/>
                        <a14:foregroundMark x1="18600" y1="50889" x2="18600" y2="50889"/>
                        <a14:foregroundMark x1="12600" y1="27866" x2="14800" y2="40810"/>
                        <a14:foregroundMark x1="27300" y1="26285" x2="28300" y2="38142"/>
                        <a14:foregroundMark x1="4900" y1="74012" x2="11900" y2="77767"/>
                        <a14:foregroundMark x1="62200" y1="45949" x2="63400" y2="48814"/>
                        <a14:foregroundMark x1="77100" y1="29150" x2="85200" y2="57806"/>
                        <a14:foregroundMark x1="81100" y1="27273" x2="83400" y2="46344"/>
                        <a14:foregroundMark x1="79600" y1="25593" x2="83600" y2="28063"/>
                        <a14:foregroundMark x1="80700" y1="26087" x2="87500" y2="29150"/>
                        <a14:foregroundMark x1="87300" y1="34091" x2="89000" y2="35079"/>
                        <a14:foregroundMark x1="85000" y1="40415" x2="86700" y2="42885"/>
                        <a14:foregroundMark x1="87300" y1="65810" x2="87500" y2="68676"/>
                        <a14:foregroundMark x1="93500" y1="72431" x2="95800" y2="75889"/>
                        <a14:foregroundMark x1="67400" y1="45158" x2="78200" y2="41008"/>
                        <a14:foregroundMark x1="78200" y1="41008" x2="78200" y2="41008"/>
                        <a14:foregroundMark x1="84400" y1="56818" x2="87100" y2="64822"/>
                        <a14:foregroundMark x1="78200" y1="54348" x2="78200" y2="61166"/>
                        <a14:foregroundMark x1="30200" y1="30731" x2="35200" y2="33597"/>
                        <a14:foregroundMark x1="17500" y1="7411" x2="23600" y2="10672"/>
                        <a14:foregroundMark x1="19000" y1="5138" x2="22500" y2="6818"/>
                        <a14:foregroundMark x1="12600" y1="8202" x2="13400" y2="13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6" y="2938179"/>
            <a:ext cx="4110482" cy="4159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E684FF-9D71-49B0-9395-14B4F7B8550E}"/>
              </a:ext>
            </a:extLst>
          </p:cNvPr>
          <p:cNvSpPr txBox="1"/>
          <p:nvPr/>
        </p:nvSpPr>
        <p:spPr>
          <a:xfrm>
            <a:off x="4842102" y="1779478"/>
            <a:ext cx="22159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3175">
                  <a:solidFill>
                    <a:srgbClr val="7030A0"/>
                  </a:solidFill>
                </a:ln>
                <a:solidFill>
                  <a:srgbClr val="C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ĐẠO ĐỨC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28E27-A714-4119-9DFB-DAEA3D9A6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562" y="2554162"/>
            <a:ext cx="8498168" cy="23835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C4EBE4-6A00-4EF2-53DC-CE7102B929C0}"/>
              </a:ext>
            </a:extLst>
          </p:cNvPr>
          <p:cNvSpPr/>
          <p:nvPr/>
        </p:nvSpPr>
        <p:spPr>
          <a:xfrm>
            <a:off x="-1725930" y="80010"/>
            <a:ext cx="1451610" cy="1360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2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âu a"/>
          <p:cNvGrpSpPr/>
          <p:nvPr/>
        </p:nvGrpSpPr>
        <p:grpSpPr>
          <a:xfrm>
            <a:off x="296514" y="2122793"/>
            <a:ext cx="11285886" cy="1204061"/>
            <a:chOff x="296514" y="2122793"/>
            <a:chExt cx="11285886" cy="1204061"/>
          </a:xfrm>
        </p:grpSpPr>
        <p:grpSp>
          <p:nvGrpSpPr>
            <p:cNvPr id="9" name="Group 8"/>
            <p:cNvGrpSpPr/>
            <p:nvPr/>
          </p:nvGrpSpPr>
          <p:grpSpPr>
            <a:xfrm>
              <a:off x="296514" y="2122793"/>
              <a:ext cx="11285886" cy="1204061"/>
              <a:chOff x="1094946" y="1745655"/>
              <a:chExt cx="11285886" cy="120406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015778" y="1985555"/>
                <a:ext cx="10365054" cy="744582"/>
              </a:xfrm>
              <a:prstGeom prst="rect">
                <a:avLst/>
              </a:prstGeom>
              <a:solidFill>
                <a:srgbClr val="78EE7E"/>
              </a:solidFill>
              <a:ln w="28575"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000" b="90000" l="0" r="98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946" y="1745655"/>
                <a:ext cx="1337846" cy="1204061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4103068" y="2404619"/>
              <a:ext cx="51828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âu hỏi"/>
          <p:cNvGrpSpPr/>
          <p:nvPr/>
        </p:nvGrpSpPr>
        <p:grpSpPr>
          <a:xfrm>
            <a:off x="-93328" y="167692"/>
            <a:ext cx="11980529" cy="1941897"/>
            <a:chOff x="-93328" y="167692"/>
            <a:chExt cx="11980529" cy="1941897"/>
          </a:xfrm>
        </p:grpSpPr>
        <p:grpSp>
          <p:nvGrpSpPr>
            <p:cNvPr id="4" name="Group 3"/>
            <p:cNvGrpSpPr/>
            <p:nvPr/>
          </p:nvGrpSpPr>
          <p:grpSpPr>
            <a:xfrm>
              <a:off x="-93328" y="167692"/>
              <a:ext cx="11976174" cy="1941897"/>
              <a:chOff x="-93328" y="167692"/>
              <a:chExt cx="11976174" cy="194189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57795" y="232177"/>
                <a:ext cx="11025051" cy="1465995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26944" y1="44444" x2="33611" y2="51944"/>
                            <a14:foregroundMark x1="74444" y1="45278" x2="79444" y2="46944"/>
                            <a14:foregroundMark x1="47500" y1="63056" x2="48889" y2="64722"/>
                            <a14:foregroundMark x1="58889" y1="70278" x2="62778" y2="71111"/>
                            <a14:foregroundMark x1="36667" y1="74444" x2="41111" y2="77500"/>
                            <a14:foregroundMark x1="21944" y1="43056" x2="17778" y2="44722"/>
                            <a14:foregroundMark x1="75556" y1="43056" x2="85000" y2="45556"/>
                            <a14:foregroundMark x1="85000" y1="48056" x2="85278" y2="5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3328" y="167692"/>
                <a:ext cx="1941897" cy="1941897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619251" y="286446"/>
              <a:ext cx="102679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Câu c"/>
          <p:cNvGrpSpPr/>
          <p:nvPr/>
        </p:nvGrpSpPr>
        <p:grpSpPr>
          <a:xfrm>
            <a:off x="386340" y="4481419"/>
            <a:ext cx="11196060" cy="1401268"/>
            <a:chOff x="386340" y="4481419"/>
            <a:chExt cx="11196060" cy="1401268"/>
          </a:xfrm>
        </p:grpSpPr>
        <p:grpSp>
          <p:nvGrpSpPr>
            <p:cNvPr id="17" name="Group 16"/>
            <p:cNvGrpSpPr/>
            <p:nvPr/>
          </p:nvGrpSpPr>
          <p:grpSpPr>
            <a:xfrm>
              <a:off x="386340" y="4481419"/>
              <a:ext cx="11196060" cy="1401268"/>
              <a:chOff x="1282698" y="4104281"/>
              <a:chExt cx="11196060" cy="140126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098632" y="4432624"/>
                <a:ext cx="10380126" cy="744582"/>
              </a:xfrm>
              <a:prstGeom prst="rect">
                <a:avLst/>
              </a:prstGeom>
              <a:solidFill>
                <a:srgbClr val="FF5050"/>
              </a:solidFill>
              <a:ln w="28575">
                <a:solidFill>
                  <a:srgbClr val="FF0066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4889" b="94667" l="6000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2698" y="4104281"/>
                <a:ext cx="1556964" cy="1401268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3853734" y="4874218"/>
              <a:ext cx="48558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59" y="5540277"/>
            <a:ext cx="1251754" cy="10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439025" y="929953"/>
            <a:ext cx="609600" cy="609600"/>
          </a:xfrm>
          <a:prstGeom prst="rect">
            <a:avLst/>
          </a:prstGeom>
        </p:spPr>
      </p:pic>
      <p:pic>
        <p:nvPicPr>
          <p:cNvPr id="26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087350" y="4121823"/>
            <a:ext cx="609600" cy="609600"/>
          </a:xfrm>
          <a:prstGeom prst="rect">
            <a:avLst/>
          </a:prstGeom>
        </p:spPr>
      </p:pic>
      <p:pic>
        <p:nvPicPr>
          <p:cNvPr id="27" name="Dấu tick"/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36" y="4399519"/>
            <a:ext cx="1162797" cy="1331278"/>
          </a:xfrm>
          <a:prstGeom prst="rect">
            <a:avLst/>
          </a:prstGeom>
        </p:spPr>
      </p:pic>
      <p:pic>
        <p:nvPicPr>
          <p:cNvPr id="28" name="Dấu nhân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654" y="2242135"/>
            <a:ext cx="965375" cy="9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56" y="4408137"/>
            <a:ext cx="1546851" cy="1637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BFAE2-9CC4-4B9F-AB74-205B12694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629" y="2252370"/>
            <a:ext cx="8004742" cy="23532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66CFAC-0F51-B186-407D-8A105A62E822}"/>
              </a:ext>
            </a:extLst>
          </p:cNvPr>
          <p:cNvSpPr/>
          <p:nvPr/>
        </p:nvSpPr>
        <p:spPr>
          <a:xfrm>
            <a:off x="-1725930" y="80010"/>
            <a:ext cx="1451610" cy="1360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1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D59D75-7DF0-4EF6-B0B9-53E7D4FAB5DE}"/>
              </a:ext>
            </a:extLst>
          </p:cNvPr>
          <p:cNvSpPr/>
          <p:nvPr/>
        </p:nvSpPr>
        <p:spPr>
          <a:xfrm>
            <a:off x="331076" y="220714"/>
            <a:ext cx="11616677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BD9BE2-E0C0-42AE-8D03-A32B27D9A460}"/>
              </a:ext>
            </a:extLst>
          </p:cNvPr>
          <p:cNvSpPr/>
          <p:nvPr/>
        </p:nvSpPr>
        <p:spPr>
          <a:xfrm>
            <a:off x="1804593" y="1199384"/>
            <a:ext cx="8582814" cy="629416"/>
          </a:xfrm>
          <a:prstGeom prst="roundRect">
            <a:avLst/>
          </a:prstGeom>
          <a:solidFill>
            <a:srgbClr val="CCFFFF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04188-D8D1-30D7-2BD9-12011638D24F}"/>
              </a:ext>
            </a:extLst>
          </p:cNvPr>
          <p:cNvSpPr/>
          <p:nvPr/>
        </p:nvSpPr>
        <p:spPr>
          <a:xfrm>
            <a:off x="-1725930" y="80010"/>
            <a:ext cx="1451610" cy="1360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BCC8CE-908C-4153-B374-7BDDFF8C53D4}"/>
              </a:ext>
            </a:extLst>
          </p:cNvPr>
          <p:cNvGrpSpPr/>
          <p:nvPr/>
        </p:nvGrpSpPr>
        <p:grpSpPr>
          <a:xfrm>
            <a:off x="2197510" y="1828800"/>
            <a:ext cx="9097828" cy="4264942"/>
            <a:chOff x="1847850" y="897218"/>
            <a:chExt cx="9447488" cy="52191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B1041B-1282-48F1-BBCD-A7FABE680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850" y="1126249"/>
              <a:ext cx="4928038" cy="22006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AD9338-76C4-47B5-8BED-6D426781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7850" y="3253039"/>
              <a:ext cx="4928038" cy="281264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E381D2-64B0-4434-A23A-09DE39EEA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5888" y="897218"/>
              <a:ext cx="4519450" cy="26504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FA0C55-873E-4D9B-8C8C-F77EBFFF5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5090" y="3547642"/>
              <a:ext cx="4519449" cy="256870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A42FB5-B47A-BEBA-25C1-DD357A784E59}"/>
              </a:ext>
            </a:extLst>
          </p:cNvPr>
          <p:cNvSpPr txBox="1"/>
          <p:nvPr/>
        </p:nvSpPr>
        <p:spPr>
          <a:xfrm>
            <a:off x="1224116" y="442452"/>
            <a:ext cx="974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hiểu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đánh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giá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mạnh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yếu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thân</a:t>
            </a:r>
            <a:endParaRPr lang="vi-VN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14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060D0A-B2D7-4FAB-B888-764ED3ADC8A2}"/>
              </a:ext>
            </a:extLst>
          </p:cNvPr>
          <p:cNvSpPr/>
          <p:nvPr/>
        </p:nvSpPr>
        <p:spPr>
          <a:xfrm>
            <a:off x="331076" y="220714"/>
            <a:ext cx="11616677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7031" l="3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6" y="2859936"/>
            <a:ext cx="3966029" cy="3966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2314090" y="2859936"/>
            <a:ext cx="3930675" cy="370840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12404" y="2041814"/>
            <a:ext cx="59427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kumimoji="0" lang="vi-VN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khám phá bản thân bằng cách nào?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còn biết cách nào khác để khám phá bản thân?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7801C8-AAC6-4DC4-AB95-EC2D3D7EC2E5}"/>
              </a:ext>
            </a:extLst>
          </p:cNvPr>
          <p:cNvSpPr/>
          <p:nvPr/>
        </p:nvSpPr>
        <p:spPr>
          <a:xfrm>
            <a:off x="989137" y="1237785"/>
            <a:ext cx="4069882" cy="1343378"/>
          </a:xfrm>
          <a:custGeom>
            <a:avLst/>
            <a:gdLst>
              <a:gd name="connsiteX0" fmla="*/ 0 w 4069882"/>
              <a:gd name="connsiteY0" fmla="*/ 223901 h 1343378"/>
              <a:gd name="connsiteX1" fmla="*/ 223901 w 4069882"/>
              <a:gd name="connsiteY1" fmla="*/ 0 h 1343378"/>
              <a:gd name="connsiteX2" fmla="*/ 777562 w 4069882"/>
              <a:gd name="connsiteY2" fmla="*/ 0 h 1343378"/>
              <a:gd name="connsiteX3" fmla="*/ 1331223 w 4069882"/>
              <a:gd name="connsiteY3" fmla="*/ 0 h 1343378"/>
              <a:gd name="connsiteX4" fmla="*/ 1740000 w 4069882"/>
              <a:gd name="connsiteY4" fmla="*/ 0 h 1343378"/>
              <a:gd name="connsiteX5" fmla="*/ 2184999 w 4069882"/>
              <a:gd name="connsiteY5" fmla="*/ 0 h 1343378"/>
              <a:gd name="connsiteX6" fmla="*/ 2629997 w 4069882"/>
              <a:gd name="connsiteY6" fmla="*/ 0 h 1343378"/>
              <a:gd name="connsiteX7" fmla="*/ 3183658 w 4069882"/>
              <a:gd name="connsiteY7" fmla="*/ 0 h 1343378"/>
              <a:gd name="connsiteX8" fmla="*/ 3845981 w 4069882"/>
              <a:gd name="connsiteY8" fmla="*/ 0 h 1343378"/>
              <a:gd name="connsiteX9" fmla="*/ 4069882 w 4069882"/>
              <a:gd name="connsiteY9" fmla="*/ 223901 h 1343378"/>
              <a:gd name="connsiteX10" fmla="*/ 4069882 w 4069882"/>
              <a:gd name="connsiteY10" fmla="*/ 689601 h 1343378"/>
              <a:gd name="connsiteX11" fmla="*/ 4069882 w 4069882"/>
              <a:gd name="connsiteY11" fmla="*/ 1119477 h 1343378"/>
              <a:gd name="connsiteX12" fmla="*/ 3845981 w 4069882"/>
              <a:gd name="connsiteY12" fmla="*/ 1343378 h 1343378"/>
              <a:gd name="connsiteX13" fmla="*/ 3364762 w 4069882"/>
              <a:gd name="connsiteY13" fmla="*/ 1343378 h 1343378"/>
              <a:gd name="connsiteX14" fmla="*/ 2883543 w 4069882"/>
              <a:gd name="connsiteY14" fmla="*/ 1343378 h 1343378"/>
              <a:gd name="connsiteX15" fmla="*/ 2438544 w 4069882"/>
              <a:gd name="connsiteY15" fmla="*/ 1343378 h 1343378"/>
              <a:gd name="connsiteX16" fmla="*/ 1957325 w 4069882"/>
              <a:gd name="connsiteY16" fmla="*/ 1343378 h 1343378"/>
              <a:gd name="connsiteX17" fmla="*/ 1548547 w 4069882"/>
              <a:gd name="connsiteY17" fmla="*/ 1343378 h 1343378"/>
              <a:gd name="connsiteX18" fmla="*/ 1139770 w 4069882"/>
              <a:gd name="connsiteY18" fmla="*/ 1343378 h 1343378"/>
              <a:gd name="connsiteX19" fmla="*/ 694771 w 4069882"/>
              <a:gd name="connsiteY19" fmla="*/ 1343378 h 1343378"/>
              <a:gd name="connsiteX20" fmla="*/ 223901 w 4069882"/>
              <a:gd name="connsiteY20" fmla="*/ 1343378 h 1343378"/>
              <a:gd name="connsiteX21" fmla="*/ 0 w 4069882"/>
              <a:gd name="connsiteY21" fmla="*/ 1119477 h 1343378"/>
              <a:gd name="connsiteX22" fmla="*/ 0 w 4069882"/>
              <a:gd name="connsiteY22" fmla="*/ 689601 h 1343378"/>
              <a:gd name="connsiteX23" fmla="*/ 0 w 4069882"/>
              <a:gd name="connsiteY23" fmla="*/ 223901 h 134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69882" h="1343378" fill="none" extrusionOk="0">
                <a:moveTo>
                  <a:pt x="0" y="223901"/>
                </a:moveTo>
                <a:cubicBezTo>
                  <a:pt x="2361" y="80449"/>
                  <a:pt x="111137" y="-5094"/>
                  <a:pt x="223901" y="0"/>
                </a:cubicBezTo>
                <a:cubicBezTo>
                  <a:pt x="384924" y="-61722"/>
                  <a:pt x="549578" y="12205"/>
                  <a:pt x="777562" y="0"/>
                </a:cubicBezTo>
                <a:cubicBezTo>
                  <a:pt x="1005546" y="-12205"/>
                  <a:pt x="1126659" y="63576"/>
                  <a:pt x="1331223" y="0"/>
                </a:cubicBezTo>
                <a:cubicBezTo>
                  <a:pt x="1535787" y="-63576"/>
                  <a:pt x="1623005" y="30730"/>
                  <a:pt x="1740000" y="0"/>
                </a:cubicBezTo>
                <a:cubicBezTo>
                  <a:pt x="1856995" y="-30730"/>
                  <a:pt x="2076391" y="15042"/>
                  <a:pt x="2184999" y="0"/>
                </a:cubicBezTo>
                <a:cubicBezTo>
                  <a:pt x="2293607" y="-15042"/>
                  <a:pt x="2513239" y="41517"/>
                  <a:pt x="2629997" y="0"/>
                </a:cubicBezTo>
                <a:cubicBezTo>
                  <a:pt x="2746755" y="-41517"/>
                  <a:pt x="3011190" y="54252"/>
                  <a:pt x="3183658" y="0"/>
                </a:cubicBezTo>
                <a:cubicBezTo>
                  <a:pt x="3356126" y="-54252"/>
                  <a:pt x="3650244" y="66395"/>
                  <a:pt x="3845981" y="0"/>
                </a:cubicBezTo>
                <a:cubicBezTo>
                  <a:pt x="3964459" y="13950"/>
                  <a:pt x="4059312" y="68782"/>
                  <a:pt x="4069882" y="223901"/>
                </a:cubicBezTo>
                <a:cubicBezTo>
                  <a:pt x="4118999" y="369971"/>
                  <a:pt x="4056804" y="466641"/>
                  <a:pt x="4069882" y="689601"/>
                </a:cubicBezTo>
                <a:cubicBezTo>
                  <a:pt x="4082960" y="912561"/>
                  <a:pt x="4019530" y="1031967"/>
                  <a:pt x="4069882" y="1119477"/>
                </a:cubicBezTo>
                <a:cubicBezTo>
                  <a:pt x="4059889" y="1242368"/>
                  <a:pt x="3953279" y="1334536"/>
                  <a:pt x="3845981" y="1343378"/>
                </a:cubicBezTo>
                <a:cubicBezTo>
                  <a:pt x="3612668" y="1393877"/>
                  <a:pt x="3540287" y="1338440"/>
                  <a:pt x="3364762" y="1343378"/>
                </a:cubicBezTo>
                <a:cubicBezTo>
                  <a:pt x="3189237" y="1348316"/>
                  <a:pt x="3007863" y="1309054"/>
                  <a:pt x="2883543" y="1343378"/>
                </a:cubicBezTo>
                <a:cubicBezTo>
                  <a:pt x="2759223" y="1377702"/>
                  <a:pt x="2564873" y="1328988"/>
                  <a:pt x="2438544" y="1343378"/>
                </a:cubicBezTo>
                <a:cubicBezTo>
                  <a:pt x="2312215" y="1357768"/>
                  <a:pt x="2155507" y="1307666"/>
                  <a:pt x="1957325" y="1343378"/>
                </a:cubicBezTo>
                <a:cubicBezTo>
                  <a:pt x="1759143" y="1379090"/>
                  <a:pt x="1732302" y="1340939"/>
                  <a:pt x="1548547" y="1343378"/>
                </a:cubicBezTo>
                <a:cubicBezTo>
                  <a:pt x="1364792" y="1345817"/>
                  <a:pt x="1240071" y="1325974"/>
                  <a:pt x="1139770" y="1343378"/>
                </a:cubicBezTo>
                <a:cubicBezTo>
                  <a:pt x="1039469" y="1360782"/>
                  <a:pt x="847318" y="1306283"/>
                  <a:pt x="694771" y="1343378"/>
                </a:cubicBezTo>
                <a:cubicBezTo>
                  <a:pt x="542224" y="1380473"/>
                  <a:pt x="448006" y="1337181"/>
                  <a:pt x="223901" y="1343378"/>
                </a:cubicBezTo>
                <a:cubicBezTo>
                  <a:pt x="76591" y="1348695"/>
                  <a:pt x="1875" y="1238997"/>
                  <a:pt x="0" y="1119477"/>
                </a:cubicBezTo>
                <a:cubicBezTo>
                  <a:pt x="-27578" y="966173"/>
                  <a:pt x="49272" y="844164"/>
                  <a:pt x="0" y="689601"/>
                </a:cubicBezTo>
                <a:cubicBezTo>
                  <a:pt x="-49272" y="535038"/>
                  <a:pt x="18339" y="422268"/>
                  <a:pt x="0" y="223901"/>
                </a:cubicBezTo>
                <a:close/>
              </a:path>
              <a:path w="4069882" h="1343378" stroke="0" extrusionOk="0">
                <a:moveTo>
                  <a:pt x="0" y="223901"/>
                </a:moveTo>
                <a:cubicBezTo>
                  <a:pt x="3475" y="101489"/>
                  <a:pt x="114583" y="32873"/>
                  <a:pt x="223901" y="0"/>
                </a:cubicBezTo>
                <a:cubicBezTo>
                  <a:pt x="423225" y="-29302"/>
                  <a:pt x="519645" y="48710"/>
                  <a:pt x="632679" y="0"/>
                </a:cubicBezTo>
                <a:cubicBezTo>
                  <a:pt x="745713" y="-48710"/>
                  <a:pt x="1008771" y="55544"/>
                  <a:pt x="1186339" y="0"/>
                </a:cubicBezTo>
                <a:cubicBezTo>
                  <a:pt x="1363907" y="-55544"/>
                  <a:pt x="1583504" y="43629"/>
                  <a:pt x="1703779" y="0"/>
                </a:cubicBezTo>
                <a:cubicBezTo>
                  <a:pt x="1824054" y="-43629"/>
                  <a:pt x="1974419" y="27128"/>
                  <a:pt x="2112557" y="0"/>
                </a:cubicBezTo>
                <a:cubicBezTo>
                  <a:pt x="2250695" y="-27128"/>
                  <a:pt x="2350157" y="42934"/>
                  <a:pt x="2521335" y="0"/>
                </a:cubicBezTo>
                <a:cubicBezTo>
                  <a:pt x="2692513" y="-42934"/>
                  <a:pt x="2787059" y="48894"/>
                  <a:pt x="2930112" y="0"/>
                </a:cubicBezTo>
                <a:cubicBezTo>
                  <a:pt x="3073165" y="-48894"/>
                  <a:pt x="3630302" y="6876"/>
                  <a:pt x="3845981" y="0"/>
                </a:cubicBezTo>
                <a:cubicBezTo>
                  <a:pt x="3993599" y="23978"/>
                  <a:pt x="4057325" y="105604"/>
                  <a:pt x="4069882" y="223901"/>
                </a:cubicBezTo>
                <a:cubicBezTo>
                  <a:pt x="4119334" y="396701"/>
                  <a:pt x="4052781" y="527108"/>
                  <a:pt x="4069882" y="644822"/>
                </a:cubicBezTo>
                <a:cubicBezTo>
                  <a:pt x="4086983" y="762536"/>
                  <a:pt x="4059697" y="1017752"/>
                  <a:pt x="4069882" y="1119477"/>
                </a:cubicBezTo>
                <a:cubicBezTo>
                  <a:pt x="4087846" y="1270556"/>
                  <a:pt x="3997089" y="1351771"/>
                  <a:pt x="3845981" y="1343378"/>
                </a:cubicBezTo>
                <a:cubicBezTo>
                  <a:pt x="3630309" y="1359371"/>
                  <a:pt x="3521183" y="1294400"/>
                  <a:pt x="3364762" y="1343378"/>
                </a:cubicBezTo>
                <a:cubicBezTo>
                  <a:pt x="3208341" y="1392356"/>
                  <a:pt x="2976641" y="1310528"/>
                  <a:pt x="2847322" y="1343378"/>
                </a:cubicBezTo>
                <a:cubicBezTo>
                  <a:pt x="2718003" y="1376228"/>
                  <a:pt x="2406066" y="1336777"/>
                  <a:pt x="2293661" y="1343378"/>
                </a:cubicBezTo>
                <a:cubicBezTo>
                  <a:pt x="2181256" y="1349979"/>
                  <a:pt x="1859426" y="1309353"/>
                  <a:pt x="1703779" y="1343378"/>
                </a:cubicBezTo>
                <a:cubicBezTo>
                  <a:pt x="1548132" y="1377403"/>
                  <a:pt x="1449387" y="1321428"/>
                  <a:pt x="1295002" y="1343378"/>
                </a:cubicBezTo>
                <a:cubicBezTo>
                  <a:pt x="1140617" y="1365328"/>
                  <a:pt x="1052885" y="1285847"/>
                  <a:pt x="813783" y="1343378"/>
                </a:cubicBezTo>
                <a:cubicBezTo>
                  <a:pt x="574681" y="1400909"/>
                  <a:pt x="438725" y="1317739"/>
                  <a:pt x="223901" y="1343378"/>
                </a:cubicBezTo>
                <a:cubicBezTo>
                  <a:pt x="78666" y="1316417"/>
                  <a:pt x="-35345" y="1249475"/>
                  <a:pt x="0" y="1119477"/>
                </a:cubicBezTo>
                <a:cubicBezTo>
                  <a:pt x="-43066" y="973372"/>
                  <a:pt x="12818" y="904388"/>
                  <a:pt x="0" y="698556"/>
                </a:cubicBezTo>
                <a:cubicBezTo>
                  <a:pt x="-12818" y="492724"/>
                  <a:pt x="37327" y="408373"/>
                  <a:pt x="0" y="22390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9999FF"/>
            </a:solidFill>
            <a:extLst>
              <a:ext uri="{C807C97D-BFC1-408E-A445-0C87EB9F89A2}">
                <ask:lineSketchStyleProps xmlns:ask="http://schemas.microsoft.com/office/drawing/2018/sketchyshapes" sd="10093840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4400" b="0" i="0" u="none" strike="noStrike" kern="1200" cap="none" spc="0" normalizeH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4400" b="0" i="0" u="none" strike="noStrike" kern="1200" cap="none" spc="0" normalizeH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400" b="0" i="0" u="none" strike="noStrike" kern="1200" cap="none" spc="0" normalizeH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66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4400" b="0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srgbClr val="66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091B4A-06A8-E739-DE9C-8AB5EC0C7978}"/>
              </a:ext>
            </a:extLst>
          </p:cNvPr>
          <p:cNvSpPr/>
          <p:nvPr/>
        </p:nvSpPr>
        <p:spPr>
          <a:xfrm>
            <a:off x="-1725930" y="80010"/>
            <a:ext cx="1451610" cy="1360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6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126C0D-440F-4FF6-9EED-685B79E39FD2}"/>
              </a:ext>
            </a:extLst>
          </p:cNvPr>
          <p:cNvSpPr/>
          <p:nvPr/>
        </p:nvSpPr>
        <p:spPr>
          <a:xfrm>
            <a:off x="94588" y="220714"/>
            <a:ext cx="11860924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98D88-A186-4ABB-966E-B3146FF34D91}"/>
              </a:ext>
            </a:extLst>
          </p:cNvPr>
          <p:cNvSpPr txBox="1"/>
          <p:nvPr/>
        </p:nvSpPr>
        <p:spPr>
          <a:xfrm>
            <a:off x="2575560" y="1141436"/>
            <a:ext cx="7711440" cy="584775"/>
          </a:xfrm>
          <a:custGeom>
            <a:avLst/>
            <a:gdLst>
              <a:gd name="connsiteX0" fmla="*/ 0 w 7711440"/>
              <a:gd name="connsiteY0" fmla="*/ 0 h 584775"/>
              <a:gd name="connsiteX1" fmla="*/ 7711440 w 7711440"/>
              <a:gd name="connsiteY1" fmla="*/ 0 h 584775"/>
              <a:gd name="connsiteX2" fmla="*/ 7711440 w 7711440"/>
              <a:gd name="connsiteY2" fmla="*/ 584775 h 584775"/>
              <a:gd name="connsiteX3" fmla="*/ 0 w 7711440"/>
              <a:gd name="connsiteY3" fmla="*/ 584775 h 584775"/>
              <a:gd name="connsiteX4" fmla="*/ 0 w 7711440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1440" h="584775" fill="none" extrusionOk="0">
                <a:moveTo>
                  <a:pt x="0" y="0"/>
                </a:moveTo>
                <a:cubicBezTo>
                  <a:pt x="2304841" y="5222"/>
                  <a:pt x="5397910" y="24918"/>
                  <a:pt x="7711440" y="0"/>
                </a:cubicBezTo>
                <a:cubicBezTo>
                  <a:pt x="7668597" y="115750"/>
                  <a:pt x="7717115" y="445323"/>
                  <a:pt x="7711440" y="584775"/>
                </a:cubicBezTo>
                <a:cubicBezTo>
                  <a:pt x="5422304" y="420014"/>
                  <a:pt x="2273309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7711440" h="584775" stroke="0" extrusionOk="0">
                <a:moveTo>
                  <a:pt x="0" y="0"/>
                </a:moveTo>
                <a:cubicBezTo>
                  <a:pt x="830576" y="11849"/>
                  <a:pt x="5386967" y="-161459"/>
                  <a:pt x="7711440" y="0"/>
                </a:cubicBezTo>
                <a:cubicBezTo>
                  <a:pt x="7684994" y="254320"/>
                  <a:pt x="7669176" y="509640"/>
                  <a:pt x="7711440" y="584775"/>
                </a:cubicBezTo>
                <a:cubicBezTo>
                  <a:pt x="4189751" y="438915"/>
                  <a:pt x="947537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Hiền khám phá bản thân bằng cách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FFD6D-8921-4D05-A83E-C1D382998EDA}"/>
              </a:ext>
            </a:extLst>
          </p:cNvPr>
          <p:cNvSpPr txBox="1"/>
          <p:nvPr/>
        </p:nvSpPr>
        <p:spPr>
          <a:xfrm>
            <a:off x="3247397" y="2772447"/>
            <a:ext cx="8054157" cy="1569660"/>
          </a:xfrm>
          <a:custGeom>
            <a:avLst/>
            <a:gdLst>
              <a:gd name="connsiteX0" fmla="*/ 0 w 8054157"/>
              <a:gd name="connsiteY0" fmla="*/ 0 h 1569660"/>
              <a:gd name="connsiteX1" fmla="*/ 8054157 w 8054157"/>
              <a:gd name="connsiteY1" fmla="*/ 0 h 1569660"/>
              <a:gd name="connsiteX2" fmla="*/ 8054157 w 8054157"/>
              <a:gd name="connsiteY2" fmla="*/ 1569660 h 1569660"/>
              <a:gd name="connsiteX3" fmla="*/ 0 w 8054157"/>
              <a:gd name="connsiteY3" fmla="*/ 1569660 h 1569660"/>
              <a:gd name="connsiteX4" fmla="*/ 0 w 8054157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4157" h="1569660" fill="none" extrusionOk="0">
                <a:moveTo>
                  <a:pt x="0" y="0"/>
                </a:moveTo>
                <a:cubicBezTo>
                  <a:pt x="1450901" y="5222"/>
                  <a:pt x="5437638" y="24918"/>
                  <a:pt x="8054157" y="0"/>
                </a:cubicBezTo>
                <a:cubicBezTo>
                  <a:pt x="8151718" y="257633"/>
                  <a:pt x="8005766" y="890565"/>
                  <a:pt x="8054157" y="1569660"/>
                </a:cubicBezTo>
                <a:cubicBezTo>
                  <a:pt x="7165325" y="1404899"/>
                  <a:pt x="2509615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8054157" h="1569660" stroke="0" extrusionOk="0">
                <a:moveTo>
                  <a:pt x="0" y="0"/>
                </a:moveTo>
                <a:cubicBezTo>
                  <a:pt x="1962038" y="11849"/>
                  <a:pt x="7003317" y="-161459"/>
                  <a:pt x="8054157" y="0"/>
                </a:cubicBezTo>
                <a:cubicBezTo>
                  <a:pt x="8028269" y="662121"/>
                  <a:pt x="8123569" y="1402874"/>
                  <a:pt x="8054157" y="1569660"/>
                </a:cubicBezTo>
                <a:cubicBezTo>
                  <a:pt x="4770138" y="1423800"/>
                  <a:pt x="1526188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Hiền lập kế hoạch và thực hiện kế hoạch để phát huy điểm mạnh và khắc phục điểm yếu của bản 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946F5211-5ECB-4D3B-A040-94A69407BCC2}"/>
              </a:ext>
            </a:extLst>
          </p:cNvPr>
          <p:cNvSpPr/>
          <p:nvPr/>
        </p:nvSpPr>
        <p:spPr>
          <a:xfrm>
            <a:off x="2435642" y="1787483"/>
            <a:ext cx="2200171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CA4B0-C479-4535-99B6-0820315E6186}"/>
              </a:ext>
            </a:extLst>
          </p:cNvPr>
          <p:cNvGrpSpPr/>
          <p:nvPr/>
        </p:nvGrpSpPr>
        <p:grpSpPr>
          <a:xfrm>
            <a:off x="-154699" y="2466975"/>
            <a:ext cx="3717049" cy="3044540"/>
            <a:chOff x="331076" y="2859936"/>
            <a:chExt cx="5913689" cy="39660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BE3E65-D779-4861-9995-1F9168DA9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9" b="97031" l="312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6" y="2859936"/>
              <a:ext cx="3966029" cy="39660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AED052-8E62-4E19-AE55-B7CFDD2FC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5"/>
            <a:stretch/>
          </p:blipFill>
          <p:spPr>
            <a:xfrm>
              <a:off x="2314090" y="2859936"/>
              <a:ext cx="3930675" cy="370840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1AEA518-2128-99EC-673A-9C7604E6D3B5}"/>
              </a:ext>
            </a:extLst>
          </p:cNvPr>
          <p:cNvSpPr/>
          <p:nvPr/>
        </p:nvSpPr>
        <p:spPr>
          <a:xfrm>
            <a:off x="-1725930" y="80010"/>
            <a:ext cx="1451610" cy="1360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16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126C0D-440F-4FF6-9EED-685B79E39FD2}"/>
              </a:ext>
            </a:extLst>
          </p:cNvPr>
          <p:cNvSpPr/>
          <p:nvPr/>
        </p:nvSpPr>
        <p:spPr>
          <a:xfrm>
            <a:off x="94588" y="220714"/>
            <a:ext cx="11860924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98D88-A186-4ABB-966E-B3146FF34D91}"/>
              </a:ext>
            </a:extLst>
          </p:cNvPr>
          <p:cNvSpPr txBox="1"/>
          <p:nvPr/>
        </p:nvSpPr>
        <p:spPr>
          <a:xfrm>
            <a:off x="2670810" y="617561"/>
            <a:ext cx="7711440" cy="1077218"/>
          </a:xfrm>
          <a:custGeom>
            <a:avLst/>
            <a:gdLst>
              <a:gd name="connsiteX0" fmla="*/ 0 w 7711440"/>
              <a:gd name="connsiteY0" fmla="*/ 0 h 1077218"/>
              <a:gd name="connsiteX1" fmla="*/ 7711440 w 7711440"/>
              <a:gd name="connsiteY1" fmla="*/ 0 h 1077218"/>
              <a:gd name="connsiteX2" fmla="*/ 7711440 w 7711440"/>
              <a:gd name="connsiteY2" fmla="*/ 1077218 h 1077218"/>
              <a:gd name="connsiteX3" fmla="*/ 0 w 7711440"/>
              <a:gd name="connsiteY3" fmla="*/ 1077218 h 1077218"/>
              <a:gd name="connsiteX4" fmla="*/ 0 w 771144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1440" h="1077218" fill="none" extrusionOk="0">
                <a:moveTo>
                  <a:pt x="0" y="0"/>
                </a:moveTo>
                <a:cubicBezTo>
                  <a:pt x="2304841" y="5222"/>
                  <a:pt x="5397910" y="24918"/>
                  <a:pt x="7711440" y="0"/>
                </a:cubicBezTo>
                <a:cubicBezTo>
                  <a:pt x="7749302" y="476103"/>
                  <a:pt x="7652837" y="631043"/>
                  <a:pt x="7711440" y="1077218"/>
                </a:cubicBezTo>
                <a:cubicBezTo>
                  <a:pt x="5422304" y="912457"/>
                  <a:pt x="2273309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7711440" h="1077218" stroke="0" extrusionOk="0">
                <a:moveTo>
                  <a:pt x="0" y="0"/>
                </a:moveTo>
                <a:cubicBezTo>
                  <a:pt x="830576" y="11849"/>
                  <a:pt x="5386967" y="-161459"/>
                  <a:pt x="7711440" y="0"/>
                </a:cubicBezTo>
                <a:cubicBezTo>
                  <a:pt x="7763475" y="144312"/>
                  <a:pt x="7803583" y="673209"/>
                  <a:pt x="7711440" y="1077218"/>
                </a:cubicBezTo>
                <a:cubicBezTo>
                  <a:pt x="4189751" y="931358"/>
                  <a:pt x="94753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còn biết cách nào khác để khám phá bản thân?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FFD6D-8921-4D05-A83E-C1D382998EDA}"/>
              </a:ext>
            </a:extLst>
          </p:cNvPr>
          <p:cNvSpPr txBox="1"/>
          <p:nvPr/>
        </p:nvSpPr>
        <p:spPr>
          <a:xfrm>
            <a:off x="3247397" y="2772447"/>
            <a:ext cx="8373103" cy="2554545"/>
          </a:xfrm>
          <a:custGeom>
            <a:avLst/>
            <a:gdLst>
              <a:gd name="connsiteX0" fmla="*/ 0 w 8373103"/>
              <a:gd name="connsiteY0" fmla="*/ 0 h 2554545"/>
              <a:gd name="connsiteX1" fmla="*/ 8373103 w 8373103"/>
              <a:gd name="connsiteY1" fmla="*/ 0 h 2554545"/>
              <a:gd name="connsiteX2" fmla="*/ 8373103 w 8373103"/>
              <a:gd name="connsiteY2" fmla="*/ 2554545 h 2554545"/>
              <a:gd name="connsiteX3" fmla="*/ 0 w 8373103"/>
              <a:gd name="connsiteY3" fmla="*/ 2554545 h 2554545"/>
              <a:gd name="connsiteX4" fmla="*/ 0 w 8373103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3103" h="2554545" fill="none" extrusionOk="0">
                <a:moveTo>
                  <a:pt x="0" y="0"/>
                </a:moveTo>
                <a:cubicBezTo>
                  <a:pt x="1616557" y="5222"/>
                  <a:pt x="6438120" y="24918"/>
                  <a:pt x="8373103" y="0"/>
                </a:cubicBezTo>
                <a:cubicBezTo>
                  <a:pt x="8211858" y="837733"/>
                  <a:pt x="8329343" y="1383476"/>
                  <a:pt x="8373103" y="2554545"/>
                </a:cubicBezTo>
                <a:cubicBezTo>
                  <a:pt x="6867761" y="2389784"/>
                  <a:pt x="2246728" y="2672695"/>
                  <a:pt x="0" y="2554545"/>
                </a:cubicBezTo>
                <a:cubicBezTo>
                  <a:pt x="-55725" y="1859262"/>
                  <a:pt x="17072" y="437056"/>
                  <a:pt x="0" y="0"/>
                </a:cubicBezTo>
                <a:close/>
              </a:path>
              <a:path w="8373103" h="2554545" stroke="0" extrusionOk="0">
                <a:moveTo>
                  <a:pt x="0" y="0"/>
                </a:moveTo>
                <a:cubicBezTo>
                  <a:pt x="1580230" y="11849"/>
                  <a:pt x="6600437" y="-161459"/>
                  <a:pt x="8373103" y="0"/>
                </a:cubicBezTo>
                <a:cubicBezTo>
                  <a:pt x="8376233" y="1191849"/>
                  <a:pt x="8271927" y="1724527"/>
                  <a:pt x="8373103" y="2554545"/>
                </a:cubicBezTo>
                <a:cubicBezTo>
                  <a:pt x="6742965" y="2408685"/>
                  <a:pt x="3495305" y="2476221"/>
                  <a:pt x="0" y="2554545"/>
                </a:cubicBezTo>
                <a:cubicBezTo>
                  <a:pt x="74291" y="1310571"/>
                  <a:pt x="168006" y="119988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hỏi bạn bè và người thân về điểm mạnh và điểm yếu của mình, luôn lắng nghe ý kiến của mọi người để điều chỉnh mình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 hái tham gia nhiều hoạt động tập thể của lớp, trường để khám phá bản thân.</a:t>
            </a: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946F5211-5ECB-4D3B-A040-94A69407BCC2}"/>
              </a:ext>
            </a:extLst>
          </p:cNvPr>
          <p:cNvSpPr/>
          <p:nvPr/>
        </p:nvSpPr>
        <p:spPr>
          <a:xfrm>
            <a:off x="2435642" y="1787483"/>
            <a:ext cx="2200171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CA4B0-C479-4535-99B6-0820315E6186}"/>
              </a:ext>
            </a:extLst>
          </p:cNvPr>
          <p:cNvGrpSpPr/>
          <p:nvPr/>
        </p:nvGrpSpPr>
        <p:grpSpPr>
          <a:xfrm>
            <a:off x="-154699" y="2466975"/>
            <a:ext cx="3717049" cy="3044540"/>
            <a:chOff x="331076" y="2859936"/>
            <a:chExt cx="5913689" cy="39660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BE3E65-D779-4861-9995-1F9168DA9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9" b="97031" l="312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6" y="2859936"/>
              <a:ext cx="3966029" cy="39660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AED052-8E62-4E19-AE55-B7CFDD2FC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5"/>
            <a:stretch/>
          </p:blipFill>
          <p:spPr>
            <a:xfrm>
              <a:off x="2314090" y="2859936"/>
              <a:ext cx="3930675" cy="370840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8ADC582-BAD0-BCE7-E311-A0ABAFF9BE0C}"/>
              </a:ext>
            </a:extLst>
          </p:cNvPr>
          <p:cNvSpPr/>
          <p:nvPr/>
        </p:nvSpPr>
        <p:spPr>
          <a:xfrm>
            <a:off x="-1577340" y="220714"/>
            <a:ext cx="1422641" cy="11257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17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C5294-6802-4583-872A-5DE75F9D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96" y="2730958"/>
            <a:ext cx="6840305" cy="2194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73BAFD-39E9-BCAE-A6AF-31B5FB8B4906}"/>
              </a:ext>
            </a:extLst>
          </p:cNvPr>
          <p:cNvSpPr/>
          <p:nvPr/>
        </p:nvSpPr>
        <p:spPr>
          <a:xfrm>
            <a:off x="-1725930" y="80010"/>
            <a:ext cx="1451610" cy="1360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6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59" y="5540277"/>
            <a:ext cx="1251754" cy="10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Câu a"/>
          <p:cNvGrpSpPr/>
          <p:nvPr/>
        </p:nvGrpSpPr>
        <p:grpSpPr>
          <a:xfrm>
            <a:off x="593373" y="2579654"/>
            <a:ext cx="10354684" cy="1204061"/>
            <a:chOff x="918658" y="2132952"/>
            <a:chExt cx="10354684" cy="1204061"/>
          </a:xfrm>
        </p:grpSpPr>
        <p:grpSp>
          <p:nvGrpSpPr>
            <p:cNvPr id="9" name="Group 8"/>
            <p:cNvGrpSpPr/>
            <p:nvPr/>
          </p:nvGrpSpPr>
          <p:grpSpPr>
            <a:xfrm>
              <a:off x="918658" y="2132952"/>
              <a:ext cx="10354684" cy="1204061"/>
              <a:chOff x="1717090" y="1755814"/>
              <a:chExt cx="10354684" cy="120406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86444" y="1985555"/>
                <a:ext cx="9485330" cy="744582"/>
              </a:xfrm>
              <a:prstGeom prst="rect">
                <a:avLst/>
              </a:prstGeom>
              <a:solidFill>
                <a:srgbClr val="78EE7E"/>
              </a:solidFill>
              <a:ln w="28575"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000" b="90000" l="0" r="98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7090" y="1755814"/>
                <a:ext cx="1337846" cy="1204061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4977490" y="2442596"/>
              <a:ext cx="31454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Câu b"/>
          <p:cNvGrpSpPr/>
          <p:nvPr/>
        </p:nvGrpSpPr>
        <p:grpSpPr>
          <a:xfrm>
            <a:off x="593373" y="4731423"/>
            <a:ext cx="10505240" cy="1253624"/>
            <a:chOff x="1423626" y="3300944"/>
            <a:chExt cx="11662423" cy="1253624"/>
          </a:xfrm>
        </p:grpSpPr>
        <p:grpSp>
          <p:nvGrpSpPr>
            <p:cNvPr id="15" name="Group 14"/>
            <p:cNvGrpSpPr/>
            <p:nvPr/>
          </p:nvGrpSpPr>
          <p:grpSpPr>
            <a:xfrm>
              <a:off x="1423626" y="3300944"/>
              <a:ext cx="11575765" cy="1253624"/>
              <a:chOff x="2215798" y="2923806"/>
              <a:chExt cx="11575765" cy="125362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586443" y="3236345"/>
                <a:ext cx="11205120" cy="744582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700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889" b="94000" l="10000" r="93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5798" y="2923806"/>
                <a:ext cx="1392915" cy="1253624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2453766" y="3683163"/>
              <a:ext cx="106322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âu hỏi"/>
          <p:cNvGrpSpPr/>
          <p:nvPr/>
        </p:nvGrpSpPr>
        <p:grpSpPr>
          <a:xfrm>
            <a:off x="-153885" y="167692"/>
            <a:ext cx="11935957" cy="2137358"/>
            <a:chOff x="-153885" y="167692"/>
            <a:chExt cx="11935957" cy="2137358"/>
          </a:xfrm>
        </p:grpSpPr>
        <p:grpSp>
          <p:nvGrpSpPr>
            <p:cNvPr id="4" name="Group 3"/>
            <p:cNvGrpSpPr/>
            <p:nvPr/>
          </p:nvGrpSpPr>
          <p:grpSpPr>
            <a:xfrm>
              <a:off x="-153885" y="167692"/>
              <a:ext cx="11894290" cy="2137358"/>
              <a:chOff x="-153885" y="167692"/>
              <a:chExt cx="11894290" cy="213735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15354" y="259911"/>
                <a:ext cx="11025051" cy="2045139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>
                            <a14:foregroundMark x1="26944" y1="44444" x2="33611" y2="51944"/>
                            <a14:foregroundMark x1="74444" y1="45278" x2="79444" y2="46944"/>
                            <a14:foregroundMark x1="47500" y1="63056" x2="48889" y2="64722"/>
                            <a14:foregroundMark x1="58889" y1="70278" x2="62778" y2="71111"/>
                            <a14:foregroundMark x1="36667" y1="74444" x2="41111" y2="77500"/>
                            <a14:foregroundMark x1="21944" y1="43056" x2="17778" y2="44722"/>
                            <a14:foregroundMark x1="75556" y1="43056" x2="85000" y2="45556"/>
                            <a14:foregroundMark x1="85000" y1="48056" x2="85278" y2="5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3885" y="167692"/>
                <a:ext cx="1941897" cy="1941897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363440" y="573960"/>
              <a:ext cx="1041863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chối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Dấu tick"/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30" y="2337568"/>
            <a:ext cx="1162797" cy="1331278"/>
          </a:xfrm>
          <a:prstGeom prst="rect">
            <a:avLst/>
          </a:prstGeom>
        </p:spPr>
      </p:pic>
      <p:pic>
        <p:nvPicPr>
          <p:cNvPr id="24" name="Dấu nhân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923" y="4851044"/>
            <a:ext cx="965375" cy="965375"/>
          </a:xfrm>
          <a:prstGeom prst="rect">
            <a:avLst/>
          </a:prstGeom>
        </p:spPr>
      </p:pic>
      <p:pic>
        <p:nvPicPr>
          <p:cNvPr id="26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782550" y="2379683"/>
            <a:ext cx="609600" cy="609600"/>
          </a:xfrm>
          <a:prstGeom prst="rect">
            <a:avLst/>
          </a:prstGeom>
        </p:spPr>
      </p:pic>
      <p:pic>
        <p:nvPicPr>
          <p:cNvPr id="28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087350" y="4121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âu a"/>
          <p:cNvGrpSpPr/>
          <p:nvPr/>
        </p:nvGrpSpPr>
        <p:grpSpPr>
          <a:xfrm>
            <a:off x="1429883" y="2911792"/>
            <a:ext cx="9345376" cy="1204061"/>
            <a:chOff x="1429883" y="2082453"/>
            <a:chExt cx="9345376" cy="1204061"/>
          </a:xfrm>
        </p:grpSpPr>
        <p:grpSp>
          <p:nvGrpSpPr>
            <p:cNvPr id="9" name="Group 8"/>
            <p:cNvGrpSpPr/>
            <p:nvPr/>
          </p:nvGrpSpPr>
          <p:grpSpPr>
            <a:xfrm>
              <a:off x="1429883" y="2082453"/>
              <a:ext cx="9345376" cy="1204061"/>
              <a:chOff x="2228315" y="1705315"/>
              <a:chExt cx="9345376" cy="120406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86444" y="1985555"/>
                <a:ext cx="8987247" cy="744582"/>
              </a:xfrm>
              <a:prstGeom prst="rect">
                <a:avLst/>
              </a:prstGeom>
              <a:solidFill>
                <a:srgbClr val="78EE7E"/>
              </a:solidFill>
              <a:ln w="28575">
                <a:solidFill>
                  <a:srgbClr val="00B05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000" b="90000" l="0" r="98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8315" y="1705315"/>
                <a:ext cx="1337846" cy="1204061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2816541" y="2416567"/>
              <a:ext cx="77007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Câu b"/>
          <p:cNvGrpSpPr/>
          <p:nvPr/>
        </p:nvGrpSpPr>
        <p:grpSpPr>
          <a:xfrm>
            <a:off x="1423626" y="4130283"/>
            <a:ext cx="9357891" cy="1253624"/>
            <a:chOff x="1423626" y="3300944"/>
            <a:chExt cx="9357891" cy="1253624"/>
          </a:xfrm>
        </p:grpSpPr>
        <p:grpSp>
          <p:nvGrpSpPr>
            <p:cNvPr id="15" name="Group 14"/>
            <p:cNvGrpSpPr/>
            <p:nvPr/>
          </p:nvGrpSpPr>
          <p:grpSpPr>
            <a:xfrm>
              <a:off x="1423626" y="3300944"/>
              <a:ext cx="9357891" cy="1253624"/>
              <a:chOff x="2215798" y="2923806"/>
              <a:chExt cx="9357891" cy="125362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586442" y="3236345"/>
                <a:ext cx="8987247" cy="744582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7005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889" b="94000" l="10000" r="93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5798" y="2923806"/>
                <a:ext cx="1392915" cy="1253624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5835478" y="3680060"/>
              <a:ext cx="19271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âu hỏi"/>
          <p:cNvGrpSpPr/>
          <p:nvPr/>
        </p:nvGrpSpPr>
        <p:grpSpPr>
          <a:xfrm>
            <a:off x="115912" y="167691"/>
            <a:ext cx="11766934" cy="2329659"/>
            <a:chOff x="115912" y="167692"/>
            <a:chExt cx="11766934" cy="1941897"/>
          </a:xfrm>
        </p:grpSpPr>
        <p:grpSp>
          <p:nvGrpSpPr>
            <p:cNvPr id="4" name="Group 3"/>
            <p:cNvGrpSpPr/>
            <p:nvPr/>
          </p:nvGrpSpPr>
          <p:grpSpPr>
            <a:xfrm>
              <a:off x="115912" y="167692"/>
              <a:ext cx="11766934" cy="1941897"/>
              <a:chOff x="115912" y="167692"/>
              <a:chExt cx="11766934" cy="194189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57795" y="308344"/>
                <a:ext cx="11025051" cy="1743740"/>
              </a:xfrm>
              <a:prstGeom prst="rect">
                <a:avLst/>
              </a:prstGeom>
              <a:solidFill>
                <a:srgbClr val="FF0066"/>
              </a:solidFill>
              <a:ln w="28575">
                <a:solidFill>
                  <a:schemeClr val="bg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foregroundMark x1="26944" y1="44444" x2="33611" y2="51944"/>
                            <a14:foregroundMark x1="74444" y1="45278" x2="79444" y2="46944"/>
                            <a14:foregroundMark x1="47500" y1="63056" x2="48889" y2="64722"/>
                            <a14:foregroundMark x1="58889" y1="70278" x2="62778" y2="71111"/>
                            <a14:foregroundMark x1="36667" y1="74444" x2="41111" y2="77500"/>
                            <a14:foregroundMark x1="21944" y1="43056" x2="17778" y2="44722"/>
                            <a14:foregroundMark x1="75556" y1="43056" x2="85000" y2="45556"/>
                            <a14:foregroundMark x1="85000" y1="48056" x2="85278" y2="55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12" y="167692"/>
                <a:ext cx="1941897" cy="1941897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713584" y="367631"/>
              <a:ext cx="10136866" cy="1718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lễ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Lan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59" y="5540277"/>
            <a:ext cx="1251754" cy="108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Dấu tick"/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011" y="4091456"/>
            <a:ext cx="1162797" cy="1331278"/>
          </a:xfrm>
          <a:prstGeom prst="rect">
            <a:avLst/>
          </a:prstGeom>
        </p:spPr>
      </p:pic>
      <p:pic>
        <p:nvPicPr>
          <p:cNvPr id="25" name="Dấu nhân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40" y="3045044"/>
            <a:ext cx="965375" cy="965375"/>
          </a:xfrm>
          <a:prstGeom prst="rect">
            <a:avLst/>
          </a:prstGeom>
        </p:spPr>
      </p:pic>
      <p:pic>
        <p:nvPicPr>
          <p:cNvPr id="28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439025" y="929953"/>
            <a:ext cx="609600" cy="609600"/>
          </a:xfrm>
          <a:prstGeom prst="rect">
            <a:avLst/>
          </a:prstGeom>
        </p:spPr>
      </p:pic>
      <p:pic>
        <p:nvPicPr>
          <p:cNvPr id="29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087350" y="4951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279</Words>
  <Application>Microsoft Office PowerPoint</Application>
  <PresentationFormat>Widescreen</PresentationFormat>
  <Paragraphs>24</Paragraphs>
  <Slides>10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31</cp:revision>
  <dcterms:created xsi:type="dcterms:W3CDTF">2022-10-28T07:16:26Z</dcterms:created>
  <dcterms:modified xsi:type="dcterms:W3CDTF">2025-02-27T08:04:14Z</dcterms:modified>
</cp:coreProperties>
</file>