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85" r:id="rId3"/>
    <p:sldId id="260" r:id="rId4"/>
    <p:sldId id="262" r:id="rId5"/>
    <p:sldId id="279" r:id="rId6"/>
    <p:sldId id="280" r:id="rId7"/>
    <p:sldId id="261" r:id="rId8"/>
    <p:sldId id="281" r:id="rId9"/>
    <p:sldId id="282" r:id="rId10"/>
    <p:sldId id="263" r:id="rId11"/>
    <p:sldId id="283" r:id="rId12"/>
    <p:sldId id="270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5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622" autoAdjust="0"/>
  </p:normalViewPr>
  <p:slideViewPr>
    <p:cSldViewPr>
      <p:cViewPr varScale="1">
        <p:scale>
          <a:sx n="39" d="100"/>
          <a:sy n="39" d="100"/>
        </p:scale>
        <p:origin x="9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A4D88-68B5-4216-9A51-63A1C57D628A}" type="datetimeFigureOut">
              <a:rPr lang="en-US" smtClean="0"/>
              <a:t>13-Feb-25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00452-497A-426E-B413-59AB051DB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8.svg"/><Relationship Id="rId5" Type="http://schemas.openxmlformats.org/officeDocument/2006/relationships/image" Target="../media/image6.sv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sv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1390" y="-631417"/>
            <a:ext cx="2739132" cy="27546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20200" y="4164250"/>
            <a:ext cx="8790460" cy="60351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47268" y="4457699"/>
            <a:ext cx="10363073" cy="5785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53557" y="8722789"/>
            <a:ext cx="1676400" cy="1736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74836" y="263880"/>
            <a:ext cx="2135824" cy="2212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65C316-F4B8-B200-DC4E-97FFFAD1F9BD}"/>
              </a:ext>
            </a:extLst>
          </p:cNvPr>
          <p:cNvSpPr txBox="1"/>
          <p:nvPr/>
        </p:nvSpPr>
        <p:spPr>
          <a:xfrm>
            <a:off x="6512959" y="103445"/>
            <a:ext cx="53340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263FBCE-B7CE-040B-5723-5BAA20DC75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72234" y="-27214"/>
            <a:ext cx="2020819" cy="1836420"/>
          </a:xfrm>
          <a:prstGeom prst="rect">
            <a:avLst/>
          </a:prstGeom>
        </p:spPr>
      </p:pic>
      <p:pic>
        <p:nvPicPr>
          <p:cNvPr id="12" name="Picture 11" descr="Đèn lồng Nhật Bản – Linh hồn của các lễ hội xứ Phù Ta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40" y="1688737"/>
            <a:ext cx="6234920" cy="3073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90144" y="5733848"/>
            <a:ext cx="67056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 ta làm khung treo này bằng cách nào?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biết đoạn dây thép lúc đầu dài bao nhiêu, ta làm thế nào?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44200" y="5626537"/>
            <a:ext cx="6172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 ta làm khung treo bằng cách uốn một đoạn dây thép. 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biết đoạn dây thép lúc đầu dài bao nhiêu, ta đo các cạnh của khung tranh rồi tính tổng. 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5465">
            <a:off x="-5402051" y="-3510682"/>
            <a:ext cx="8439555" cy="71947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19008" y="8125844"/>
            <a:ext cx="2862626" cy="29650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42845" y="86679"/>
            <a:ext cx="1645155" cy="170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14084"/>
          <a:stretch/>
        </p:blipFill>
        <p:spPr>
          <a:xfrm>
            <a:off x="1862309" y="3543300"/>
            <a:ext cx="14842595" cy="63869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25506" y="834471"/>
            <a:ext cx="1531619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5465">
            <a:off x="-5399703" y="-2520081"/>
            <a:ext cx="8439555" cy="71947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3716000" y="6689750"/>
            <a:ext cx="5715502" cy="48724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174" y="7354294"/>
            <a:ext cx="2862626" cy="29650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4400" y="192205"/>
            <a:ext cx="1912759" cy="1981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0" y="5130148"/>
            <a:ext cx="3736203" cy="4844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1049243"/>
            <a:ext cx="12649200" cy="362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5130148"/>
            <a:ext cx="9144000" cy="40563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+ 25 + 40 + 25 = 150 (cm).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150 cm. </a:t>
            </a:r>
          </a:p>
        </p:txBody>
      </p:sp>
    </p:spTree>
    <p:extLst>
      <p:ext uri="{BB962C8B-B14F-4D97-AF65-F5344CB8AC3E}">
        <p14:creationId xmlns:p14="http://schemas.microsoft.com/office/powerpoint/2010/main" val="3555948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42977">
            <a:off x="-3769516" y="-1466590"/>
            <a:ext cx="8316985" cy="7090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42977">
            <a:off x="15157446" y="-1455434"/>
            <a:ext cx="8625529" cy="73532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2977" flipH="1" flipV="1">
            <a:off x="14055825" y="5209835"/>
            <a:ext cx="7472174" cy="63700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2977" flipH="1" flipV="1">
            <a:off x="-4583213" y="4756450"/>
            <a:ext cx="7142817" cy="6089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63021" y="6942143"/>
            <a:ext cx="2108979" cy="2184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13842" y="428725"/>
            <a:ext cx="1860792" cy="1927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29400" y="6247924"/>
            <a:ext cx="4191000" cy="4039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5023DB-455A-2995-8028-5A8CE668C450}"/>
              </a:ext>
            </a:extLst>
          </p:cNvPr>
          <p:cNvSpPr txBox="1"/>
          <p:nvPr/>
        </p:nvSpPr>
        <p:spPr>
          <a:xfrm>
            <a:off x="3494061" y="2598035"/>
            <a:ext cx="11386440" cy="347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HỌC SAU!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4461423" y="-4777709"/>
            <a:ext cx="10421494" cy="88843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420600" y="7233814"/>
            <a:ext cx="8417721" cy="71761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651315">
            <a:off x="15718591" y="-674250"/>
            <a:ext cx="4142634" cy="42908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651315">
            <a:off x="44398" y="7858889"/>
            <a:ext cx="2918218" cy="302263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3B50AD-867D-288A-538A-A7F5E0C71715}"/>
              </a:ext>
            </a:extLst>
          </p:cNvPr>
          <p:cNvSpPr/>
          <p:nvPr/>
        </p:nvSpPr>
        <p:spPr>
          <a:xfrm>
            <a:off x="2590800" y="1734731"/>
            <a:ext cx="13157837" cy="3581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6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 1: CHU VI HÌNH TAM GIÁC, HÌNH TỨ GIÁC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7E656F-6BFF-A814-4CBE-B1A27D99B6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52599" r="4198" b="5173"/>
          <a:stretch/>
        </p:blipFill>
        <p:spPr>
          <a:xfrm>
            <a:off x="5181600" y="4759036"/>
            <a:ext cx="7467600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24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64329">
            <a:off x="17030224" y="7729397"/>
            <a:ext cx="3493791" cy="29784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066800" y="-1797184"/>
            <a:ext cx="4361922" cy="37185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6949D0-1886-657C-FFF3-0D0E46CD91DF}"/>
              </a:ext>
            </a:extLst>
          </p:cNvPr>
          <p:cNvSpPr txBox="1"/>
          <p:nvPr/>
        </p:nvSpPr>
        <p:spPr>
          <a:xfrm>
            <a:off x="6324600" y="442816"/>
            <a:ext cx="59436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15" name="Line Callout 1 (Border and Accent Bar) 3">
            <a:extLst>
              <a:ext uri="{FF2B5EF4-FFF2-40B4-BE49-F238E27FC236}">
                <a16:creationId xmlns:a16="http://schemas.microsoft.com/office/drawing/2014/main" id="{1DC7434B-DFFC-0B44-4C01-A982D705D0F8}"/>
              </a:ext>
            </a:extLst>
          </p:cNvPr>
          <p:cNvSpPr/>
          <p:nvPr/>
        </p:nvSpPr>
        <p:spPr>
          <a:xfrm>
            <a:off x="914400" y="2239206"/>
            <a:ext cx="5226221" cy="1001501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Extract 5"/>
          <p:cNvSpPr/>
          <p:nvPr/>
        </p:nvSpPr>
        <p:spPr>
          <a:xfrm>
            <a:off x="1428222" y="3774121"/>
            <a:ext cx="3733800" cy="3200400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480" y="2271555"/>
            <a:ext cx="11543520" cy="47353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0187" y="7464071"/>
            <a:ext cx="17992426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cm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8287" y="8855214"/>
            <a:ext cx="16196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sợi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thép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cm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cm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593" y="512368"/>
            <a:ext cx="2501300" cy="2590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82" y="8364178"/>
            <a:ext cx="1826301" cy="1891649"/>
          </a:xfrm>
          <a:prstGeom prst="rect">
            <a:avLst/>
          </a:prstGeom>
        </p:spPr>
      </p:pic>
      <p:sp>
        <p:nvSpPr>
          <p:cNvPr id="25" name="Oval Callout 2">
            <a:extLst>
              <a:ext uri="{FF2B5EF4-FFF2-40B4-BE49-F238E27FC236}">
                <a16:creationId xmlns:a16="http://schemas.microsoft.com/office/drawing/2014/main" id="{AAFA0011-0E1C-CC6F-A277-A971A37DAE30}"/>
              </a:ext>
            </a:extLst>
          </p:cNvPr>
          <p:cNvSpPr/>
          <p:nvPr/>
        </p:nvSpPr>
        <p:spPr>
          <a:xfrm>
            <a:off x="3429000" y="296412"/>
            <a:ext cx="8305801" cy="5320387"/>
          </a:xfrm>
          <a:prstGeom prst="wedgeEllipseCallout">
            <a:avLst>
              <a:gd name="adj1" fmla="val -50930"/>
              <a:gd name="adj2" fmla="val 4232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EAC55B8-4051-3DA8-ADA6-4C429072D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655">
            <a:off x="5803872" y="5454221"/>
            <a:ext cx="1936257" cy="220284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205E313-7E63-A272-17E5-D90C192141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6" t="22464" r="3116" b="8012"/>
          <a:stretch/>
        </p:blipFill>
        <p:spPr>
          <a:xfrm>
            <a:off x="-304800" y="3758136"/>
            <a:ext cx="6174988" cy="6738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838272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5255237" y="2894305"/>
            <a:ext cx="4725372" cy="22491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16702" y="6057900"/>
            <a:ext cx="9917941" cy="38010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cm + 4 cm + 3 cm = 9 cm.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Chu vi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cm.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88338" y="881777"/>
            <a:ext cx="5718843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AC55B8-4051-3DA8-ADA6-4C429072D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7405">
            <a:off x="14228480" y="3567212"/>
            <a:ext cx="1936257" cy="2202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  <p:bldP spid="3" grpId="0"/>
      <p:bldP spid="6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32572">
            <a:off x="-943931" y="8483041"/>
            <a:ext cx="3274373" cy="2791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36883" flipH="1" flipV="1">
            <a:off x="14887838" y="-209285"/>
            <a:ext cx="4361922" cy="3718539"/>
          </a:xfrm>
          <a:prstGeom prst="rect">
            <a:avLst/>
          </a:prstGeom>
        </p:spPr>
      </p:pic>
      <p:sp>
        <p:nvSpPr>
          <p:cNvPr id="15" name="Line Callout 1 (Border and Accent Bar) 3">
            <a:extLst>
              <a:ext uri="{FF2B5EF4-FFF2-40B4-BE49-F238E27FC236}">
                <a16:creationId xmlns:a16="http://schemas.microsoft.com/office/drawing/2014/main" id="{1DC7434B-DFFC-0B44-4C01-A982D705D0F8}"/>
              </a:ext>
            </a:extLst>
          </p:cNvPr>
          <p:cNvSpPr/>
          <p:nvPr/>
        </p:nvSpPr>
        <p:spPr>
          <a:xfrm>
            <a:off x="945979" y="1257300"/>
            <a:ext cx="5226221" cy="1001501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9855" y="2668575"/>
            <a:ext cx="1097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275245"/>
            <a:ext cx="4773677" cy="37415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3846404"/>
            <a:ext cx="11277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MNPQ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cm + 4 cm + 5 cm + 2 cm = 14 cm.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Chu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MNPQ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 cm.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33791" y="8474214"/>
            <a:ext cx="16124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2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47119" flipH="1" flipV="1">
            <a:off x="13850255" y="-2110167"/>
            <a:ext cx="8417721" cy="717610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23708">
            <a:off x="-4837926" y="5280052"/>
            <a:ext cx="10421494" cy="888432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172" y="38100"/>
            <a:ext cx="2895600" cy="299920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35200" y="6896100"/>
            <a:ext cx="3276600" cy="33938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F6EF683-2515-3B2D-C301-5686351103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72" y="2708693"/>
            <a:ext cx="8534400" cy="853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9000" y="2171700"/>
            <a:ext cx="7010400" cy="4616648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46687" flipH="1" flipV="1">
            <a:off x="-1428383" y="-2296677"/>
            <a:ext cx="4470482" cy="381108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6942" y="270137"/>
            <a:ext cx="1464716" cy="151712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AAC2E12-06B2-B4D4-7F9C-84ED501F64D1}"/>
              </a:ext>
            </a:extLst>
          </p:cNvPr>
          <p:cNvSpPr/>
          <p:nvPr/>
        </p:nvSpPr>
        <p:spPr>
          <a:xfrm>
            <a:off x="7239000" y="419100"/>
            <a:ext cx="41148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58B539-3930-6922-399A-F556A5F69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5" t="50377"/>
          <a:stretch/>
        </p:blipFill>
        <p:spPr>
          <a:xfrm>
            <a:off x="12801600" y="5753100"/>
            <a:ext cx="6096000" cy="5105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6571" y="1809548"/>
            <a:ext cx="1341965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7 cm, 10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 cm.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20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dm.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dm.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2700" y="6182079"/>
            <a:ext cx="5867400" cy="3801041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     </a:t>
            </a:r>
            <a:r>
              <a:rPr lang="en-US" sz="3600" b="1" i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+ 10 + 14 = 31 (cm)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31 cm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Extract 12"/>
          <p:cNvSpPr/>
          <p:nvPr/>
        </p:nvSpPr>
        <p:spPr>
          <a:xfrm>
            <a:off x="10668000" y="3084256"/>
            <a:ext cx="3524778" cy="2593021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build="p"/>
      <p:bldP spid="5" grpId="0" build="p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32572">
            <a:off x="-603305" y="7873320"/>
            <a:ext cx="3274373" cy="2791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36883" flipH="1" flipV="1">
            <a:off x="15173255" y="-465869"/>
            <a:ext cx="4361922" cy="3718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5569" y="298995"/>
            <a:ext cx="12877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4981" y="2578725"/>
            <a:ext cx="6422619" cy="4170372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Chu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+ 30 + 40 = 90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90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endParaRPr lang="en-US" sz="40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4106" y="2578725"/>
            <a:ext cx="4878552" cy="7822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77600" y="6749097"/>
            <a:ext cx="6248400" cy="311880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Chu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+ 20 + 15 = 50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50 dm.</a:t>
            </a:r>
          </a:p>
        </p:txBody>
      </p:sp>
    </p:spTree>
    <p:extLst>
      <p:ext uri="{BB962C8B-B14F-4D97-AF65-F5344CB8AC3E}">
        <p14:creationId xmlns:p14="http://schemas.microsoft.com/office/powerpoint/2010/main" val="38437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46687" flipH="1" flipV="1">
            <a:off x="-1184101" y="-2280144"/>
            <a:ext cx="4470482" cy="381108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5800" y="388189"/>
            <a:ext cx="2203711" cy="22825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58B539-3930-6922-399A-F556A5F69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5" t="50377"/>
          <a:stretch/>
        </p:blipFill>
        <p:spPr>
          <a:xfrm>
            <a:off x="14554200" y="7100430"/>
            <a:ext cx="4185536" cy="35057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419100"/>
            <a:ext cx="13030200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3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dm.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10 cm, 15 cm, 10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cm. </a:t>
            </a:r>
          </a:p>
        </p:txBody>
      </p:sp>
      <p:sp>
        <p:nvSpPr>
          <p:cNvPr id="6" name="Flowchart: Manual Input 5"/>
          <p:cNvSpPr/>
          <p:nvPr/>
        </p:nvSpPr>
        <p:spPr>
          <a:xfrm>
            <a:off x="11430000" y="1638300"/>
            <a:ext cx="3352800" cy="2440118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43996" y="4196173"/>
            <a:ext cx="13030200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3996" y="6210300"/>
            <a:ext cx="60960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Chu vi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+4 + 5 + 6 = 18 (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18 dm.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5400" y="7169537"/>
            <a:ext cx="5867400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Chu vi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+ 15 + 10 + 15 = 50 (cm)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50 cm.</a:t>
            </a:r>
          </a:p>
        </p:txBody>
      </p:sp>
    </p:spTree>
    <p:extLst>
      <p:ext uri="{BB962C8B-B14F-4D97-AF65-F5344CB8AC3E}">
        <p14:creationId xmlns:p14="http://schemas.microsoft.com/office/powerpoint/2010/main" val="39667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/>
      <p:bldP spid="11" grpId="0" build="p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693</Words>
  <Application>Microsoft Office PowerPoint</Application>
  <PresentationFormat>Custom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Purple Playful Back to School Presentation</dc:title>
  <dc:creator>ADMIN</dc:creator>
  <cp:lastModifiedBy>Nguyen Thi Quynh Anh</cp:lastModifiedBy>
  <cp:revision>191</cp:revision>
  <dcterms:created xsi:type="dcterms:W3CDTF">2006-08-16T00:00:00Z</dcterms:created>
  <dcterms:modified xsi:type="dcterms:W3CDTF">2025-02-13T04:52:52Z</dcterms:modified>
  <dc:identifier>DAFMcg_4mvk</dc:identifier>
</cp:coreProperties>
</file>