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75" r:id="rId2"/>
    <p:sldId id="282" r:id="rId3"/>
    <p:sldId id="260" r:id="rId4"/>
    <p:sldId id="280" r:id="rId5"/>
    <p:sldId id="259" r:id="rId6"/>
    <p:sldId id="264" r:id="rId7"/>
  </p:sldIdLst>
  <p:sldSz cx="18288000" cy="10287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D44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38" d="100"/>
          <a:sy n="38" d="100"/>
        </p:scale>
        <p:origin x="1016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23-Jan-25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23-Jan-25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23-Jan-25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23-Jan-25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23-Jan-25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23-Jan-25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23-Jan-25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23-Jan-25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23-Jan-25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23-Jan-25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23-Jan-25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23-Jan-25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20.svg"/><Relationship Id="rId3" Type="http://schemas.openxmlformats.org/officeDocument/2006/relationships/image" Target="../media/image14.svg"/><Relationship Id="rId7" Type="http://schemas.openxmlformats.org/officeDocument/2006/relationships/image" Target="../media/image16.svg"/><Relationship Id="rId12" Type="http://schemas.openxmlformats.org/officeDocument/2006/relationships/image" Target="../media/image19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18.jpg"/><Relationship Id="rId5" Type="http://schemas.openxmlformats.org/officeDocument/2006/relationships/image" Target="../media/image10.svg"/><Relationship Id="rId10" Type="http://schemas.openxmlformats.org/officeDocument/2006/relationships/image" Target="../media/image17.jpg"/><Relationship Id="rId4" Type="http://schemas.openxmlformats.org/officeDocument/2006/relationships/image" Target="../media/image9.png"/><Relationship Id="rId9" Type="http://schemas.openxmlformats.org/officeDocument/2006/relationships/image" Target="../media/image6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13" Type="http://schemas.openxmlformats.org/officeDocument/2006/relationships/image" Target="../media/image32.png"/><Relationship Id="rId18" Type="http://schemas.openxmlformats.org/officeDocument/2006/relationships/image" Target="../media/image37.sv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12" Type="http://schemas.openxmlformats.org/officeDocument/2006/relationships/image" Target="../media/image31.svg"/><Relationship Id="rId17" Type="http://schemas.openxmlformats.org/officeDocument/2006/relationships/image" Target="../media/image36.png"/><Relationship Id="rId2" Type="http://schemas.openxmlformats.org/officeDocument/2006/relationships/image" Target="../media/image21.jpeg"/><Relationship Id="rId16" Type="http://schemas.openxmlformats.org/officeDocument/2006/relationships/image" Target="../media/image35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sv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5" Type="http://schemas.openxmlformats.org/officeDocument/2006/relationships/image" Target="../media/image34.png"/><Relationship Id="rId10" Type="http://schemas.openxmlformats.org/officeDocument/2006/relationships/image" Target="../media/image29.svg"/><Relationship Id="rId19" Type="http://schemas.openxmlformats.org/officeDocument/2006/relationships/image" Target="../media/image38.png"/><Relationship Id="rId4" Type="http://schemas.openxmlformats.org/officeDocument/2006/relationships/image" Target="../media/image23.svg"/><Relationship Id="rId9" Type="http://schemas.openxmlformats.org/officeDocument/2006/relationships/image" Target="../media/image28.png"/><Relationship Id="rId14" Type="http://schemas.openxmlformats.org/officeDocument/2006/relationships/image" Target="../media/image33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40.svg"/><Relationship Id="rId7" Type="http://schemas.openxmlformats.org/officeDocument/2006/relationships/image" Target="../media/image16.svg"/><Relationship Id="rId12" Type="http://schemas.openxmlformats.org/officeDocument/2006/relationships/image" Target="../media/image45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44.png"/><Relationship Id="rId5" Type="http://schemas.openxmlformats.org/officeDocument/2006/relationships/image" Target="../media/image20.svg"/><Relationship Id="rId10" Type="http://schemas.openxmlformats.org/officeDocument/2006/relationships/image" Target="../media/image43.jpg"/><Relationship Id="rId4" Type="http://schemas.openxmlformats.org/officeDocument/2006/relationships/image" Target="../media/image19.png"/><Relationship Id="rId9" Type="http://schemas.openxmlformats.org/officeDocument/2006/relationships/image" Target="../media/image42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svg"/><Relationship Id="rId13" Type="http://schemas.openxmlformats.org/officeDocument/2006/relationships/image" Target="../media/image56.png"/><Relationship Id="rId18" Type="http://schemas.openxmlformats.org/officeDocument/2006/relationships/image" Target="../media/image61.svg"/><Relationship Id="rId26" Type="http://schemas.openxmlformats.org/officeDocument/2006/relationships/image" Target="../media/image69.svg"/><Relationship Id="rId3" Type="http://schemas.openxmlformats.org/officeDocument/2006/relationships/image" Target="../media/image46.png"/><Relationship Id="rId21" Type="http://schemas.openxmlformats.org/officeDocument/2006/relationships/image" Target="../media/image64.png"/><Relationship Id="rId7" Type="http://schemas.openxmlformats.org/officeDocument/2006/relationships/image" Target="../media/image50.png"/><Relationship Id="rId12" Type="http://schemas.openxmlformats.org/officeDocument/2006/relationships/image" Target="../media/image55.svg"/><Relationship Id="rId17" Type="http://schemas.openxmlformats.org/officeDocument/2006/relationships/image" Target="../media/image60.png"/><Relationship Id="rId25" Type="http://schemas.openxmlformats.org/officeDocument/2006/relationships/image" Target="../media/image68.png"/><Relationship Id="rId2" Type="http://schemas.openxmlformats.org/officeDocument/2006/relationships/image" Target="../media/image21.jpeg"/><Relationship Id="rId16" Type="http://schemas.openxmlformats.org/officeDocument/2006/relationships/image" Target="../media/image59.svg"/><Relationship Id="rId20" Type="http://schemas.openxmlformats.org/officeDocument/2006/relationships/image" Target="../media/image63.svg"/><Relationship Id="rId29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svg"/><Relationship Id="rId11" Type="http://schemas.openxmlformats.org/officeDocument/2006/relationships/image" Target="../media/image54.png"/><Relationship Id="rId24" Type="http://schemas.openxmlformats.org/officeDocument/2006/relationships/image" Target="../media/image67.svg"/><Relationship Id="rId32" Type="http://schemas.openxmlformats.org/officeDocument/2006/relationships/image" Target="../media/image75.jpg"/><Relationship Id="rId5" Type="http://schemas.openxmlformats.org/officeDocument/2006/relationships/image" Target="../media/image48.png"/><Relationship Id="rId15" Type="http://schemas.openxmlformats.org/officeDocument/2006/relationships/image" Target="../media/image58.png"/><Relationship Id="rId23" Type="http://schemas.openxmlformats.org/officeDocument/2006/relationships/image" Target="../media/image66.png"/><Relationship Id="rId28" Type="http://schemas.openxmlformats.org/officeDocument/2006/relationships/image" Target="../media/image71.svg"/><Relationship Id="rId10" Type="http://schemas.openxmlformats.org/officeDocument/2006/relationships/image" Target="../media/image53.svg"/><Relationship Id="rId19" Type="http://schemas.openxmlformats.org/officeDocument/2006/relationships/image" Target="../media/image62.png"/><Relationship Id="rId31" Type="http://schemas.openxmlformats.org/officeDocument/2006/relationships/image" Target="../media/image74.png"/><Relationship Id="rId4" Type="http://schemas.openxmlformats.org/officeDocument/2006/relationships/image" Target="../media/image47.svg"/><Relationship Id="rId9" Type="http://schemas.openxmlformats.org/officeDocument/2006/relationships/image" Target="../media/image52.png"/><Relationship Id="rId14" Type="http://schemas.openxmlformats.org/officeDocument/2006/relationships/image" Target="../media/image57.svg"/><Relationship Id="rId22" Type="http://schemas.openxmlformats.org/officeDocument/2006/relationships/image" Target="../media/image65.svg"/><Relationship Id="rId27" Type="http://schemas.openxmlformats.org/officeDocument/2006/relationships/image" Target="../media/image70.png"/><Relationship Id="rId30" Type="http://schemas.openxmlformats.org/officeDocument/2006/relationships/image" Target="../media/image73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svg"/><Relationship Id="rId13" Type="http://schemas.openxmlformats.org/officeDocument/2006/relationships/image" Target="../media/image85.png"/><Relationship Id="rId18" Type="http://schemas.openxmlformats.org/officeDocument/2006/relationships/image" Target="../media/image90.svg"/><Relationship Id="rId26" Type="http://schemas.openxmlformats.org/officeDocument/2006/relationships/image" Target="../media/image98.jpg"/><Relationship Id="rId3" Type="http://schemas.openxmlformats.org/officeDocument/2006/relationships/image" Target="../media/image46.png"/><Relationship Id="rId21" Type="http://schemas.openxmlformats.org/officeDocument/2006/relationships/image" Target="../media/image93.png"/><Relationship Id="rId7" Type="http://schemas.openxmlformats.org/officeDocument/2006/relationships/image" Target="../media/image79.png"/><Relationship Id="rId12" Type="http://schemas.openxmlformats.org/officeDocument/2006/relationships/image" Target="../media/image84.svg"/><Relationship Id="rId17" Type="http://schemas.openxmlformats.org/officeDocument/2006/relationships/image" Target="../media/image89.png"/><Relationship Id="rId25" Type="http://schemas.openxmlformats.org/officeDocument/2006/relationships/image" Target="../media/image97.jpg"/><Relationship Id="rId2" Type="http://schemas.openxmlformats.org/officeDocument/2006/relationships/image" Target="../media/image76.jpeg"/><Relationship Id="rId16" Type="http://schemas.openxmlformats.org/officeDocument/2006/relationships/image" Target="../media/image88.svg"/><Relationship Id="rId20" Type="http://schemas.openxmlformats.org/officeDocument/2006/relationships/image" Target="../media/image92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svg"/><Relationship Id="rId11" Type="http://schemas.openxmlformats.org/officeDocument/2006/relationships/image" Target="../media/image83.png"/><Relationship Id="rId24" Type="http://schemas.openxmlformats.org/officeDocument/2006/relationships/image" Target="../media/image96.svg"/><Relationship Id="rId5" Type="http://schemas.openxmlformats.org/officeDocument/2006/relationships/image" Target="../media/image77.png"/><Relationship Id="rId15" Type="http://schemas.openxmlformats.org/officeDocument/2006/relationships/image" Target="../media/image87.png"/><Relationship Id="rId23" Type="http://schemas.openxmlformats.org/officeDocument/2006/relationships/image" Target="../media/image95.png"/><Relationship Id="rId10" Type="http://schemas.openxmlformats.org/officeDocument/2006/relationships/image" Target="../media/image82.svg"/><Relationship Id="rId19" Type="http://schemas.openxmlformats.org/officeDocument/2006/relationships/image" Target="../media/image91.png"/><Relationship Id="rId4" Type="http://schemas.openxmlformats.org/officeDocument/2006/relationships/image" Target="../media/image47.svg"/><Relationship Id="rId9" Type="http://schemas.openxmlformats.org/officeDocument/2006/relationships/image" Target="../media/image81.png"/><Relationship Id="rId14" Type="http://schemas.openxmlformats.org/officeDocument/2006/relationships/image" Target="../media/image86.svg"/><Relationship Id="rId22" Type="http://schemas.openxmlformats.org/officeDocument/2006/relationships/image" Target="../media/image94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2525741" y="6573975"/>
            <a:ext cx="6077368" cy="396686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7584854">
            <a:off x="760035" y="4736885"/>
            <a:ext cx="1714265" cy="164569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7584854" flipH="1" flipV="1">
            <a:off x="15732406" y="4736885"/>
            <a:ext cx="1714265" cy="1645694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683197" y="3183760"/>
            <a:ext cx="15163800" cy="487680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10800000">
            <a:off x="-317090" y="-251207"/>
            <a:ext cx="6077368" cy="3966864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2967855" y="4163243"/>
            <a:ext cx="12594483" cy="272856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250"/>
              </a:lnSpc>
            </a:pPr>
            <a:r>
              <a:rPr lang="en-US" sz="66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6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6: TÍCH CỰC HOÀN THÀNH NHIỆM VỤ ( </a:t>
            </a:r>
            <a:r>
              <a:rPr lang="en-US" sz="66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6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2)</a:t>
            </a:r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5596611" y="677831"/>
            <a:ext cx="2258007" cy="1900831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-620156" y="8057269"/>
            <a:ext cx="2986962" cy="2764298"/>
          </a:xfrm>
          <a:prstGeom prst="rect">
            <a:avLst/>
          </a:prstGeom>
        </p:spPr>
      </p:pic>
      <p:sp>
        <p:nvSpPr>
          <p:cNvPr id="12" name="TextBox 7"/>
          <p:cNvSpPr txBox="1"/>
          <p:nvPr/>
        </p:nvSpPr>
        <p:spPr>
          <a:xfrm>
            <a:off x="1790982" y="1463286"/>
            <a:ext cx="14934633" cy="12269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250"/>
              </a:lnSpc>
            </a:pPr>
            <a:r>
              <a:rPr lang="en-US" sz="4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CHỦ ĐỀ 5: TÍCH CỰC HOÀN THÀNH NHIỆM VỤ</a:t>
            </a:r>
          </a:p>
        </p:txBody>
      </p:sp>
    </p:spTree>
    <p:extLst>
      <p:ext uri="{BB962C8B-B14F-4D97-AF65-F5344CB8AC3E}">
        <p14:creationId xmlns:p14="http://schemas.microsoft.com/office/powerpoint/2010/main" val="6286938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curtains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8686800" y="952500"/>
            <a:ext cx="9144000" cy="8686800"/>
            <a:chOff x="0" y="0"/>
            <a:chExt cx="5338298" cy="5287134"/>
          </a:xfrm>
        </p:grpSpPr>
        <p:sp>
          <p:nvSpPr>
            <p:cNvPr id="5" name="Freeform 5"/>
            <p:cNvSpPr/>
            <p:nvPr/>
          </p:nvSpPr>
          <p:spPr>
            <a:xfrm>
              <a:off x="0" y="-4073"/>
              <a:ext cx="5344688" cy="5293736"/>
            </a:xfrm>
            <a:custGeom>
              <a:avLst/>
              <a:gdLst/>
              <a:ahLst/>
              <a:cxnLst/>
              <a:rect l="l" t="t" r="r" b="b"/>
              <a:pathLst>
                <a:path w="5344688" h="5293736">
                  <a:moveTo>
                    <a:pt x="4716911" y="5239258"/>
                  </a:moveTo>
                  <a:cubicBezTo>
                    <a:pt x="4716911" y="5239258"/>
                    <a:pt x="3986036" y="5293737"/>
                    <a:pt x="3318242" y="5291115"/>
                  </a:cubicBezTo>
                  <a:cubicBezTo>
                    <a:pt x="2192662" y="5288952"/>
                    <a:pt x="1057074" y="5281128"/>
                    <a:pt x="1057074" y="5281128"/>
                  </a:cubicBezTo>
                  <a:cubicBezTo>
                    <a:pt x="812932" y="5272294"/>
                    <a:pt x="449110" y="5251063"/>
                    <a:pt x="282371" y="5192886"/>
                  </a:cubicBezTo>
                  <a:cubicBezTo>
                    <a:pt x="4469" y="5095923"/>
                    <a:pt x="0" y="4922644"/>
                    <a:pt x="0" y="4002225"/>
                  </a:cubicBezTo>
                  <a:lnTo>
                    <a:pt x="0" y="4002183"/>
                  </a:lnTo>
                  <a:cubicBezTo>
                    <a:pt x="8536" y="491230"/>
                    <a:pt x="0" y="345608"/>
                    <a:pt x="77597" y="223930"/>
                  </a:cubicBezTo>
                  <a:cubicBezTo>
                    <a:pt x="217372" y="4759"/>
                    <a:pt x="519255" y="4073"/>
                    <a:pt x="937909" y="4073"/>
                  </a:cubicBezTo>
                  <a:cubicBezTo>
                    <a:pt x="937909" y="4073"/>
                    <a:pt x="1720379" y="15681"/>
                    <a:pt x="2903203" y="7673"/>
                  </a:cubicBezTo>
                  <a:cubicBezTo>
                    <a:pt x="3767108" y="0"/>
                    <a:pt x="4483842" y="6979"/>
                    <a:pt x="4483842" y="6979"/>
                  </a:cubicBezTo>
                  <a:cubicBezTo>
                    <a:pt x="4852149" y="14458"/>
                    <a:pt x="4990409" y="42638"/>
                    <a:pt x="5188149" y="165219"/>
                  </a:cubicBezTo>
                  <a:cubicBezTo>
                    <a:pt x="5339166" y="258836"/>
                    <a:pt x="5344688" y="476157"/>
                    <a:pt x="5335548" y="4002183"/>
                  </a:cubicBezTo>
                  <a:lnTo>
                    <a:pt x="5335548" y="4002225"/>
                  </a:lnTo>
                  <a:cubicBezTo>
                    <a:pt x="5335547" y="5040609"/>
                    <a:pt x="5292763" y="5189196"/>
                    <a:pt x="4716911" y="5239258"/>
                  </a:cubicBezTo>
                  <a:close/>
                </a:path>
              </a:pathLst>
            </a:custGeom>
            <a:solidFill>
              <a:srgbClr val="A7E8CE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8961178" y="1104900"/>
            <a:ext cx="8641022" cy="8382000"/>
            <a:chOff x="0" y="0"/>
            <a:chExt cx="5381804" cy="5712655"/>
          </a:xfrm>
        </p:grpSpPr>
        <p:sp>
          <p:nvSpPr>
            <p:cNvPr id="7" name="Freeform 7"/>
            <p:cNvSpPr/>
            <p:nvPr/>
          </p:nvSpPr>
          <p:spPr>
            <a:xfrm>
              <a:off x="0" y="-4073"/>
              <a:ext cx="5388195" cy="5719258"/>
            </a:xfrm>
            <a:custGeom>
              <a:avLst/>
              <a:gdLst/>
              <a:ahLst/>
              <a:cxnLst/>
              <a:rect l="l" t="t" r="r" b="b"/>
              <a:pathLst>
                <a:path w="5388195" h="5719258">
                  <a:moveTo>
                    <a:pt x="4760418" y="5664780"/>
                  </a:moveTo>
                  <a:cubicBezTo>
                    <a:pt x="4760418" y="5664780"/>
                    <a:pt x="4029542" y="5719258"/>
                    <a:pt x="3355505" y="5716637"/>
                  </a:cubicBezTo>
                  <a:cubicBezTo>
                    <a:pt x="2207290" y="5714474"/>
                    <a:pt x="1057074" y="5706649"/>
                    <a:pt x="1057074" y="5706649"/>
                  </a:cubicBezTo>
                  <a:cubicBezTo>
                    <a:pt x="812932" y="5697815"/>
                    <a:pt x="449110" y="5676585"/>
                    <a:pt x="282371" y="5618407"/>
                  </a:cubicBezTo>
                  <a:cubicBezTo>
                    <a:pt x="4469" y="5521444"/>
                    <a:pt x="0" y="5348165"/>
                    <a:pt x="0" y="4352589"/>
                  </a:cubicBezTo>
                  <a:lnTo>
                    <a:pt x="0" y="4352542"/>
                  </a:lnTo>
                  <a:cubicBezTo>
                    <a:pt x="8536" y="491230"/>
                    <a:pt x="0" y="345608"/>
                    <a:pt x="77597" y="223930"/>
                  </a:cubicBezTo>
                  <a:cubicBezTo>
                    <a:pt x="217372" y="4759"/>
                    <a:pt x="519255" y="4073"/>
                    <a:pt x="937909" y="4073"/>
                  </a:cubicBezTo>
                  <a:cubicBezTo>
                    <a:pt x="937909" y="4073"/>
                    <a:pt x="1725511" y="15681"/>
                    <a:pt x="2932120" y="7673"/>
                  </a:cubicBezTo>
                  <a:cubicBezTo>
                    <a:pt x="3810615" y="0"/>
                    <a:pt x="4527348" y="6979"/>
                    <a:pt x="4527348" y="6979"/>
                  </a:cubicBezTo>
                  <a:cubicBezTo>
                    <a:pt x="4895656" y="14458"/>
                    <a:pt x="5033916" y="42638"/>
                    <a:pt x="5231656" y="165219"/>
                  </a:cubicBezTo>
                  <a:cubicBezTo>
                    <a:pt x="5382673" y="258836"/>
                    <a:pt x="5388195" y="476157"/>
                    <a:pt x="5379055" y="4352542"/>
                  </a:cubicBezTo>
                  <a:lnTo>
                    <a:pt x="5379055" y="4352588"/>
                  </a:lnTo>
                  <a:cubicBezTo>
                    <a:pt x="5379054" y="5466130"/>
                    <a:pt x="5336270" y="5614718"/>
                    <a:pt x="4760418" y="566478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6459509">
            <a:off x="-235032" y="-2459294"/>
            <a:ext cx="5223762" cy="5420885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931087" y="615770"/>
            <a:ext cx="2258007" cy="1900831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425398" y="8027302"/>
            <a:ext cx="2632600" cy="1220569"/>
          </a:xfrm>
          <a:prstGeom prst="rect">
            <a:avLst/>
          </a:prstGeom>
        </p:spPr>
      </p:pic>
      <p:pic>
        <p:nvPicPr>
          <p:cNvPr id="13" name="Picture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661197" y="1719029"/>
            <a:ext cx="5791200" cy="1979869"/>
          </a:xfrm>
          <a:prstGeom prst="rect">
            <a:avLst/>
          </a:prstGeom>
        </p:spPr>
      </p:pic>
      <p:sp>
        <p:nvSpPr>
          <p:cNvPr id="14" name="TextBox 3"/>
          <p:cNvSpPr txBox="1"/>
          <p:nvPr/>
        </p:nvSpPr>
        <p:spPr>
          <a:xfrm>
            <a:off x="1946269" y="2163033"/>
            <a:ext cx="5304782" cy="10407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000"/>
              </a:lnSpc>
            </a:pPr>
            <a:r>
              <a:rPr lang="en-US" sz="6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143000" y="4363567"/>
            <a:ext cx="7125817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1. </a:t>
            </a: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Em đồng tình hoặc không đồng tình với ý kiến nào dưới đây? Vì sao?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8378" y="1208735"/>
            <a:ext cx="7715311" cy="423757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7866" y="5446311"/>
            <a:ext cx="7640465" cy="3929643"/>
          </a:xfrm>
          <a:prstGeom prst="rect">
            <a:avLst/>
          </a:prstGeom>
        </p:spPr>
      </p:pic>
      <p:pic>
        <p:nvPicPr>
          <p:cNvPr id="18" name="Picture 1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6459509">
            <a:off x="4721449" y="7333602"/>
            <a:ext cx="5223762" cy="5420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703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 dir="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7929" t="14522" r="8438" b="1491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642530" y="2151783"/>
            <a:ext cx="16883470" cy="7056759"/>
            <a:chOff x="0" y="0"/>
            <a:chExt cx="7848531" cy="6989496"/>
          </a:xfrm>
        </p:grpSpPr>
        <p:sp>
          <p:nvSpPr>
            <p:cNvPr id="4" name="Freeform 4"/>
            <p:cNvSpPr/>
            <p:nvPr/>
          </p:nvSpPr>
          <p:spPr>
            <a:xfrm>
              <a:off x="0" y="-4073"/>
              <a:ext cx="7854921" cy="6996099"/>
            </a:xfrm>
            <a:custGeom>
              <a:avLst/>
              <a:gdLst/>
              <a:ahLst/>
              <a:cxnLst/>
              <a:rect l="l" t="t" r="r" b="b"/>
              <a:pathLst>
                <a:path w="7854921" h="6996099">
                  <a:moveTo>
                    <a:pt x="7227144" y="6941621"/>
                  </a:moveTo>
                  <a:cubicBezTo>
                    <a:pt x="7227144" y="6941621"/>
                    <a:pt x="6496269" y="6996099"/>
                    <a:pt x="5468212" y="6993477"/>
                  </a:cubicBezTo>
                  <a:cubicBezTo>
                    <a:pt x="3036721" y="6991315"/>
                    <a:pt x="1057074" y="6983490"/>
                    <a:pt x="1057074" y="6983490"/>
                  </a:cubicBezTo>
                  <a:cubicBezTo>
                    <a:pt x="812932" y="6974656"/>
                    <a:pt x="449110" y="6953426"/>
                    <a:pt x="282371" y="6895248"/>
                  </a:cubicBezTo>
                  <a:cubicBezTo>
                    <a:pt x="4469" y="6798285"/>
                    <a:pt x="0" y="6625006"/>
                    <a:pt x="0" y="5403905"/>
                  </a:cubicBezTo>
                  <a:lnTo>
                    <a:pt x="0" y="5403847"/>
                  </a:lnTo>
                  <a:cubicBezTo>
                    <a:pt x="8536" y="491230"/>
                    <a:pt x="0" y="345608"/>
                    <a:pt x="77597" y="223930"/>
                  </a:cubicBezTo>
                  <a:cubicBezTo>
                    <a:pt x="217372" y="4759"/>
                    <a:pt x="519255" y="4073"/>
                    <a:pt x="937909" y="4073"/>
                  </a:cubicBezTo>
                  <a:cubicBezTo>
                    <a:pt x="937909" y="4073"/>
                    <a:pt x="2016491" y="15681"/>
                    <a:pt x="4571639" y="7673"/>
                  </a:cubicBezTo>
                  <a:cubicBezTo>
                    <a:pt x="6277342" y="0"/>
                    <a:pt x="6994075" y="6979"/>
                    <a:pt x="6994075" y="6979"/>
                  </a:cubicBezTo>
                  <a:cubicBezTo>
                    <a:pt x="7362382" y="14458"/>
                    <a:pt x="7500642" y="42638"/>
                    <a:pt x="7698383" y="165219"/>
                  </a:cubicBezTo>
                  <a:cubicBezTo>
                    <a:pt x="7849400" y="258836"/>
                    <a:pt x="7854921" y="476157"/>
                    <a:pt x="7845782" y="5403846"/>
                  </a:cubicBezTo>
                  <a:lnTo>
                    <a:pt x="7845782" y="5403905"/>
                  </a:lnTo>
                  <a:cubicBezTo>
                    <a:pt x="7845780" y="6742971"/>
                    <a:pt x="7802997" y="6891559"/>
                    <a:pt x="7227144" y="6941621"/>
                  </a:cubicBezTo>
                  <a:close/>
                </a:path>
              </a:pathLst>
            </a:custGeom>
            <a:solidFill>
              <a:srgbClr val="FFF3E4"/>
            </a:solid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201470">
            <a:off x="348332" y="2048724"/>
            <a:ext cx="1971594" cy="64166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0316948" y="9615405"/>
            <a:ext cx="649938" cy="59631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9751925" y="617122"/>
            <a:ext cx="649938" cy="59631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-158437" y="4879286"/>
            <a:ext cx="354974" cy="328512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2475735" y="1692595"/>
            <a:ext cx="354974" cy="32851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8022320" y="4531062"/>
            <a:ext cx="340859" cy="31545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642530" y="7802724"/>
            <a:ext cx="293624" cy="271736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235581" flipH="1" flipV="1">
            <a:off x="15687646" y="8604762"/>
            <a:ext cx="2058423" cy="741613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-300120">
            <a:off x="16311980" y="-54491"/>
            <a:ext cx="1667965" cy="1680569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rot="10279322">
            <a:off x="-1188871" y="-417154"/>
            <a:ext cx="4250050" cy="1445017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6728242" y="6370809"/>
            <a:ext cx="354974" cy="328512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0881401" y="5505684"/>
            <a:ext cx="293624" cy="271736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8256813" y="-124007"/>
            <a:ext cx="364744" cy="337554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rot="-10800000" flipH="1">
            <a:off x="15176887" y="-456189"/>
            <a:ext cx="4967953" cy="1689104"/>
          </a:xfrm>
          <a:prstGeom prst="rect">
            <a:avLst/>
          </a:prstGeom>
        </p:spPr>
      </p:pic>
      <p:pic>
        <p:nvPicPr>
          <p:cNvPr id="27" name="Picture 27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-1" y="9673992"/>
            <a:ext cx="11212637" cy="641743"/>
          </a:xfrm>
          <a:prstGeom prst="rect">
            <a:avLst/>
          </a:prstGeom>
        </p:spPr>
      </p:pic>
      <p:pic>
        <p:nvPicPr>
          <p:cNvPr id="28" name="Picture 28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10566922" y="9712413"/>
            <a:ext cx="7879515" cy="641743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1444366" y="859469"/>
            <a:ext cx="712086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4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4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2: </a:t>
            </a:r>
            <a:r>
              <a:rPr lang="en-US" sz="44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44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xét</a:t>
            </a:r>
            <a:r>
              <a:rPr lang="en-US" sz="44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sz="44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vi</a:t>
            </a:r>
          </a:p>
        </p:txBody>
      </p:sp>
      <p:sp>
        <p:nvSpPr>
          <p:cNvPr id="30" name="Rectangle 29"/>
          <p:cNvSpPr/>
          <p:nvPr/>
        </p:nvSpPr>
        <p:spPr>
          <a:xfrm>
            <a:off x="7667654" y="2794689"/>
            <a:ext cx="8148947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b="1" i="1" dirty="0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vi-VN" sz="4000" b="1" i="1" dirty="0">
                <a:latin typeface="Arial" panose="020B0604020202020204" pitchFamily="34" charset="0"/>
                <a:cs typeface="Arial" panose="020B0604020202020204" pitchFamily="34" charset="0"/>
              </a:rPr>
              <a:t>àm việc nhóm đôi, quan sát tranh 1</a:t>
            </a:r>
            <a:r>
              <a:rPr lang="en-US" sz="40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000" b="1" i="1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40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000" b="1" i="1" dirty="0">
                <a:latin typeface="Arial" panose="020B0604020202020204" pitchFamily="34" charset="0"/>
                <a:cs typeface="Arial" panose="020B0604020202020204" pitchFamily="34" charset="0"/>
              </a:rPr>
              <a:t>6 SGK tr</a:t>
            </a:r>
            <a:r>
              <a:rPr lang="en-US" sz="4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ang</a:t>
            </a:r>
            <a:r>
              <a:rPr lang="en-US" sz="40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000" b="1" i="1" dirty="0">
                <a:latin typeface="Arial" panose="020B0604020202020204" pitchFamily="34" charset="0"/>
                <a:cs typeface="Arial" panose="020B0604020202020204" pitchFamily="34" charset="0"/>
              </a:rPr>
              <a:t>38, 39 và trả lời câu hỏi: </a:t>
            </a:r>
            <a:endParaRPr lang="en-US" sz="40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Nhận xét bạn nào tích cực, bạn nào chưa tích cực hoàn thành nhiệm vụ và giải thích vì sao?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511" y="2771829"/>
            <a:ext cx="7389397" cy="738939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371600" y="849379"/>
            <a:ext cx="7598017" cy="8763000"/>
            <a:chOff x="0" y="0"/>
            <a:chExt cx="5049382" cy="4819841"/>
          </a:xfrm>
        </p:grpSpPr>
        <p:sp>
          <p:nvSpPr>
            <p:cNvPr id="3" name="Freeform 3"/>
            <p:cNvSpPr/>
            <p:nvPr/>
          </p:nvSpPr>
          <p:spPr>
            <a:xfrm>
              <a:off x="0" y="-4073"/>
              <a:ext cx="5055773" cy="4826444"/>
            </a:xfrm>
            <a:custGeom>
              <a:avLst/>
              <a:gdLst/>
              <a:ahLst/>
              <a:cxnLst/>
              <a:rect l="l" t="t" r="r" b="b"/>
              <a:pathLst>
                <a:path w="5055773" h="4826444">
                  <a:moveTo>
                    <a:pt x="4427995" y="4771966"/>
                  </a:moveTo>
                  <a:cubicBezTo>
                    <a:pt x="4427995" y="4771966"/>
                    <a:pt x="3697120" y="4826444"/>
                    <a:pt x="3070791" y="4823823"/>
                  </a:cubicBezTo>
                  <a:cubicBezTo>
                    <a:pt x="2095514" y="4821660"/>
                    <a:pt x="1057074" y="4813836"/>
                    <a:pt x="1057074" y="4813836"/>
                  </a:cubicBezTo>
                  <a:cubicBezTo>
                    <a:pt x="812932" y="4805002"/>
                    <a:pt x="449110" y="4783771"/>
                    <a:pt x="282371" y="4725594"/>
                  </a:cubicBezTo>
                  <a:cubicBezTo>
                    <a:pt x="4469" y="4628630"/>
                    <a:pt x="0" y="4455352"/>
                    <a:pt x="0" y="3617469"/>
                  </a:cubicBezTo>
                  <a:lnTo>
                    <a:pt x="0" y="3617432"/>
                  </a:lnTo>
                  <a:cubicBezTo>
                    <a:pt x="8536" y="491230"/>
                    <a:pt x="0" y="345608"/>
                    <a:pt x="77597" y="223930"/>
                  </a:cubicBezTo>
                  <a:cubicBezTo>
                    <a:pt x="217372" y="4759"/>
                    <a:pt x="519255" y="4073"/>
                    <a:pt x="937909" y="4073"/>
                  </a:cubicBezTo>
                  <a:cubicBezTo>
                    <a:pt x="937909" y="4073"/>
                    <a:pt x="1686298" y="15681"/>
                    <a:pt x="2711174" y="7673"/>
                  </a:cubicBezTo>
                  <a:cubicBezTo>
                    <a:pt x="3478193" y="0"/>
                    <a:pt x="4194926" y="6979"/>
                    <a:pt x="4194926" y="6979"/>
                  </a:cubicBezTo>
                  <a:cubicBezTo>
                    <a:pt x="4563233" y="14458"/>
                    <a:pt x="4701493" y="42638"/>
                    <a:pt x="4899234" y="165219"/>
                  </a:cubicBezTo>
                  <a:cubicBezTo>
                    <a:pt x="5050251" y="258836"/>
                    <a:pt x="5055773" y="476157"/>
                    <a:pt x="5046632" y="3617431"/>
                  </a:cubicBezTo>
                  <a:lnTo>
                    <a:pt x="5046632" y="3617469"/>
                  </a:lnTo>
                  <a:cubicBezTo>
                    <a:pt x="5046631" y="4573317"/>
                    <a:pt x="5003848" y="4721904"/>
                    <a:pt x="4427995" y="4771966"/>
                  </a:cubicBezTo>
                  <a:close/>
                </a:path>
              </a:pathLst>
            </a:custGeom>
            <a:solidFill>
              <a:srgbClr val="C0B1E1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555352" y="1072317"/>
            <a:ext cx="7240129" cy="4730062"/>
            <a:chOff x="0" y="0"/>
            <a:chExt cx="5049382" cy="3257195"/>
          </a:xfrm>
        </p:grpSpPr>
        <p:sp>
          <p:nvSpPr>
            <p:cNvPr id="5" name="Freeform 5"/>
            <p:cNvSpPr/>
            <p:nvPr/>
          </p:nvSpPr>
          <p:spPr>
            <a:xfrm>
              <a:off x="0" y="-4073"/>
              <a:ext cx="5055773" cy="3263798"/>
            </a:xfrm>
            <a:custGeom>
              <a:avLst/>
              <a:gdLst/>
              <a:ahLst/>
              <a:cxnLst/>
              <a:rect l="l" t="t" r="r" b="b"/>
              <a:pathLst>
                <a:path w="5055773" h="3263798">
                  <a:moveTo>
                    <a:pt x="4427995" y="3209320"/>
                  </a:moveTo>
                  <a:cubicBezTo>
                    <a:pt x="4427995" y="3209320"/>
                    <a:pt x="3697120" y="3263798"/>
                    <a:pt x="3070791" y="3261177"/>
                  </a:cubicBezTo>
                  <a:cubicBezTo>
                    <a:pt x="2095514" y="3259013"/>
                    <a:pt x="1057074" y="3251189"/>
                    <a:pt x="1057074" y="3251189"/>
                  </a:cubicBezTo>
                  <a:cubicBezTo>
                    <a:pt x="812932" y="3242355"/>
                    <a:pt x="449110" y="3221125"/>
                    <a:pt x="282371" y="3162947"/>
                  </a:cubicBezTo>
                  <a:cubicBezTo>
                    <a:pt x="4469" y="3065984"/>
                    <a:pt x="0" y="2892705"/>
                    <a:pt x="0" y="2330827"/>
                  </a:cubicBezTo>
                  <a:lnTo>
                    <a:pt x="0" y="2330805"/>
                  </a:lnTo>
                  <a:cubicBezTo>
                    <a:pt x="8536" y="491230"/>
                    <a:pt x="0" y="345608"/>
                    <a:pt x="77597" y="223930"/>
                  </a:cubicBezTo>
                  <a:cubicBezTo>
                    <a:pt x="217372" y="4759"/>
                    <a:pt x="519255" y="4073"/>
                    <a:pt x="937909" y="4073"/>
                  </a:cubicBezTo>
                  <a:cubicBezTo>
                    <a:pt x="937909" y="4073"/>
                    <a:pt x="1686298" y="15681"/>
                    <a:pt x="2711174" y="7673"/>
                  </a:cubicBezTo>
                  <a:cubicBezTo>
                    <a:pt x="3478193" y="0"/>
                    <a:pt x="4194926" y="6979"/>
                    <a:pt x="4194926" y="6979"/>
                  </a:cubicBezTo>
                  <a:cubicBezTo>
                    <a:pt x="4563233" y="14458"/>
                    <a:pt x="4701493" y="42638"/>
                    <a:pt x="4899234" y="165219"/>
                  </a:cubicBezTo>
                  <a:cubicBezTo>
                    <a:pt x="5050251" y="258836"/>
                    <a:pt x="5055773" y="476157"/>
                    <a:pt x="5046632" y="2330805"/>
                  </a:cubicBezTo>
                  <a:lnTo>
                    <a:pt x="5046632" y="2330827"/>
                  </a:lnTo>
                  <a:cubicBezTo>
                    <a:pt x="5046631" y="3010670"/>
                    <a:pt x="5003848" y="3159258"/>
                    <a:pt x="4427995" y="320932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0800000" flipH="1">
            <a:off x="13101232" y="-799096"/>
            <a:ext cx="5561115" cy="2760335"/>
          </a:xfrm>
          <a:prstGeom prst="rect">
            <a:avLst/>
          </a:prstGeom>
        </p:spPr>
      </p:pic>
      <p:grpSp>
        <p:nvGrpSpPr>
          <p:cNvPr id="9" name="Group 9"/>
          <p:cNvGrpSpPr/>
          <p:nvPr/>
        </p:nvGrpSpPr>
        <p:grpSpPr>
          <a:xfrm>
            <a:off x="9384382" y="849379"/>
            <a:ext cx="7598017" cy="8763000"/>
            <a:chOff x="0" y="0"/>
            <a:chExt cx="5049382" cy="4819841"/>
          </a:xfrm>
        </p:grpSpPr>
        <p:sp>
          <p:nvSpPr>
            <p:cNvPr id="10" name="Freeform 10"/>
            <p:cNvSpPr/>
            <p:nvPr/>
          </p:nvSpPr>
          <p:spPr>
            <a:xfrm>
              <a:off x="0" y="-4073"/>
              <a:ext cx="5055773" cy="4826444"/>
            </a:xfrm>
            <a:custGeom>
              <a:avLst/>
              <a:gdLst/>
              <a:ahLst/>
              <a:cxnLst/>
              <a:rect l="l" t="t" r="r" b="b"/>
              <a:pathLst>
                <a:path w="5055773" h="4826444">
                  <a:moveTo>
                    <a:pt x="4427995" y="4771966"/>
                  </a:moveTo>
                  <a:cubicBezTo>
                    <a:pt x="4427995" y="4771966"/>
                    <a:pt x="3697120" y="4826444"/>
                    <a:pt x="3070791" y="4823823"/>
                  </a:cubicBezTo>
                  <a:cubicBezTo>
                    <a:pt x="2095514" y="4821660"/>
                    <a:pt x="1057074" y="4813836"/>
                    <a:pt x="1057074" y="4813836"/>
                  </a:cubicBezTo>
                  <a:cubicBezTo>
                    <a:pt x="812932" y="4805002"/>
                    <a:pt x="449110" y="4783771"/>
                    <a:pt x="282371" y="4725594"/>
                  </a:cubicBezTo>
                  <a:cubicBezTo>
                    <a:pt x="4469" y="4628630"/>
                    <a:pt x="0" y="4455352"/>
                    <a:pt x="0" y="3617469"/>
                  </a:cubicBezTo>
                  <a:lnTo>
                    <a:pt x="0" y="3617432"/>
                  </a:lnTo>
                  <a:cubicBezTo>
                    <a:pt x="8536" y="491230"/>
                    <a:pt x="0" y="345608"/>
                    <a:pt x="77597" y="223930"/>
                  </a:cubicBezTo>
                  <a:cubicBezTo>
                    <a:pt x="217372" y="4759"/>
                    <a:pt x="519255" y="4073"/>
                    <a:pt x="937909" y="4073"/>
                  </a:cubicBezTo>
                  <a:cubicBezTo>
                    <a:pt x="937909" y="4073"/>
                    <a:pt x="1686298" y="15681"/>
                    <a:pt x="2711174" y="7673"/>
                  </a:cubicBezTo>
                  <a:cubicBezTo>
                    <a:pt x="3478193" y="0"/>
                    <a:pt x="4194926" y="6979"/>
                    <a:pt x="4194926" y="6979"/>
                  </a:cubicBezTo>
                  <a:cubicBezTo>
                    <a:pt x="4563233" y="14458"/>
                    <a:pt x="4701493" y="42638"/>
                    <a:pt x="4899234" y="165219"/>
                  </a:cubicBezTo>
                  <a:cubicBezTo>
                    <a:pt x="5050251" y="258836"/>
                    <a:pt x="5055773" y="476157"/>
                    <a:pt x="5046632" y="3617431"/>
                  </a:cubicBezTo>
                  <a:lnTo>
                    <a:pt x="5046632" y="3617469"/>
                  </a:lnTo>
                  <a:cubicBezTo>
                    <a:pt x="5046631" y="4573317"/>
                    <a:pt x="5003848" y="4721904"/>
                    <a:pt x="4427995" y="4771966"/>
                  </a:cubicBezTo>
                  <a:close/>
                </a:path>
              </a:pathLst>
            </a:custGeom>
            <a:solidFill>
              <a:srgbClr val="BDE0FE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9589451" y="1072317"/>
            <a:ext cx="7237915" cy="4540002"/>
            <a:chOff x="0" y="-1"/>
            <a:chExt cx="5055773" cy="3259725"/>
          </a:xfrm>
        </p:grpSpPr>
        <p:sp>
          <p:nvSpPr>
            <p:cNvPr id="13" name="Freeform 13"/>
            <p:cNvSpPr/>
            <p:nvPr/>
          </p:nvSpPr>
          <p:spPr>
            <a:xfrm>
              <a:off x="0" y="-1"/>
              <a:ext cx="5055773" cy="3259725"/>
            </a:xfrm>
            <a:custGeom>
              <a:avLst/>
              <a:gdLst/>
              <a:ahLst/>
              <a:cxnLst/>
              <a:rect l="l" t="t" r="r" b="b"/>
              <a:pathLst>
                <a:path w="5055773" h="3263798">
                  <a:moveTo>
                    <a:pt x="4427995" y="3209320"/>
                  </a:moveTo>
                  <a:cubicBezTo>
                    <a:pt x="4427995" y="3209320"/>
                    <a:pt x="3697120" y="3263798"/>
                    <a:pt x="3070791" y="3261177"/>
                  </a:cubicBezTo>
                  <a:cubicBezTo>
                    <a:pt x="2095514" y="3259013"/>
                    <a:pt x="1057074" y="3251189"/>
                    <a:pt x="1057074" y="3251189"/>
                  </a:cubicBezTo>
                  <a:cubicBezTo>
                    <a:pt x="812932" y="3242355"/>
                    <a:pt x="449110" y="3221125"/>
                    <a:pt x="282371" y="3162947"/>
                  </a:cubicBezTo>
                  <a:cubicBezTo>
                    <a:pt x="4469" y="3065984"/>
                    <a:pt x="0" y="2892705"/>
                    <a:pt x="0" y="2330827"/>
                  </a:cubicBezTo>
                  <a:lnTo>
                    <a:pt x="0" y="2330805"/>
                  </a:lnTo>
                  <a:cubicBezTo>
                    <a:pt x="8536" y="491230"/>
                    <a:pt x="0" y="345608"/>
                    <a:pt x="77597" y="223930"/>
                  </a:cubicBezTo>
                  <a:cubicBezTo>
                    <a:pt x="217372" y="4759"/>
                    <a:pt x="519255" y="4073"/>
                    <a:pt x="937909" y="4073"/>
                  </a:cubicBezTo>
                  <a:cubicBezTo>
                    <a:pt x="937909" y="4073"/>
                    <a:pt x="1686298" y="15681"/>
                    <a:pt x="2711174" y="7673"/>
                  </a:cubicBezTo>
                  <a:cubicBezTo>
                    <a:pt x="3478193" y="0"/>
                    <a:pt x="4194926" y="6979"/>
                    <a:pt x="4194926" y="6979"/>
                  </a:cubicBezTo>
                  <a:cubicBezTo>
                    <a:pt x="4563233" y="14458"/>
                    <a:pt x="4701493" y="42638"/>
                    <a:pt x="4899234" y="165219"/>
                  </a:cubicBezTo>
                  <a:cubicBezTo>
                    <a:pt x="5050251" y="258836"/>
                    <a:pt x="5055773" y="476157"/>
                    <a:pt x="5046632" y="2330805"/>
                  </a:cubicBezTo>
                  <a:lnTo>
                    <a:pt x="5046632" y="2330827"/>
                  </a:lnTo>
                  <a:cubicBezTo>
                    <a:pt x="5046631" y="3010670"/>
                    <a:pt x="5003848" y="3159258"/>
                    <a:pt x="4427995" y="320932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5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4503788">
            <a:off x="-2367799" y="7211124"/>
            <a:ext cx="5223762" cy="5420885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308765" y="581071"/>
            <a:ext cx="1930948" cy="895258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628758">
            <a:off x="16398049" y="8675677"/>
            <a:ext cx="2104716" cy="194781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225" b="2170"/>
          <a:stretch/>
        </p:blipFill>
        <p:spPr>
          <a:xfrm>
            <a:off x="2571469" y="1183788"/>
            <a:ext cx="4877205" cy="450487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91" t="18589"/>
          <a:stretch/>
        </p:blipFill>
        <p:spPr>
          <a:xfrm>
            <a:off x="10265017" y="1183788"/>
            <a:ext cx="6071332" cy="4278524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1757073" y="5696286"/>
            <a:ext cx="6836688" cy="36715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ạn nam là người tích cực, mặc dù tối muộn nhưng bạn vẫn cố gắng để hoàn thành bức vẽ đúng hạn.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0101467" y="5688666"/>
            <a:ext cx="6398432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ai bạn nữ chưa tích cực, vì trong lúc các bạn lao động thì hai bạn rủ nhau ra chỗ khác chơi.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8747" y="4280784"/>
            <a:ext cx="1897384" cy="1897384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5482" y="4630300"/>
            <a:ext cx="1422674" cy="140018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5089106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7929" t="14522" r="8438" b="1491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5263740" y="6775611"/>
            <a:ext cx="5595857" cy="232657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095353" y="749568"/>
            <a:ext cx="8955387" cy="112841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3849938" y="6074275"/>
            <a:ext cx="6917521" cy="287608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782941" y="6837407"/>
            <a:ext cx="5309769" cy="220763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2219671" y="7603825"/>
            <a:ext cx="3442129" cy="1431126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5400000">
            <a:off x="9813189" y="-1577013"/>
            <a:ext cx="2653259" cy="22801444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6127574" y="658593"/>
            <a:ext cx="2748661" cy="934545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flipH="1">
            <a:off x="-951190" y="1396430"/>
            <a:ext cx="3164183" cy="1075822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492294" y="7123503"/>
            <a:ext cx="1435218" cy="3001407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 t="48145" r="2918"/>
          <a:stretch>
            <a:fillRect/>
          </a:stretch>
        </p:blipFill>
        <p:spPr>
          <a:xfrm rot="-377999">
            <a:off x="7121841" y="9712447"/>
            <a:ext cx="886427" cy="371885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 b="47941"/>
          <a:stretch>
            <a:fillRect/>
          </a:stretch>
        </p:blipFill>
        <p:spPr>
          <a:xfrm rot="-377999">
            <a:off x="9501919" y="9687345"/>
            <a:ext cx="666987" cy="272727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1">
            <a:alphaModFix amt="6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3600926" y="5359208"/>
            <a:ext cx="1662814" cy="565357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 rot="-1790328">
            <a:off x="4522522" y="-309398"/>
            <a:ext cx="660207" cy="67119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1">
            <a:alphaModFix amt="6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flipH="1">
            <a:off x="4954682" y="7117912"/>
            <a:ext cx="1427460" cy="485336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 rot="-1790328">
            <a:off x="17877502" y="4066551"/>
            <a:ext cx="585866" cy="595613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 rot="-1790328">
            <a:off x="618327" y="3636895"/>
            <a:ext cx="636186" cy="646769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 rot="-1790328">
            <a:off x="13518470" y="514815"/>
            <a:ext cx="636186" cy="646769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6282536" y="7123503"/>
            <a:ext cx="1435218" cy="3001407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 flipH="1">
            <a:off x="2524849" y="8728483"/>
            <a:ext cx="1607372" cy="1328091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 t="48145" r="2918"/>
          <a:stretch>
            <a:fillRect/>
          </a:stretch>
        </p:blipFill>
        <p:spPr>
          <a:xfrm rot="-377999">
            <a:off x="4561426" y="9747542"/>
            <a:ext cx="653162" cy="274023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>
            <a:off x="14058378" y="8728483"/>
            <a:ext cx="1607372" cy="1328091"/>
          </a:xfrm>
          <a:prstGeom prst="rect">
            <a:avLst/>
          </a:prstGeom>
        </p:spPr>
      </p:pic>
      <p:sp>
        <p:nvSpPr>
          <p:cNvPr id="25" name="TextBox 25"/>
          <p:cNvSpPr txBox="1"/>
          <p:nvPr/>
        </p:nvSpPr>
        <p:spPr>
          <a:xfrm>
            <a:off x="1320280" y="832974"/>
            <a:ext cx="8808609" cy="936154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/>
          <a:p>
            <a:pPr algn="ctr">
              <a:lnSpc>
                <a:spcPts val="7280"/>
              </a:lnSpc>
            </a:pPr>
            <a:r>
              <a:rPr lang="en-US" sz="4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3: </a:t>
            </a:r>
            <a:r>
              <a:rPr lang="en-US" sz="44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Xử</a:t>
            </a:r>
            <a:r>
              <a:rPr lang="en-US" sz="44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lí</a:t>
            </a:r>
            <a:r>
              <a:rPr lang="en-US" sz="44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sz="44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huống</a:t>
            </a:r>
            <a:endParaRPr lang="en-US" sz="44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" name="Picture 26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6"/>
              </a:ext>
            </a:extLst>
          </a:blip>
          <a:srcRect/>
          <a:stretch>
            <a:fillRect/>
          </a:stretch>
        </p:blipFill>
        <p:spPr>
          <a:xfrm flipH="1">
            <a:off x="5803612" y="9340693"/>
            <a:ext cx="578530" cy="791152"/>
          </a:xfrm>
          <a:prstGeom prst="rect">
            <a:avLst/>
          </a:prstGeom>
        </p:spPr>
      </p:pic>
      <p:pic>
        <p:nvPicPr>
          <p:cNvPr id="27" name="Picture 27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8"/>
              </a:ext>
            </a:extLst>
          </a:blip>
          <a:srcRect/>
          <a:stretch>
            <a:fillRect/>
          </a:stretch>
        </p:blipFill>
        <p:spPr>
          <a:xfrm rot="304721">
            <a:off x="11148986" y="9315006"/>
            <a:ext cx="547138" cy="748223"/>
          </a:xfrm>
          <a:prstGeom prst="rect">
            <a:avLst/>
          </a:prstGeom>
        </p:spPr>
      </p:pic>
      <p:pic>
        <p:nvPicPr>
          <p:cNvPr id="28" name="Picture 28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0"/>
              </a:ext>
            </a:extLst>
          </a:blip>
          <a:srcRect/>
          <a:stretch>
            <a:fillRect/>
          </a:stretch>
        </p:blipFill>
        <p:spPr>
          <a:xfrm rot="-357060">
            <a:off x="8776476" y="9003949"/>
            <a:ext cx="555661" cy="759878"/>
          </a:xfrm>
          <a:prstGeom prst="rect">
            <a:avLst/>
          </a:prstGeom>
        </p:spPr>
      </p:pic>
      <p:pic>
        <p:nvPicPr>
          <p:cNvPr id="29" name="Picture 29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 t="48145" r="2918"/>
          <a:stretch>
            <a:fillRect/>
          </a:stretch>
        </p:blipFill>
        <p:spPr>
          <a:xfrm rot="-377999">
            <a:off x="12415060" y="9731203"/>
            <a:ext cx="886427" cy="371885"/>
          </a:xfrm>
          <a:prstGeom prst="rect">
            <a:avLst/>
          </a:prstGeom>
        </p:spPr>
      </p:pic>
      <p:sp>
        <p:nvSpPr>
          <p:cNvPr id="30" name="Rectangle 29"/>
          <p:cNvSpPr/>
          <p:nvPr/>
        </p:nvSpPr>
        <p:spPr>
          <a:xfrm>
            <a:off x="1648006" y="1916484"/>
            <a:ext cx="1371653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b="1" i="1" dirty="0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vi-VN" sz="4000" b="1" i="1" dirty="0">
                <a:latin typeface="Arial" panose="020B0604020202020204" pitchFamily="34" charset="0"/>
                <a:cs typeface="Arial" panose="020B0604020202020204" pitchFamily="34" charset="0"/>
              </a:rPr>
              <a:t>àm việc nhóm 4 và nêu yêu cầu: </a:t>
            </a:r>
            <a:endParaRPr lang="en-US" sz="40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Thảo luận, đưa ra cách giải quyết trong mỗi tình huống. 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40147" y="1065438"/>
            <a:ext cx="3428012" cy="2548156"/>
          </a:xfrm>
          <a:prstGeom prst="rect">
            <a:avLst/>
          </a:prstGeom>
        </p:spPr>
      </p:pic>
      <p:grpSp>
        <p:nvGrpSpPr>
          <p:cNvPr id="32" name="Group 7"/>
          <p:cNvGrpSpPr/>
          <p:nvPr/>
        </p:nvGrpSpPr>
        <p:grpSpPr>
          <a:xfrm>
            <a:off x="1571779" y="4167190"/>
            <a:ext cx="6193262" cy="4310163"/>
            <a:chOff x="0" y="0"/>
            <a:chExt cx="3574785" cy="1900756"/>
          </a:xfrm>
        </p:grpSpPr>
        <p:sp>
          <p:nvSpPr>
            <p:cNvPr id="33" name="Freeform 8"/>
            <p:cNvSpPr/>
            <p:nvPr/>
          </p:nvSpPr>
          <p:spPr>
            <a:xfrm>
              <a:off x="0" y="-4073"/>
              <a:ext cx="3581176" cy="1907358"/>
            </a:xfrm>
            <a:custGeom>
              <a:avLst/>
              <a:gdLst/>
              <a:ahLst/>
              <a:cxnLst/>
              <a:rect l="l" t="t" r="r" b="b"/>
              <a:pathLst>
                <a:path w="3581176" h="1907358">
                  <a:moveTo>
                    <a:pt x="2953398" y="1852880"/>
                  </a:moveTo>
                  <a:cubicBezTo>
                    <a:pt x="2953398" y="1852880"/>
                    <a:pt x="2222523" y="1907358"/>
                    <a:pt x="1807826" y="1904737"/>
                  </a:cubicBezTo>
                  <a:cubicBezTo>
                    <a:pt x="1599685" y="1902574"/>
                    <a:pt x="1057074" y="1894750"/>
                    <a:pt x="1057074" y="1894750"/>
                  </a:cubicBezTo>
                  <a:cubicBezTo>
                    <a:pt x="812932" y="1885916"/>
                    <a:pt x="449110" y="1864685"/>
                    <a:pt x="282371" y="1806508"/>
                  </a:cubicBezTo>
                  <a:cubicBezTo>
                    <a:pt x="4469" y="1709544"/>
                    <a:pt x="0" y="1536266"/>
                    <a:pt x="0" y="1213970"/>
                  </a:cubicBezTo>
                  <a:lnTo>
                    <a:pt x="0" y="1213962"/>
                  </a:lnTo>
                  <a:cubicBezTo>
                    <a:pt x="8536" y="491230"/>
                    <a:pt x="0" y="345608"/>
                    <a:pt x="77597" y="223930"/>
                  </a:cubicBezTo>
                  <a:cubicBezTo>
                    <a:pt x="217372" y="4759"/>
                    <a:pt x="519255" y="4073"/>
                    <a:pt x="937909" y="4073"/>
                  </a:cubicBezTo>
                  <a:cubicBezTo>
                    <a:pt x="937909" y="4073"/>
                    <a:pt x="1512351" y="15681"/>
                    <a:pt x="1731077" y="7673"/>
                  </a:cubicBezTo>
                  <a:cubicBezTo>
                    <a:pt x="2003596" y="0"/>
                    <a:pt x="2720329" y="6979"/>
                    <a:pt x="2720329" y="6979"/>
                  </a:cubicBezTo>
                  <a:cubicBezTo>
                    <a:pt x="3088637" y="14458"/>
                    <a:pt x="3226897" y="42638"/>
                    <a:pt x="3424637" y="165219"/>
                  </a:cubicBezTo>
                  <a:cubicBezTo>
                    <a:pt x="3575654" y="258836"/>
                    <a:pt x="3581176" y="476157"/>
                    <a:pt x="3572036" y="1213962"/>
                  </a:cubicBezTo>
                  <a:lnTo>
                    <a:pt x="3572036" y="1213970"/>
                  </a:lnTo>
                  <a:cubicBezTo>
                    <a:pt x="3572035" y="1654231"/>
                    <a:pt x="3529251" y="1802818"/>
                    <a:pt x="2953398" y="185288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34" name="Picture 33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1109" y="4469546"/>
            <a:ext cx="5615639" cy="3675009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8269241" y="4316829"/>
            <a:ext cx="8305800" cy="36715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Thầy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giao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nhiệm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vụ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sưu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tầm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tư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liệu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tuần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tới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trưởng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</p:spTree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3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1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3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3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7929" t="14522" r="8438" b="1491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4935200" y="6639014"/>
            <a:ext cx="5924397" cy="246317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3849938" y="6256803"/>
            <a:ext cx="6478509" cy="2693554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782941" y="6977511"/>
            <a:ext cx="4972791" cy="206752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2017579" y="7519802"/>
            <a:ext cx="3644221" cy="151514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>
            <a:alphaModFix amt="6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flipH="1">
            <a:off x="4954682" y="7117912"/>
            <a:ext cx="1427460" cy="48533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5400000">
            <a:off x="9813189" y="-1577013"/>
            <a:ext cx="2653259" cy="22801444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6127574" y="658593"/>
            <a:ext cx="2748661" cy="934545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flipH="1">
            <a:off x="-951190" y="1396430"/>
            <a:ext cx="3164183" cy="107582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492294" y="7123503"/>
            <a:ext cx="1435218" cy="3001407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 t="48145" r="2918"/>
          <a:stretch>
            <a:fillRect/>
          </a:stretch>
        </p:blipFill>
        <p:spPr>
          <a:xfrm rot="-377999">
            <a:off x="7121841" y="9712447"/>
            <a:ext cx="886427" cy="371885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 b="47941"/>
          <a:stretch>
            <a:fillRect/>
          </a:stretch>
        </p:blipFill>
        <p:spPr>
          <a:xfrm rot="-377999">
            <a:off x="9501919" y="9687345"/>
            <a:ext cx="666987" cy="272727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7">
            <a:alphaModFix amt="6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3592101" y="5359208"/>
            <a:ext cx="1662814" cy="565357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rot="-1790328">
            <a:off x="4522522" y="-309398"/>
            <a:ext cx="660207" cy="671190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rot="-1790328">
            <a:off x="17877502" y="4066551"/>
            <a:ext cx="585866" cy="595613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rot="-1790328">
            <a:off x="618327" y="3636895"/>
            <a:ext cx="636186" cy="646769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rot="-1790328">
            <a:off x="13518470" y="514815"/>
            <a:ext cx="636186" cy="646769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6282536" y="7123503"/>
            <a:ext cx="1435218" cy="3001407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 t="48145" r="2918"/>
          <a:stretch>
            <a:fillRect/>
          </a:stretch>
        </p:blipFill>
        <p:spPr>
          <a:xfrm rot="-377999">
            <a:off x="4561426" y="9747542"/>
            <a:ext cx="653162" cy="274023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 t="48145" r="2918"/>
          <a:stretch>
            <a:fillRect/>
          </a:stretch>
        </p:blipFill>
        <p:spPr>
          <a:xfrm rot="-377999">
            <a:off x="12415060" y="9731203"/>
            <a:ext cx="886427" cy="371885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 flipH="1">
            <a:off x="2524849" y="8728483"/>
            <a:ext cx="1607372" cy="1328091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>
            <a:off x="14058378" y="8728483"/>
            <a:ext cx="1607372" cy="1328091"/>
          </a:xfrm>
          <a:prstGeom prst="rect">
            <a:avLst/>
          </a:prstGeom>
        </p:spPr>
      </p:pic>
      <p:pic>
        <p:nvPicPr>
          <p:cNvPr id="27" name="Picture 27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 flipH="1">
            <a:off x="5803612" y="9340693"/>
            <a:ext cx="578530" cy="791152"/>
          </a:xfrm>
          <a:prstGeom prst="rect">
            <a:avLst/>
          </a:prstGeom>
        </p:spPr>
      </p:pic>
      <p:pic>
        <p:nvPicPr>
          <p:cNvPr id="28" name="Picture 28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 rot="304721">
            <a:off x="11148986" y="9315006"/>
            <a:ext cx="547138" cy="748223"/>
          </a:xfrm>
          <a:prstGeom prst="rect">
            <a:avLst/>
          </a:prstGeom>
        </p:spPr>
      </p:pic>
      <p:pic>
        <p:nvPicPr>
          <p:cNvPr id="29" name="Picture 29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 rot="-357060">
            <a:off x="8776476" y="9003949"/>
            <a:ext cx="555661" cy="759878"/>
          </a:xfrm>
          <a:prstGeom prst="rect">
            <a:avLst/>
          </a:prstGeom>
        </p:spPr>
      </p:pic>
      <p:grpSp>
        <p:nvGrpSpPr>
          <p:cNvPr id="30" name="Group 6"/>
          <p:cNvGrpSpPr/>
          <p:nvPr/>
        </p:nvGrpSpPr>
        <p:grpSpPr>
          <a:xfrm>
            <a:off x="10881623" y="622821"/>
            <a:ext cx="5959444" cy="3551574"/>
            <a:chOff x="0" y="0"/>
            <a:chExt cx="3574785" cy="2019099"/>
          </a:xfrm>
        </p:grpSpPr>
        <p:sp>
          <p:nvSpPr>
            <p:cNvPr id="31" name="Freeform 7"/>
            <p:cNvSpPr/>
            <p:nvPr/>
          </p:nvSpPr>
          <p:spPr>
            <a:xfrm>
              <a:off x="0" y="-4073"/>
              <a:ext cx="3581176" cy="2025702"/>
            </a:xfrm>
            <a:custGeom>
              <a:avLst/>
              <a:gdLst/>
              <a:ahLst/>
              <a:cxnLst/>
              <a:rect l="l" t="t" r="r" b="b"/>
              <a:pathLst>
                <a:path w="3581176" h="2025702">
                  <a:moveTo>
                    <a:pt x="2953398" y="1971224"/>
                  </a:moveTo>
                  <a:cubicBezTo>
                    <a:pt x="2953398" y="1971224"/>
                    <a:pt x="2222523" y="2025702"/>
                    <a:pt x="1807826" y="2023081"/>
                  </a:cubicBezTo>
                  <a:cubicBezTo>
                    <a:pt x="1599685" y="2020918"/>
                    <a:pt x="1057074" y="2013094"/>
                    <a:pt x="1057074" y="2013094"/>
                  </a:cubicBezTo>
                  <a:cubicBezTo>
                    <a:pt x="812932" y="2004260"/>
                    <a:pt x="449110" y="1983029"/>
                    <a:pt x="282371" y="1924851"/>
                  </a:cubicBezTo>
                  <a:cubicBezTo>
                    <a:pt x="4469" y="1827888"/>
                    <a:pt x="0" y="1654610"/>
                    <a:pt x="0" y="1311412"/>
                  </a:cubicBezTo>
                  <a:lnTo>
                    <a:pt x="0" y="1311402"/>
                  </a:lnTo>
                  <a:cubicBezTo>
                    <a:pt x="8536" y="491230"/>
                    <a:pt x="0" y="345608"/>
                    <a:pt x="77597" y="223930"/>
                  </a:cubicBezTo>
                  <a:cubicBezTo>
                    <a:pt x="217372" y="4759"/>
                    <a:pt x="519255" y="4073"/>
                    <a:pt x="937909" y="4073"/>
                  </a:cubicBezTo>
                  <a:cubicBezTo>
                    <a:pt x="937909" y="4073"/>
                    <a:pt x="1512351" y="15681"/>
                    <a:pt x="1731077" y="7673"/>
                  </a:cubicBezTo>
                  <a:cubicBezTo>
                    <a:pt x="2003596" y="0"/>
                    <a:pt x="2720329" y="6979"/>
                    <a:pt x="2720329" y="6979"/>
                  </a:cubicBezTo>
                  <a:cubicBezTo>
                    <a:pt x="3088637" y="14458"/>
                    <a:pt x="3226897" y="42638"/>
                    <a:pt x="3424637" y="165219"/>
                  </a:cubicBezTo>
                  <a:cubicBezTo>
                    <a:pt x="3575654" y="258836"/>
                    <a:pt x="3581176" y="476157"/>
                    <a:pt x="3572036" y="1311402"/>
                  </a:cubicBezTo>
                  <a:lnTo>
                    <a:pt x="3572036" y="1311412"/>
                  </a:lnTo>
                  <a:cubicBezTo>
                    <a:pt x="3572035" y="1772575"/>
                    <a:pt x="3529251" y="1921162"/>
                    <a:pt x="2953398" y="1971224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2" name="Group 6"/>
          <p:cNvGrpSpPr/>
          <p:nvPr/>
        </p:nvGrpSpPr>
        <p:grpSpPr>
          <a:xfrm>
            <a:off x="1373247" y="4436918"/>
            <a:ext cx="5878457" cy="3794887"/>
            <a:chOff x="0" y="0"/>
            <a:chExt cx="3574785" cy="2019099"/>
          </a:xfrm>
        </p:grpSpPr>
        <p:sp>
          <p:nvSpPr>
            <p:cNvPr id="33" name="Freeform 7"/>
            <p:cNvSpPr/>
            <p:nvPr/>
          </p:nvSpPr>
          <p:spPr>
            <a:xfrm>
              <a:off x="0" y="-4073"/>
              <a:ext cx="3581176" cy="2025702"/>
            </a:xfrm>
            <a:custGeom>
              <a:avLst/>
              <a:gdLst/>
              <a:ahLst/>
              <a:cxnLst/>
              <a:rect l="l" t="t" r="r" b="b"/>
              <a:pathLst>
                <a:path w="3581176" h="2025702">
                  <a:moveTo>
                    <a:pt x="2953398" y="1971224"/>
                  </a:moveTo>
                  <a:cubicBezTo>
                    <a:pt x="2953398" y="1971224"/>
                    <a:pt x="2222523" y="2025702"/>
                    <a:pt x="1807826" y="2023081"/>
                  </a:cubicBezTo>
                  <a:cubicBezTo>
                    <a:pt x="1599685" y="2020918"/>
                    <a:pt x="1057074" y="2013094"/>
                    <a:pt x="1057074" y="2013094"/>
                  </a:cubicBezTo>
                  <a:cubicBezTo>
                    <a:pt x="812932" y="2004260"/>
                    <a:pt x="449110" y="1983029"/>
                    <a:pt x="282371" y="1924851"/>
                  </a:cubicBezTo>
                  <a:cubicBezTo>
                    <a:pt x="4469" y="1827888"/>
                    <a:pt x="0" y="1654610"/>
                    <a:pt x="0" y="1311412"/>
                  </a:cubicBezTo>
                  <a:lnTo>
                    <a:pt x="0" y="1311402"/>
                  </a:lnTo>
                  <a:cubicBezTo>
                    <a:pt x="8536" y="491230"/>
                    <a:pt x="0" y="345608"/>
                    <a:pt x="77597" y="223930"/>
                  </a:cubicBezTo>
                  <a:cubicBezTo>
                    <a:pt x="217372" y="4759"/>
                    <a:pt x="519255" y="4073"/>
                    <a:pt x="937909" y="4073"/>
                  </a:cubicBezTo>
                  <a:cubicBezTo>
                    <a:pt x="937909" y="4073"/>
                    <a:pt x="1512351" y="15681"/>
                    <a:pt x="1731077" y="7673"/>
                  </a:cubicBezTo>
                  <a:cubicBezTo>
                    <a:pt x="2003596" y="0"/>
                    <a:pt x="2720329" y="6979"/>
                    <a:pt x="2720329" y="6979"/>
                  </a:cubicBezTo>
                  <a:cubicBezTo>
                    <a:pt x="3088637" y="14458"/>
                    <a:pt x="3226897" y="42638"/>
                    <a:pt x="3424637" y="165219"/>
                  </a:cubicBezTo>
                  <a:cubicBezTo>
                    <a:pt x="3575654" y="258836"/>
                    <a:pt x="3581176" y="476157"/>
                    <a:pt x="3572036" y="1311402"/>
                  </a:cubicBezTo>
                  <a:lnTo>
                    <a:pt x="3572036" y="1311412"/>
                  </a:lnTo>
                  <a:cubicBezTo>
                    <a:pt x="3572035" y="1772575"/>
                    <a:pt x="3529251" y="1921162"/>
                    <a:pt x="2953398" y="1971224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34" name="Picture 33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2670" y="837807"/>
            <a:ext cx="5101801" cy="3078375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708" y="4612259"/>
            <a:ext cx="4733679" cy="3463668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1373247" y="721788"/>
            <a:ext cx="930515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cờ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tuần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Quốc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tế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Phụ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nữ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8/3.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đăng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kí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mục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nghệ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Phó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phụ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trách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nghệ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694994" y="4675728"/>
            <a:ext cx="930515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Cuối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tuần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Huy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dự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sang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Tân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nhưng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mẹ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giao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Huy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sắp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xếp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lau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dọn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phòng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phòng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ngủ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Huy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232</TotalTime>
  <Words>291</Words>
  <Application>Microsoft Office PowerPoint</Application>
  <PresentationFormat>Custom</PresentationFormat>
  <Paragraphs>15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9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Nguyen Thi Quynh Anh</cp:lastModifiedBy>
  <cp:revision>29</cp:revision>
  <dcterms:created xsi:type="dcterms:W3CDTF">2006-08-16T00:00:00Z</dcterms:created>
  <dcterms:modified xsi:type="dcterms:W3CDTF">2025-01-23T05:30:14Z</dcterms:modified>
  <dc:identifier>DAFARKD_w7U</dc:identifier>
</cp:coreProperties>
</file>