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7762" r:id="rId2"/>
    <p:sldId id="7773" r:id="rId3"/>
    <p:sldId id="835" r:id="rId4"/>
    <p:sldId id="7770" r:id="rId5"/>
    <p:sldId id="7771" r:id="rId6"/>
    <p:sldId id="7747" r:id="rId7"/>
    <p:sldId id="7767" r:id="rId8"/>
    <p:sldId id="77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3CC6C-036D-48F4-87D5-10F66EDBD956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517D-EF2F-4B2C-9E75-9B01BC7A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8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89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41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32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31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47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87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417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83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6CC95-3036-45E8-B0A5-4C85BB297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44C463-7247-4591-8BC0-1E6222EE3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D1B9E-B227-4133-A04C-3C99DE54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155F4C-141A-4C28-AEBB-385E9FB2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D7932F-B308-4E20-8623-C4832C4A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3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762422-F21C-4955-81A8-EA68ED4C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26D6EF-C448-4BEC-9B6B-F9089E3CD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632656-1EAD-40AA-B37E-24C7D4D2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F51E4C-EDB6-49A6-903D-13866C07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5B6164-3085-41AE-8F73-F3AD1840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1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7DB167-BE3D-4C88-A0B7-615BD6D3F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B0EA80-7827-486D-8FC5-1012CA1C1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F6D-AF70-48BA-8A37-0EC7A4EE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9D5AAA-DF9B-425E-86E0-79BEB84E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F76BC-EFB2-4014-B056-9762C9CF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279B0-23CC-4486-B72D-FD4F884F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439849-BFF6-4D9D-AF47-5055758FC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B1018A-4851-4170-9016-18D28677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E78C9D-2238-48F4-9515-7DECA9C2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8C024E-52F4-4803-871D-D18AFDE9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9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1521E-798D-48D3-8ACA-F1CFCD7E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039E3F-9AF4-4762-BA35-53AB5CB8E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768562-E625-46C9-B355-31EDDC3D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F7AE3F-8E6A-48EE-B511-A2038660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81746E-5A29-482A-AC3E-1B1D8DEC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519610-83FA-4AAF-B805-38DDFD41E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68" y="9589169"/>
            <a:ext cx="5261809" cy="52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915FA3-F5D6-4D33-BB9A-F5EE11B9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A1A634-7928-4708-A003-7B82F9353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68C260-C4DD-4B56-B51D-98D5FED77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F43680-E0AC-4B2D-B141-26F88001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E030E8-43ED-4123-853C-34CD8CDF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770E82-4705-42E0-AC62-88496C60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7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327BD0-FD75-482D-BA27-2581B850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A91085-E0BF-4DD8-A2BB-CEFB2944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3F5494-1D34-4A5C-BA8B-ECBD99F71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7BCC6E-8397-45C2-B938-68E53581E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A1E601-4B85-4489-954E-C256B7411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FCBDDD-CD72-42BE-8713-7296CDA4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6D207E-3F95-43E9-B730-67B1C285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7D35BA-531A-4E54-9E8C-EF79A7AB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9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FC2D45-26AB-4F0C-B951-13D4B120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778864-8769-4EC3-A23E-FEDBCC94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58D05D-21A3-458A-834E-B650BB3C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BEC0DE-F2FB-4E36-93C8-83C44569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B2FB294-8278-4978-BBFF-CB1840D6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000751-53F7-4659-BB2B-2DA80D60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3D095B-5F5E-4704-BE41-6F480E35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9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7986C-F434-479E-82D4-3D1DF3AC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7BF783-4BDB-4239-AE7A-F6BEE52E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EE9969-4219-43A3-BC43-A98DE5E1E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19378E-DE8C-4E31-8798-93926ADD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DAD7AA-6A3E-46A3-A08B-0FA038BA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3D6886-C688-4A31-B149-1F3D29FD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5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396C97-5A29-427D-A8B8-2752B43D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730AAE-F078-4219-B51B-CC51D2F80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85BC77-88ED-4496-AE30-27F31A68E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7753D2-70BD-4E97-BDEB-BA27F9B1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1F47F7-0689-4E63-8F21-DF13A391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A403E6-7E98-44D4-80BB-903B7F87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7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3880B0-4CE2-4CDC-86A3-EA0A71E8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80290-19F3-4092-A806-598FC5C21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910791-C06F-4BB6-81F7-8EDBFED95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A92A-FB55-4FB8-AEB7-F011D2F99037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42298-A8CC-45D1-9E2C-2D09E793F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BAC780-A67A-4E8B-B637-BE9FDA670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0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2BDFC3D-4714-4C66-A4F6-808B2E8781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7" y="246989"/>
            <a:ext cx="3387206" cy="14174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3DB995E-DE42-42A7-8912-578161642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79" y="181539"/>
            <a:ext cx="1605310" cy="574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B113F0-5CE1-46FB-95DC-B125045FD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56" y="1551077"/>
            <a:ext cx="1495244" cy="6333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E65AAE6-23B5-46D8-9615-8AED374EDB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39" y="3103054"/>
            <a:ext cx="427526" cy="595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B7B0B3-2914-4A5B-9729-6A46691004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407" y="-169090"/>
            <a:ext cx="4118268" cy="1554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F147E-3FB1-4427-8A17-68A21BD707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9499" y="1980229"/>
            <a:ext cx="9571550" cy="2292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EDFE6C-FF18-4536-A271-2447A2FF09AB}"/>
              </a:ext>
            </a:extLst>
          </p:cNvPr>
          <p:cNvSpPr txBox="1"/>
          <p:nvPr/>
        </p:nvSpPr>
        <p:spPr>
          <a:xfrm>
            <a:off x="4410070" y="1338363"/>
            <a:ext cx="365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646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C4E79-682C-4E59-B9C6-008060288F68}"/>
              </a:ext>
            </a:extLst>
          </p:cNvPr>
          <p:cNvSpPr txBox="1"/>
          <p:nvPr/>
        </p:nvSpPr>
        <p:spPr>
          <a:xfrm>
            <a:off x="1209675" y="2587776"/>
            <a:ext cx="9042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Coiny" panose="0200090306050006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082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736" y="1935056"/>
            <a:ext cx="7227276" cy="251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0539" y="2436286"/>
            <a:ext cx="8646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+mj-lt"/>
              </a:rPr>
              <a:t>     </a:t>
            </a:r>
            <a:r>
              <a:rPr lang="en-US" sz="8000" b="1" dirty="0">
                <a:solidFill>
                  <a:srgbClr val="0070C0"/>
                </a:solidFill>
                <a:latin typeface="Coiny" panose="0200090306050006000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346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5310AC2-39A1-4C93-AB2F-D3F7719E3264}"/>
              </a:ext>
            </a:extLst>
          </p:cNvPr>
          <p:cNvSpPr/>
          <p:nvPr/>
        </p:nvSpPr>
        <p:spPr>
          <a:xfrm>
            <a:off x="430889" y="411294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D8E75F-D98F-47B8-9043-BDF4DFC35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32"/>
          <a:stretch/>
        </p:blipFill>
        <p:spPr>
          <a:xfrm>
            <a:off x="5323140" y="1522247"/>
            <a:ext cx="6708270" cy="3262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94FF2AA-0804-4CAF-803C-E14F764E7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185575"/>
              </p:ext>
            </p:extLst>
          </p:nvPr>
        </p:nvGraphicFramePr>
        <p:xfrm>
          <a:off x="5456095" y="4709960"/>
          <a:ext cx="6187152" cy="1857820"/>
        </p:xfrm>
        <a:graphic>
          <a:graphicData uri="http://schemas.openxmlformats.org/drawingml/2006/table">
            <a:tbl>
              <a:tblPr firstRow="1" bandRow="1"/>
              <a:tblGrid>
                <a:gridCol w="2062384">
                  <a:extLst>
                    <a:ext uri="{9D8B030D-6E8A-4147-A177-3AD203B41FA5}">
                      <a16:colId xmlns:a16="http://schemas.microsoft.com/office/drawing/2014/main" val="2291636980"/>
                    </a:ext>
                  </a:extLst>
                </a:gridCol>
                <a:gridCol w="2062384">
                  <a:extLst>
                    <a:ext uri="{9D8B030D-6E8A-4147-A177-3AD203B41FA5}">
                      <a16:colId xmlns:a16="http://schemas.microsoft.com/office/drawing/2014/main" val="2495621826"/>
                    </a:ext>
                  </a:extLst>
                </a:gridCol>
                <a:gridCol w="2062384">
                  <a:extLst>
                    <a:ext uri="{9D8B030D-6E8A-4147-A177-3AD203B41FA5}">
                      <a16:colId xmlns:a16="http://schemas.microsoft.com/office/drawing/2014/main" val="2323058943"/>
                    </a:ext>
                  </a:extLst>
                </a:gridCol>
              </a:tblGrid>
              <a:tr h="3715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495564"/>
                  </a:ext>
                </a:extLst>
              </a:tr>
              <a:tr h="371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995240"/>
                  </a:ext>
                </a:extLst>
              </a:tr>
              <a:tr h="371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nông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gặt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321581"/>
                  </a:ext>
                </a:extLst>
              </a:tr>
              <a:tr h="371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trâu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gặm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cỏ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380126"/>
                  </a:ext>
                </a:extLst>
              </a:tr>
              <a:tr h="371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(….)</a:t>
                      </a: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(….)</a:t>
                      </a: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(….)</a:t>
                      </a: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96512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4357DD0F-6012-4B91-B44F-EB15C72B1848}"/>
              </a:ext>
            </a:extLst>
          </p:cNvPr>
          <p:cNvSpPr txBox="1"/>
          <p:nvPr/>
        </p:nvSpPr>
        <p:spPr>
          <a:xfrm>
            <a:off x="1235134" y="445029"/>
            <a:ext cx="9137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Dựa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tranh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chỉ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sự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hoạt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động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mẫu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 </a:t>
            </a:r>
            <a:endParaRPr lang="vi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60E2C5-5D15-405A-9FF3-884DDAE5382E}"/>
              </a:ext>
            </a:extLst>
          </p:cNvPr>
          <p:cNvCxnSpPr>
            <a:cxnSpLocks/>
          </p:cNvCxnSpPr>
          <p:nvPr/>
        </p:nvCxnSpPr>
        <p:spPr>
          <a:xfrm>
            <a:off x="6527651" y="941542"/>
            <a:ext cx="1406674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97BC75-9C9C-4D28-8AE2-80F65CFF78D9}"/>
              </a:ext>
            </a:extLst>
          </p:cNvPr>
          <p:cNvCxnSpPr>
            <a:cxnSpLocks/>
          </p:cNvCxnSpPr>
          <p:nvPr/>
        </p:nvCxnSpPr>
        <p:spPr>
          <a:xfrm>
            <a:off x="8677275" y="941542"/>
            <a:ext cx="1200150" cy="11997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46FE8A-4E40-486A-9AC3-CE496DB7121B}"/>
              </a:ext>
            </a:extLst>
          </p:cNvPr>
          <p:cNvCxnSpPr>
            <a:cxnSpLocks/>
          </p:cNvCxnSpPr>
          <p:nvPr/>
        </p:nvCxnSpPr>
        <p:spPr>
          <a:xfrm flipV="1">
            <a:off x="3708251" y="1396347"/>
            <a:ext cx="1930549" cy="13036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49594D16-5DFE-463D-ACC4-00F489D75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324" y="1875320"/>
            <a:ext cx="4924337" cy="352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22DC504-5F3E-46B5-A808-A17E31020EDC}"/>
              </a:ext>
            </a:extLst>
          </p:cNvPr>
          <p:cNvSpPr/>
          <p:nvPr/>
        </p:nvSpPr>
        <p:spPr>
          <a:xfrm>
            <a:off x="1685925" y="2368537"/>
            <a:ext cx="3378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063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5310AC2-39A1-4C93-AB2F-D3F7719E3264}"/>
              </a:ext>
            </a:extLst>
          </p:cNvPr>
          <p:cNvSpPr/>
          <p:nvPr/>
        </p:nvSpPr>
        <p:spPr>
          <a:xfrm>
            <a:off x="431800" y="369642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77FF08-B31F-457B-8454-7BBF39606D02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2913FD1-6782-477F-AA2F-DE9E95EC934E}"/>
                </a:ext>
              </a:extLst>
            </p:cNvPr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44622B9-56C2-48DF-B43A-D3709D70A8CB}"/>
                  </a:ext>
                </a:extLst>
              </p:cNvPr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E3EEC572-AE9A-44CE-967F-4933DC071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</p:spPr>
            </p:pic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C8B9A887-52A3-4381-8D2C-3A3D562B08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</p:spPr>
            </p:pic>
          </p:grp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41217DD9-3107-46F4-BD73-87B718317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069E54-7FCE-4504-B61D-C3ADC5180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</p:spPr>
        </p:pic>
      </p:grpSp>
      <p:pic>
        <p:nvPicPr>
          <p:cNvPr id="18" name="Picture 17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43721BA8-96AC-4EFF-9484-BEF2D38C1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72" y="886375"/>
            <a:ext cx="8310828" cy="493776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5A5A95E-4DDB-413F-914A-8DE4F7A49429}"/>
              </a:ext>
            </a:extLst>
          </p:cNvPr>
          <p:cNvSpPr/>
          <p:nvPr/>
        </p:nvSpPr>
        <p:spPr>
          <a:xfrm flipH="1">
            <a:off x="9977172" y="1401093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0D07C800-5743-4444-8B86-A7F1F6490E35}"/>
              </a:ext>
            </a:extLst>
          </p:cNvPr>
          <p:cNvSpPr/>
          <p:nvPr/>
        </p:nvSpPr>
        <p:spPr>
          <a:xfrm>
            <a:off x="4267689" y="1519082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61B0905-909A-47A4-B21B-AA7ED5974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4912" y="52712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9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9" grpId="0" animBg="1"/>
          <p:bldP spid="2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5310AC2-39A1-4C93-AB2F-D3F7719E3264}"/>
              </a:ext>
            </a:extLst>
          </p:cNvPr>
          <p:cNvSpPr/>
          <p:nvPr/>
        </p:nvSpPr>
        <p:spPr>
          <a:xfrm>
            <a:off x="430889" y="411294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8DED3D-ABC6-47A7-8671-16ACF73AA9D2}"/>
              </a:ext>
            </a:extLst>
          </p:cNvPr>
          <p:cNvSpPr txBox="1"/>
          <p:nvPr/>
        </p:nvSpPr>
        <p:spPr>
          <a:xfrm>
            <a:off x="628650" y="579924"/>
            <a:ext cx="11160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8AE41-9048-41D1-AA5F-FFEC5C343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" y="1609419"/>
            <a:ext cx="7391339" cy="493416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FC55E16-3AEB-4A33-BD62-875DBE0848C7}"/>
              </a:ext>
            </a:extLst>
          </p:cNvPr>
          <p:cNvSpPr/>
          <p:nvPr/>
        </p:nvSpPr>
        <p:spPr>
          <a:xfrm>
            <a:off x="5355640" y="3344771"/>
            <a:ext cx="568910" cy="653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DA830D3-2BD2-4660-8BD2-622A4C72690D}"/>
              </a:ext>
            </a:extLst>
          </p:cNvPr>
          <p:cNvSpPr/>
          <p:nvPr/>
        </p:nvSpPr>
        <p:spPr>
          <a:xfrm>
            <a:off x="5124450" y="4694166"/>
            <a:ext cx="1400507" cy="10113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07A5AF-324C-4AF6-857E-A45F056874B2}"/>
              </a:ext>
            </a:extLst>
          </p:cNvPr>
          <p:cNvSpPr/>
          <p:nvPr/>
        </p:nvSpPr>
        <p:spPr>
          <a:xfrm>
            <a:off x="5355640" y="2100315"/>
            <a:ext cx="1149869" cy="1897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7DE4D44-CA3D-4C9F-A4BE-7CEDF785A505}"/>
              </a:ext>
            </a:extLst>
          </p:cNvPr>
          <p:cNvSpPr/>
          <p:nvPr/>
        </p:nvSpPr>
        <p:spPr>
          <a:xfrm>
            <a:off x="4850932" y="3738658"/>
            <a:ext cx="865414" cy="653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A304A5-498C-4989-BE3F-CB8DFE14B4C3}"/>
              </a:ext>
            </a:extLst>
          </p:cNvPr>
          <p:cNvSpPr/>
          <p:nvPr/>
        </p:nvSpPr>
        <p:spPr>
          <a:xfrm>
            <a:off x="4122700" y="5793553"/>
            <a:ext cx="865414" cy="653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730E45-84A3-43EF-BE32-C2C04A8FE011}"/>
              </a:ext>
            </a:extLst>
          </p:cNvPr>
          <p:cNvCxnSpPr/>
          <p:nvPr/>
        </p:nvCxnSpPr>
        <p:spPr>
          <a:xfrm>
            <a:off x="4488051" y="1069449"/>
            <a:ext cx="1000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9E4C56-1DE3-4C76-A34A-997B00F1242C}"/>
              </a:ext>
            </a:extLst>
          </p:cNvPr>
          <p:cNvCxnSpPr/>
          <p:nvPr/>
        </p:nvCxnSpPr>
        <p:spPr>
          <a:xfrm>
            <a:off x="6240651" y="1069449"/>
            <a:ext cx="1000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D9C32D-BCED-4744-A497-465B3DF95E02}"/>
              </a:ext>
            </a:extLst>
          </p:cNvPr>
          <p:cNvCxnSpPr>
            <a:cxnSpLocks/>
          </p:cNvCxnSpPr>
          <p:nvPr/>
        </p:nvCxnSpPr>
        <p:spPr>
          <a:xfrm>
            <a:off x="7526526" y="1110198"/>
            <a:ext cx="16224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7" t="30997" r="19872" b="28889"/>
          <a:stretch>
            <a:fillRect/>
          </a:stretch>
        </p:blipFill>
        <p:spPr bwMode="auto">
          <a:xfrm>
            <a:off x="7526526" y="1970381"/>
            <a:ext cx="4284856" cy="356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 animBg="1"/>
      <p:bldP spid="11" grpId="1" animBg="1"/>
      <p:bldP spid="30" grpId="0" animBg="1"/>
      <p:bldP spid="30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B41226-6FCB-4B6C-9739-87EEE02AF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5310AC2-39A1-4C93-AB2F-D3F7719E3264}"/>
              </a:ext>
            </a:extLst>
          </p:cNvPr>
          <p:cNvSpPr/>
          <p:nvPr/>
        </p:nvSpPr>
        <p:spPr>
          <a:xfrm>
            <a:off x="431800" y="369642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77FF08-B31F-457B-8454-7BBF39606D02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2913FD1-6782-477F-AA2F-DE9E95EC934E}"/>
                </a:ext>
              </a:extLst>
            </p:cNvPr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44622B9-56C2-48DF-B43A-D3709D70A8CB}"/>
                  </a:ext>
                </a:extLst>
              </p:cNvPr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E3EEC572-AE9A-44CE-967F-4933DC071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</p:spPr>
            </p:pic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C8B9A887-52A3-4381-8D2C-3A3D562B08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</p:spPr>
            </p:pic>
          </p:grp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41217DD9-3107-46F4-BD73-87B718317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069E54-7FCE-4504-B61D-C3ADC5180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71D3CBF4-4470-4A0B-9F1F-5D5B7160F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09" y="0"/>
            <a:ext cx="2480844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130E2E-76C7-46CD-936D-73712C594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1" y="-1"/>
            <a:ext cx="1759966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98FD588-A206-4886-AECC-F3AD4C8926F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43" y="5108252"/>
            <a:ext cx="3177388" cy="17497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A5DE8E6-9734-4EEC-A406-5525F80821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" y="4761713"/>
            <a:ext cx="1873445" cy="2096286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E7E1A6DC-C3E4-4DDF-9EC8-D1FFB068AF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82" y="0"/>
            <a:ext cx="1465118" cy="1828800"/>
          </a:xfrm>
          <a:prstGeom prst="rect">
            <a:avLst/>
          </a:prstGeom>
        </p:spPr>
      </p:pic>
      <p:pic>
        <p:nvPicPr>
          <p:cNvPr id="32" name="Picture 31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1AFCE37A-8C8F-4D04-BB1F-B29625A296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56"/>
          <a:stretch/>
        </p:blipFill>
        <p:spPr>
          <a:xfrm>
            <a:off x="6431279" y="4156454"/>
            <a:ext cx="5760721" cy="2701546"/>
          </a:xfrm>
          <a:prstGeom prst="rect">
            <a:avLst/>
          </a:prstGeom>
        </p:spPr>
      </p:pic>
      <p:pic>
        <p:nvPicPr>
          <p:cNvPr id="35" name="Picture 34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FA252F38-3F78-49E6-B76C-15D75FB30A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084" y="3259694"/>
            <a:ext cx="4023360" cy="40233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E1A15A6-58D3-4136-9CDF-38559A1090D3}"/>
              </a:ext>
            </a:extLst>
          </p:cNvPr>
          <p:cNvSpPr txBox="1"/>
          <p:nvPr/>
        </p:nvSpPr>
        <p:spPr>
          <a:xfrm>
            <a:off x="1372175" y="883748"/>
            <a:ext cx="95521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986E748C-6630-45DB-81A9-8AE21E041A89}"/>
              </a:ext>
            </a:extLst>
          </p:cNvPr>
          <p:cNvSpPr/>
          <p:nvPr/>
        </p:nvSpPr>
        <p:spPr>
          <a:xfrm>
            <a:off x="2581692" y="2058006"/>
            <a:ext cx="2358024" cy="8640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5" name="Rounded Rectangle 28">
            <a:extLst>
              <a:ext uri="{FF2B5EF4-FFF2-40B4-BE49-F238E27FC236}">
                <a16:creationId xmlns:a16="http://schemas.microsoft.com/office/drawing/2014/main" id="{F933A7FD-50C1-467E-8F10-EDF99F802DE4}"/>
              </a:ext>
            </a:extLst>
          </p:cNvPr>
          <p:cNvSpPr/>
          <p:nvPr/>
        </p:nvSpPr>
        <p:spPr>
          <a:xfrm>
            <a:off x="6860613" y="2092070"/>
            <a:ext cx="2358024" cy="86409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5DAEE0F3-8E10-495E-8DFE-78982A34BD13}"/>
              </a:ext>
            </a:extLst>
          </p:cNvPr>
          <p:cNvSpPr/>
          <p:nvPr/>
        </p:nvSpPr>
        <p:spPr>
          <a:xfrm>
            <a:off x="6304723" y="3179281"/>
            <a:ext cx="3607186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ay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EAEC696D-47AC-4707-8FF5-6FC62E4A26C4}"/>
              </a:ext>
            </a:extLst>
          </p:cNvPr>
          <p:cNvSpPr/>
          <p:nvPr/>
        </p:nvSpPr>
        <p:spPr>
          <a:xfrm>
            <a:off x="6328141" y="4119774"/>
            <a:ext cx="5311409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đua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vòm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8">
            <a:extLst>
              <a:ext uri="{FF2B5EF4-FFF2-40B4-BE49-F238E27FC236}">
                <a16:creationId xmlns:a16="http://schemas.microsoft.com/office/drawing/2014/main" id="{A93C65A9-65A4-4DB7-A291-4C3953A2F395}"/>
              </a:ext>
            </a:extLst>
          </p:cNvPr>
          <p:cNvSpPr/>
          <p:nvPr/>
        </p:nvSpPr>
        <p:spPr>
          <a:xfrm>
            <a:off x="6304721" y="4913781"/>
            <a:ext cx="3780405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bơi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52C2977F-4B09-42A2-A001-A33190CD6C8C}"/>
              </a:ext>
            </a:extLst>
          </p:cNvPr>
          <p:cNvSpPr/>
          <p:nvPr/>
        </p:nvSpPr>
        <p:spPr>
          <a:xfrm>
            <a:off x="2647950" y="3139418"/>
            <a:ext cx="2130259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15">
            <a:extLst>
              <a:ext uri="{FF2B5EF4-FFF2-40B4-BE49-F238E27FC236}">
                <a16:creationId xmlns:a16="http://schemas.microsoft.com/office/drawing/2014/main" id="{40C03522-E68D-467A-9F93-E72293CDFC89}"/>
              </a:ext>
            </a:extLst>
          </p:cNvPr>
          <p:cNvSpPr/>
          <p:nvPr/>
        </p:nvSpPr>
        <p:spPr>
          <a:xfrm>
            <a:off x="2743200" y="4011640"/>
            <a:ext cx="2035009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16">
            <a:extLst>
              <a:ext uri="{FF2B5EF4-FFF2-40B4-BE49-F238E27FC236}">
                <a16:creationId xmlns:a16="http://schemas.microsoft.com/office/drawing/2014/main" id="{57E090DA-F030-4454-BC1E-03C8EB9A5D31}"/>
              </a:ext>
            </a:extLst>
          </p:cNvPr>
          <p:cNvSpPr/>
          <p:nvPr/>
        </p:nvSpPr>
        <p:spPr>
          <a:xfrm>
            <a:off x="2860938" y="4883862"/>
            <a:ext cx="1917271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3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713 L -3.95833E-6 0.06875 C -0.01432 0.05301 -0.01119 0.05301 -0.03099 0.04514 L -0.07799 0.03195 C -0.08593 0.03982 -0.09257 0.06088 -0.10026 0.03195 C -0.10182 0.0294 -0.10338 0.01621 -0.10494 0.00579 C -0.10664 0.01875 -0.10846 0.03727 -0.11015 0.04514 C -0.11158 0.05301 -0.11302 0.05024 -0.11445 0.05811 C -0.12109 0.09491 -0.11979 0.07662 -0.12278 0.13172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7 0.00232 L -0.04727 0.00185 C -0.05247 -0.00717 -0.05742 -0.01759 -0.06263 -0.02662 C -0.06667 -0.03287 -0.0707 -0.03819 -0.07461 -0.04398 C -0.0763 -0.04583 -0.07787 -0.04699 -0.0793 -0.0493 C -0.08958 -0.0669 -0.0763 -0.04907 -0.08568 -0.06111 C -0.08685 -0.06435 -0.08802 -0.06782 -0.08932 -0.07083 C -0.09011 -0.07222 -0.09102 -0.07315 -0.0918 -0.07477 C -0.09271 -0.07639 -0.09349 -0.0787 -0.0944 -0.08032 C -0.09544 -0.08217 -0.09636 -0.08264 -0.09727 -0.08426 C -0.09831 -0.08565 -0.09922 -0.08819 -0.10026 -0.09004 C -0.10078 -0.09213 -0.10117 -0.09398 -0.10182 -0.09583 C -0.10274 -0.09884 -0.10521 -0.10602 -0.10573 -0.10741 C -0.10625 -0.10903 -0.1069 -0.10995 -0.10755 -0.11111 C -0.10794 -0.11319 -0.10833 -0.11597 -0.10872 -0.1169 C -0.11237 -0.12523 -0.10951 -0.11273 -0.11237 -0.12292 C -0.11302 -0.12477 -0.11354 -0.12847 -0.11419 -0.13032 C -0.11602 -0.13565 -0.11537 -0.12963 -0.11667 -0.13426 C -0.11992 -0.1456 -0.11784 -0.14398 -0.12044 -0.14398 " pathEditMode="relative" rAng="0" ptsTypes="AAAAAAAAAAAAAAAAA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0093 L -0.04584 0.00116 C -0.0474 0.00093 -0.04883 0.0007 -0.05 0.0007 C -0.05248 0.00023 -0.05053 0.00047 -0.05326 -2.22222E-6 C -0.05365 -2.22222E-6 -0.05443 -2.22222E-6 -0.05508 -2.22222E-6 C -0.05573 -0.00023 -0.05612 -0.00023 -0.05678 -0.00046 C -0.05873 -0.00069 -0.06329 -0.00116 -0.06459 -0.00116 C -0.06524 -0.00116 -0.06602 -0.00116 -0.06667 -0.00139 C -0.07071 -0.00208 -0.06706 -0.00162 -0.07305 -0.00208 C -0.07435 -0.00208 -0.07553 -0.00231 -0.0767 -0.00231 C -0.07735 -0.00231 -0.07826 -0.00254 -0.07904 -0.00254 C -0.0793 -0.00254 -0.07969 -0.00278 -0.08034 -0.00278 C -0.08099 -0.00278 -0.08178 -0.00278 -0.08256 -0.00278 C -0.08282 -0.00301 -0.08282 -0.00301 -0.08347 -0.00324 C -0.08425 -0.00324 -0.08529 -0.00324 -0.08607 -0.00324 C -0.08737 -0.00347 -0.08868 -0.00347 -0.08972 -0.0037 C -0.09987 -0.00486 -0.08763 -0.00347 -0.09284 -0.00416 C -0.09441 -0.0044 -0.09584 -0.00463 -0.0974 -0.00486 C -0.09792 -0.00486 -0.0987 -0.00486 -0.09922 -0.00486 C -0.10261 -0.00486 -0.10586 -0.00486 -0.10925 -0.00486 C -0.1142 -0.00509 -0.10495 -0.00486 -0.11941 -0.00509 C -0.11993 -0.00509 -0.12019 -0.00532 -0.12045 -0.00532 C -0.12097 -0.00532 -0.12123 -0.00555 -0.12188 -0.00555 C -0.12214 -0.00578 -0.12253 -0.00555 -0.12253 -0.00555 " pathEditMode="relative" rAng="0" ptsTypes="AAAAAAAAAAAAAAAAAAAAAA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A3626E8F-DDD3-49F1-99C3-B59A8CD06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87" y="-48638"/>
            <a:ext cx="6400800" cy="64008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74EBFAC-E876-4B17-8670-58B7FA6A976D}"/>
              </a:ext>
            </a:extLst>
          </p:cNvPr>
          <p:cNvSpPr txBox="1"/>
          <p:nvPr/>
        </p:nvSpPr>
        <p:spPr>
          <a:xfrm>
            <a:off x="3428023" y="1584702"/>
            <a:ext cx="4705205" cy="223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vừa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nối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158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Arial-Rounded</vt:lpstr>
      <vt:lpstr>Calibri</vt:lpstr>
      <vt:lpstr>Coiny</vt:lpstr>
      <vt:lpstr>等线</vt:lpstr>
      <vt:lpstr>等线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Thuy Linhh</cp:lastModifiedBy>
  <cp:revision>54</cp:revision>
  <dcterms:created xsi:type="dcterms:W3CDTF">2022-05-21T09:20:50Z</dcterms:created>
  <dcterms:modified xsi:type="dcterms:W3CDTF">2025-09-15T07:21:19Z</dcterms:modified>
</cp:coreProperties>
</file>