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672" r:id="rId3"/>
    <p:sldId id="324" r:id="rId4"/>
    <p:sldId id="2656" r:id="rId5"/>
    <p:sldId id="2693" r:id="rId6"/>
    <p:sldId id="2632" r:id="rId7"/>
    <p:sldId id="2631" r:id="rId8"/>
    <p:sldId id="2658" r:id="rId9"/>
    <p:sldId id="2695" r:id="rId10"/>
    <p:sldId id="2683" r:id="rId11"/>
    <p:sldId id="2684" r:id="rId12"/>
    <p:sldId id="2685" r:id="rId13"/>
    <p:sldId id="2686" r:id="rId14"/>
    <p:sldId id="26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761C8-CA36-43A8-BFAE-0E71270DA640}"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3BE95-9FE5-44B8-8478-C2BD1A034CC7}" type="slidenum">
              <a:rPr lang="en-US" smtClean="0"/>
              <a:t>‹#›</a:t>
            </a:fld>
            <a:endParaRPr lang="en-US"/>
          </a:p>
        </p:txBody>
      </p:sp>
    </p:spTree>
    <p:extLst>
      <p:ext uri="{BB962C8B-B14F-4D97-AF65-F5344CB8AC3E}">
        <p14:creationId xmlns:p14="http://schemas.microsoft.com/office/powerpoint/2010/main" val="176665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970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841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970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898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427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71900905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65201214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49691129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56176942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34918417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130371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83001204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51826740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150322199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224354895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1349849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02678837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07016917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81958715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935207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3499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95401388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72518704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0865199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210347250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26617164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2097830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2025/9/15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0326037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428888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9D9DB-18FC-4DE1-B6E3-B7CBA7A93292}" type="datetimeFigureOut">
              <a:rPr lang="zh-CN" altLang="en-US" smtClean="0"/>
              <a:t>2025/9/15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612415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51.png"/><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106.sv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4.png"/><Relationship Id="rId21" Type="http://schemas.openxmlformats.org/officeDocument/2006/relationships/image" Target="../media/image10.png"/><Relationship Id="rId7" Type="http://schemas.microsoft.com/office/2007/relationships/hdphoto" Target="../media/hdphoto3.wdp"/><Relationship Id="rId12" Type="http://schemas.openxmlformats.org/officeDocument/2006/relationships/image" Target="../media/image30.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7.png"/><Relationship Id="rId11" Type="http://schemas.microsoft.com/office/2007/relationships/hdphoto" Target="../media/hdphoto4.wdp"/><Relationship Id="rId24" Type="http://schemas.openxmlformats.org/officeDocument/2006/relationships/image" Target="../media/image1.png"/><Relationship Id="rId5" Type="http://schemas.openxmlformats.org/officeDocument/2006/relationships/image" Target="../media/image26.png"/><Relationship Id="rId15" Type="http://schemas.openxmlformats.org/officeDocument/2006/relationships/image" Target="../media/image33.png"/><Relationship Id="rId23" Type="http://schemas.openxmlformats.org/officeDocument/2006/relationships/image" Target="../media/image37.png"/><Relationship Id="rId28" Type="http://schemas.openxmlformats.org/officeDocument/2006/relationships/image" Target="../media/image39.png"/><Relationship Id="rId10" Type="http://schemas.openxmlformats.org/officeDocument/2006/relationships/image" Target="../media/image29.png"/><Relationship Id="rId19"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2.png"/><Relationship Id="rId22" Type="http://schemas.openxmlformats.org/officeDocument/2006/relationships/image" Target="../media/image11.png"/><Relationship Id="rId27"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48.png"/><Relationship Id="rId5" Type="http://schemas.microsoft.com/office/2007/relationships/hdphoto" Target="../media/hdphoto6.wdp"/><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49.png"/><Relationship Id="rId1" Type="http://schemas.openxmlformats.org/officeDocument/2006/relationships/slideLayout" Target="../slideLayouts/slideLayout18.xml"/><Relationship Id="rId5" Type="http://schemas.openxmlformats.org/officeDocument/2006/relationships/image" Target="../media/image102.sv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
            <a:extLst>
              <a:ext uri="{FF2B5EF4-FFF2-40B4-BE49-F238E27FC236}">
                <a16:creationId xmlns:a16="http://schemas.microsoft.com/office/drawing/2014/main" id="{848F7FBA-E073-4B08-87BA-8DBD8A78FB33}"/>
              </a:ext>
            </a:extLst>
          </p:cNvPr>
          <p:cNvSpPr/>
          <p:nvPr/>
        </p:nvSpPr>
        <p:spPr>
          <a:xfrm>
            <a:off x="4299045" y="575085"/>
            <a:ext cx="3302758" cy="1035351"/>
          </a:xfrm>
          <a:prstGeom prst="roundRect">
            <a:avLst>
              <a:gd name="adj" fmla="val 50000"/>
            </a:avLst>
          </a:prstGeom>
          <a:solidFill>
            <a:srgbClr val="FA981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Tiếng</a:t>
            </a:r>
            <a:r>
              <a:rPr kumimoji="0" lang="en-US" altLang="zh-CN" sz="4000" b="1" i="0" u="none" strike="noStrike" kern="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altLang="zh-CN" sz="4000" b="1" kern="0"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V</a:t>
            </a:r>
            <a:r>
              <a:rPr kumimoji="0" lang="en-US" altLang="zh-CN" sz="4000" b="1" i="0" u="none" strike="noStrike" kern="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iệt</a:t>
            </a:r>
            <a:endParaRPr kumimoji="0" lang="zh-CN" altLang="en-US" sz="4000" b="1" i="0" u="none" strike="noStrike" kern="0" cap="none" spc="0" normalizeH="0" baseline="0" noProof="0" dirty="0">
              <a:ln>
                <a:noFill/>
              </a:ln>
              <a:solidFill>
                <a:srgbClr val="7030A0"/>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37" name="TextBox 36">
            <a:extLst>
              <a:ext uri="{FF2B5EF4-FFF2-40B4-BE49-F238E27FC236}">
                <a16:creationId xmlns:a16="http://schemas.microsoft.com/office/drawing/2014/main" id="{12C3AB74-C67E-416A-856D-A96CA41F1EF8}"/>
              </a:ext>
            </a:extLst>
          </p:cNvPr>
          <p:cNvSpPr txBox="1"/>
          <p:nvPr/>
        </p:nvSpPr>
        <p:spPr>
          <a:xfrm>
            <a:off x="3934310" y="2661917"/>
            <a:ext cx="4895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Bài</a:t>
            </a:r>
            <a:r>
              <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 4 – </a:t>
            </a:r>
            <a:r>
              <a:rPr kumimoji="0" 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a:t>
            </a:r>
            <a:endPar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90EE2D2-1ECA-4CD1-A001-6467A66D2F62}"/>
              </a:ext>
            </a:extLst>
          </p:cNvPr>
          <p:cNvPicPr>
            <a:picLocks noChangeAspect="1"/>
          </p:cNvPicPr>
          <p:nvPr/>
        </p:nvPicPr>
        <p:blipFill>
          <a:blip r:embed="rId3"/>
          <a:stretch>
            <a:fillRect/>
          </a:stretch>
        </p:blipFill>
        <p:spPr>
          <a:xfrm>
            <a:off x="1791851" y="3429000"/>
            <a:ext cx="8608298" cy="2365453"/>
          </a:xfrm>
          <a:prstGeom prst="rect">
            <a:avLst/>
          </a:prstGeom>
        </p:spPr>
      </p:pic>
      <p:sp>
        <p:nvSpPr>
          <p:cNvPr id="2" name="TextBox 1">
            <a:extLst>
              <a:ext uri="{FF2B5EF4-FFF2-40B4-BE49-F238E27FC236}">
                <a16:creationId xmlns:a16="http://schemas.microsoft.com/office/drawing/2014/main" id="{961D9EB1-F70A-A094-BAF7-B8A647BFAC19}"/>
              </a:ext>
            </a:extLst>
          </p:cNvPr>
          <p:cNvSpPr txBox="1"/>
          <p:nvPr/>
        </p:nvSpPr>
        <p:spPr>
          <a:xfrm>
            <a:off x="3820676" y="4611726"/>
            <a:ext cx="9052362" cy="1015663"/>
          </a:xfrm>
          <a:prstGeom prst="rect">
            <a:avLst/>
          </a:prstGeom>
          <a:noFill/>
        </p:spPr>
        <p:txBody>
          <a:bodyPr wrap="square" rtlCol="0">
            <a:spAutoFit/>
          </a:bodyPr>
          <a:lstStyle/>
          <a:p>
            <a:r>
              <a:rPr lang="en-US" sz="6000">
                <a:solidFill>
                  <a:srgbClr val="FFFF00"/>
                </a:solidFill>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1706378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8E00E8AA-D1FF-4126-A88B-01A61047F4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758016"/>
            <a:ext cx="5193792" cy="4966563"/>
          </a:xfrm>
          <a:prstGeom prst="rect">
            <a:avLst/>
          </a:prstGeom>
        </p:spPr>
      </p:pic>
      <p:sp>
        <p:nvSpPr>
          <p:cNvPr id="6" name="TextBox 5">
            <a:extLst>
              <a:ext uri="{FF2B5EF4-FFF2-40B4-BE49-F238E27FC236}">
                <a16:creationId xmlns:a16="http://schemas.microsoft.com/office/drawing/2014/main" id="{970882B6-3A0E-4090-8EE2-2AB18E635AF8}"/>
              </a:ext>
            </a:extLst>
          </p:cNvPr>
          <p:cNvSpPr txBox="1"/>
          <p:nvPr/>
        </p:nvSpPr>
        <p:spPr>
          <a:xfrm>
            <a:off x="935812" y="2195840"/>
            <a:ext cx="315961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228600">
                    <a:srgbClr val="FF9900">
                      <a:satMod val="175000"/>
                      <a:alpha val="40000"/>
                    </a:srgbClr>
                  </a:glow>
                </a:effectLst>
                <a:uLnTx/>
                <a:uFillTx/>
                <a:latin typeface="Aarian"/>
                <a:cs typeface="Baloo" panose="03080902040302020200" pitchFamily="66" charset="0"/>
              </a:rPr>
              <a:t>Chia </a:t>
            </a:r>
            <a:r>
              <a:rPr kumimoji="0" lang="en-US" sz="4000" b="1" i="0" u="none" strike="noStrike" kern="1200" cap="none" spc="0" normalizeH="0" baseline="0" noProof="0" dirty="0" err="1">
                <a:ln>
                  <a:noFill/>
                </a:ln>
                <a:solidFill>
                  <a:prstClr val="white"/>
                </a:solidFill>
                <a:effectLst>
                  <a:glow rad="228600">
                    <a:srgbClr val="FF9900">
                      <a:satMod val="175000"/>
                      <a:alpha val="40000"/>
                    </a:srgbClr>
                  </a:glow>
                </a:effectLst>
                <a:uLnTx/>
                <a:uFillTx/>
                <a:latin typeface="Aarian"/>
                <a:cs typeface="Baloo" panose="03080902040302020200" pitchFamily="66" charset="0"/>
              </a:rPr>
              <a:t>sẻ</a:t>
            </a:r>
            <a:r>
              <a:rPr kumimoji="0" lang="en-US" sz="4000" b="1" i="0" u="none" strike="noStrike" kern="1200" cap="none" spc="0" normalizeH="0" baseline="0" noProof="0" dirty="0">
                <a:ln>
                  <a:noFill/>
                </a:ln>
                <a:solidFill>
                  <a:prstClr val="white"/>
                </a:solidFill>
                <a:effectLst>
                  <a:glow rad="228600">
                    <a:srgbClr val="FF9900">
                      <a:satMod val="175000"/>
                      <a:alpha val="40000"/>
                    </a:srgbClr>
                  </a:glow>
                </a:effectLst>
                <a:uLnTx/>
                <a:uFillTx/>
                <a:latin typeface="Aarian"/>
                <a:cs typeface="Baloo" panose="03080902040302020200" pitchFamily="66" charset="0"/>
              </a:rPr>
              <a:t> </a:t>
            </a:r>
            <a:r>
              <a:rPr kumimoji="0" lang="en-US" sz="4000" b="1" i="0" u="none" strike="noStrike" kern="1200" cap="none" spc="0" normalizeH="0" baseline="0" noProof="0" dirty="0" err="1">
                <a:ln>
                  <a:noFill/>
                </a:ln>
                <a:solidFill>
                  <a:prstClr val="white"/>
                </a:solidFill>
                <a:effectLst>
                  <a:glow rad="228600">
                    <a:srgbClr val="FF9900">
                      <a:satMod val="175000"/>
                      <a:alpha val="40000"/>
                    </a:srgbClr>
                  </a:glow>
                </a:effectLst>
                <a:uLnTx/>
                <a:uFillTx/>
                <a:latin typeface="Aarian"/>
                <a:cs typeface="Baloo" panose="03080902040302020200" pitchFamily="66" charset="0"/>
              </a:rPr>
              <a:t>trước</a:t>
            </a:r>
            <a:r>
              <a:rPr kumimoji="0" lang="en-US" sz="4000" b="1" i="0" u="none" strike="noStrike" kern="1200" cap="none" spc="0" normalizeH="0" baseline="0" noProof="0" dirty="0">
                <a:ln>
                  <a:noFill/>
                </a:ln>
                <a:solidFill>
                  <a:prstClr val="white"/>
                </a:solidFill>
                <a:effectLst>
                  <a:glow rad="228600">
                    <a:srgbClr val="FF9900">
                      <a:satMod val="175000"/>
                      <a:alpha val="40000"/>
                    </a:srgbClr>
                  </a:glow>
                </a:effectLst>
                <a:uLnTx/>
                <a:uFillTx/>
                <a:latin typeface="Aarian"/>
                <a:cs typeface="Baloo" panose="03080902040302020200" pitchFamily="66" charset="0"/>
              </a:rPr>
              <a:t> </a:t>
            </a:r>
            <a:r>
              <a:rPr kumimoji="0" lang="en-US" sz="4000" b="1" i="0" u="none" strike="noStrike" kern="1200" cap="none" spc="0" normalizeH="0" baseline="0" noProof="0" dirty="0" err="1">
                <a:ln>
                  <a:noFill/>
                </a:ln>
                <a:solidFill>
                  <a:prstClr val="white"/>
                </a:solidFill>
                <a:effectLst>
                  <a:glow rad="228600">
                    <a:srgbClr val="FF9900">
                      <a:satMod val="175000"/>
                      <a:alpha val="40000"/>
                    </a:srgbClr>
                  </a:glow>
                </a:effectLst>
                <a:uLnTx/>
                <a:uFillTx/>
                <a:latin typeface="Aarian"/>
                <a:cs typeface="Baloo" panose="03080902040302020200" pitchFamily="66" charset="0"/>
              </a:rPr>
              <a:t>lớp</a:t>
            </a:r>
            <a:r>
              <a:rPr kumimoji="0" lang="en-US" sz="4000" b="1" i="0" u="none" strike="noStrike" kern="1200" cap="none" spc="0" normalizeH="0" baseline="0" noProof="0" dirty="0">
                <a:ln>
                  <a:noFill/>
                </a:ln>
                <a:solidFill>
                  <a:prstClr val="white"/>
                </a:solidFill>
                <a:effectLst>
                  <a:glow rad="228600">
                    <a:srgbClr val="FF9900">
                      <a:satMod val="175000"/>
                      <a:alpha val="40000"/>
                    </a:srgbClr>
                  </a:glow>
                </a:effectLst>
                <a:uLnTx/>
                <a:uFillTx/>
                <a:latin typeface="Aarian"/>
                <a:cs typeface="Baloo" panose="03080902040302020200" pitchFamily="66" charset="0"/>
              </a:rPr>
              <a:t> </a:t>
            </a:r>
          </a:p>
        </p:txBody>
      </p:sp>
      <p:pic>
        <p:nvPicPr>
          <p:cNvPr id="8" name="Picture 9">
            <a:extLst>
              <a:ext uri="{FF2B5EF4-FFF2-40B4-BE49-F238E27FC236}">
                <a16:creationId xmlns:a16="http://schemas.microsoft.com/office/drawing/2014/main" id="{1D379277-C3A1-4BB6-B767-6474547239F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06344">
            <a:off x="-203723" y="472317"/>
            <a:ext cx="2465413" cy="1932267"/>
          </a:xfrm>
          <a:prstGeom prst="rect">
            <a:avLst/>
          </a:prstGeom>
          <a:effectLst>
            <a:glow rad="177800">
              <a:schemeClr val="accent4">
                <a:lumMod val="40000"/>
                <a:lumOff val="60000"/>
                <a:alpha val="40000"/>
              </a:schemeClr>
            </a:glow>
          </a:effectLst>
        </p:spPr>
      </p:pic>
      <p:pic>
        <p:nvPicPr>
          <p:cNvPr id="4" name="Picture 3">
            <a:extLst>
              <a:ext uri="{FF2B5EF4-FFF2-40B4-BE49-F238E27FC236}">
                <a16:creationId xmlns:a16="http://schemas.microsoft.com/office/drawing/2014/main" id="{7179AE23-F7F8-4429-ADC5-5D4AA136C8AB}"/>
              </a:ext>
            </a:extLst>
          </p:cNvPr>
          <p:cNvPicPr>
            <a:picLocks noChangeAspect="1"/>
          </p:cNvPicPr>
          <p:nvPr/>
        </p:nvPicPr>
        <p:blipFill>
          <a:blip r:embed="rId6"/>
          <a:stretch>
            <a:fillRect/>
          </a:stretch>
        </p:blipFill>
        <p:spPr>
          <a:xfrm>
            <a:off x="4844955" y="1593672"/>
            <a:ext cx="6962618" cy="3851214"/>
          </a:xfrm>
          <a:prstGeom prst="rect">
            <a:avLst/>
          </a:prstGeom>
        </p:spPr>
      </p:pic>
    </p:spTree>
    <p:extLst>
      <p:ext uri="{BB962C8B-B14F-4D97-AF65-F5344CB8AC3E}">
        <p14:creationId xmlns:p14="http://schemas.microsoft.com/office/powerpoint/2010/main" val="2296933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2360856" y="541107"/>
            <a:ext cx="655588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2515726" y="1559710"/>
            <a:ext cx="6246144" cy="1323439"/>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Chia </a:t>
            </a:r>
            <a:r>
              <a:rPr kumimoji="0" lang="en-US" sz="4000" b="0" i="0" u="none" strike="noStrike" kern="1200" cap="none" spc="0" normalizeH="0" baseline="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sẻ</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với</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bạn</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về</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chi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tiết</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em</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thích</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nhất</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trong</a:t>
            </a:r>
            <a:r>
              <a:rPr kumimoji="0" lang="en-US" sz="4000" b="0" i="0" u="none" strike="noStrike" kern="1200" cap="none" spc="0" normalizeH="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bài</a:t>
            </a:r>
            <a:endParaRPr kumimoji="0" lang="en-US" sz="4000" b="0" i="0" u="none" strike="noStrike" kern="1200" cap="none" spc="0" normalizeH="0" baseline="0" noProof="0" dirty="0">
              <a:ln>
                <a:noFill/>
              </a:ln>
              <a:solidFill>
                <a:srgbClr val="FF0000"/>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916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1" name="组合 15">
            <a:extLst>
              <a:ext uri="{FF2B5EF4-FFF2-40B4-BE49-F238E27FC236}">
                <a16:creationId xmlns:a16="http://schemas.microsoft.com/office/drawing/2014/main" id="{7CBD24D9-0BAD-4742-89E8-5C18E38C0248}"/>
              </a:ext>
            </a:extLst>
          </p:cNvPr>
          <p:cNvGrpSpPr/>
          <p:nvPr/>
        </p:nvGrpSpPr>
        <p:grpSpPr>
          <a:xfrm rot="21189337" flipH="1">
            <a:off x="6320157" y="679169"/>
            <a:ext cx="5129233" cy="2414070"/>
            <a:chOff x="2206754" y="916448"/>
            <a:chExt cx="4695813" cy="3901755"/>
          </a:xfrm>
        </p:grpSpPr>
        <p:sp>
          <p:nvSpPr>
            <p:cNvPr id="32" name="对话气泡: 椭圆形 13">
              <a:extLst>
                <a:ext uri="{FF2B5EF4-FFF2-40B4-BE49-F238E27FC236}">
                  <a16:creationId xmlns:a16="http://schemas.microsoft.com/office/drawing/2014/main" id="{35ABAC31-32E9-40C0-9473-3D193FB76FA0}"/>
                </a:ext>
              </a:extLst>
            </p:cNvPr>
            <p:cNvSpPr/>
            <p:nvPr/>
          </p:nvSpPr>
          <p:spPr>
            <a:xfrm>
              <a:off x="2206754" y="916448"/>
              <a:ext cx="4695813" cy="3901755"/>
            </a:xfrm>
            <a:custGeom>
              <a:avLst/>
              <a:gdLst>
                <a:gd name="connsiteX0" fmla="*/ 4993910 w 4908116"/>
                <a:gd name="connsiteY0" fmla="*/ 3358420 h 3696461"/>
                <a:gd name="connsiteX1" fmla="*/ 4054636 w 4908116"/>
                <a:gd name="connsiteY1" fmla="*/ 3249249 h 3696461"/>
                <a:gd name="connsiteX2" fmla="*/ 1269209 w 4908116"/>
                <a:gd name="connsiteY2" fmla="*/ 3466770 h 3696461"/>
                <a:gd name="connsiteX3" fmla="*/ 542086 w 4908116"/>
                <a:gd name="connsiteY3" fmla="*/ 689590 h 3696461"/>
                <a:gd name="connsiteX4" fmla="*/ 3307657 w 4908116"/>
                <a:gd name="connsiteY4" fmla="*/ 115408 h 3696461"/>
                <a:gd name="connsiteX5" fmla="*/ 4634953 w 4908116"/>
                <a:gd name="connsiteY5" fmla="*/ 2695664 h 3696461"/>
                <a:gd name="connsiteX6" fmla="*/ 4993910 w 4908116"/>
                <a:gd name="connsiteY6" fmla="*/ 3358420 h 3696461"/>
                <a:gd name="connsiteX0" fmla="*/ 5022203 w 5022203"/>
                <a:gd name="connsiteY0" fmla="*/ 3409591 h 3785087"/>
                <a:gd name="connsiteX1" fmla="*/ 4082929 w 5022203"/>
                <a:gd name="connsiteY1" fmla="*/ 3300420 h 3785087"/>
                <a:gd name="connsiteX2" fmla="*/ 1297502 w 5022203"/>
                <a:gd name="connsiteY2" fmla="*/ 3517941 h 3785087"/>
                <a:gd name="connsiteX3" fmla="*/ 341779 w 5022203"/>
                <a:gd name="connsiteY3" fmla="*/ 540736 h 3785087"/>
                <a:gd name="connsiteX4" fmla="*/ 3335950 w 5022203"/>
                <a:gd name="connsiteY4" fmla="*/ 166579 h 3785087"/>
                <a:gd name="connsiteX5" fmla="*/ 4663246 w 5022203"/>
                <a:gd name="connsiteY5" fmla="*/ 2746835 h 3785087"/>
                <a:gd name="connsiteX6" fmla="*/ 5022203 w 5022203"/>
                <a:gd name="connsiteY6" fmla="*/ 3409591 h 3785087"/>
                <a:gd name="connsiteX0" fmla="*/ 4940997 w 4940997"/>
                <a:gd name="connsiteY0" fmla="*/ 3402666 h 3926754"/>
                <a:gd name="connsiteX1" fmla="*/ 4001723 w 4940997"/>
                <a:gd name="connsiteY1" fmla="*/ 3293495 h 3926754"/>
                <a:gd name="connsiteX2" fmla="*/ 578121 w 4940997"/>
                <a:gd name="connsiteY2" fmla="*/ 3720566 h 3926754"/>
                <a:gd name="connsiteX3" fmla="*/ 260573 w 4940997"/>
                <a:gd name="connsiteY3" fmla="*/ 533811 h 3926754"/>
                <a:gd name="connsiteX4" fmla="*/ 3254744 w 4940997"/>
                <a:gd name="connsiteY4" fmla="*/ 159654 h 3926754"/>
                <a:gd name="connsiteX5" fmla="*/ 4582040 w 4940997"/>
                <a:gd name="connsiteY5" fmla="*/ 2739910 h 3926754"/>
                <a:gd name="connsiteX6" fmla="*/ 4940997 w 4940997"/>
                <a:gd name="connsiteY6" fmla="*/ 3402666 h 3926754"/>
                <a:gd name="connsiteX0" fmla="*/ 4943752 w 4943752"/>
                <a:gd name="connsiteY0" fmla="*/ 3497595 h 4021683"/>
                <a:gd name="connsiteX1" fmla="*/ 4004478 w 4943752"/>
                <a:gd name="connsiteY1" fmla="*/ 3388424 h 4021683"/>
                <a:gd name="connsiteX2" fmla="*/ 580876 w 4943752"/>
                <a:gd name="connsiteY2" fmla="*/ 3815495 h 4021683"/>
                <a:gd name="connsiteX3" fmla="*/ 263328 w 4943752"/>
                <a:gd name="connsiteY3" fmla="*/ 628740 h 4021683"/>
                <a:gd name="connsiteX4" fmla="*/ 3295599 w 4943752"/>
                <a:gd name="connsiteY4" fmla="*/ 130758 h 4021683"/>
                <a:gd name="connsiteX5" fmla="*/ 4584795 w 4943752"/>
                <a:gd name="connsiteY5" fmla="*/ 2834839 h 4021683"/>
                <a:gd name="connsiteX6" fmla="*/ 4943752 w 4943752"/>
                <a:gd name="connsiteY6" fmla="*/ 3497595 h 4021683"/>
                <a:gd name="connsiteX0" fmla="*/ 4943752 w 4943752"/>
                <a:gd name="connsiteY0" fmla="*/ 3497595 h 4021683"/>
                <a:gd name="connsiteX1" fmla="*/ 4004478 w 4943752"/>
                <a:gd name="connsiteY1" fmla="*/ 3388424 h 4021683"/>
                <a:gd name="connsiteX2" fmla="*/ 580876 w 4943752"/>
                <a:gd name="connsiteY2" fmla="*/ 3815495 h 4021683"/>
                <a:gd name="connsiteX3" fmla="*/ 263328 w 4943752"/>
                <a:gd name="connsiteY3" fmla="*/ 628740 h 4021683"/>
                <a:gd name="connsiteX4" fmla="*/ 3295599 w 4943752"/>
                <a:gd name="connsiteY4" fmla="*/ 130758 h 4021683"/>
                <a:gd name="connsiteX5" fmla="*/ 4422870 w 4943752"/>
                <a:gd name="connsiteY5" fmla="*/ 2901514 h 4021683"/>
                <a:gd name="connsiteX6" fmla="*/ 4943752 w 4943752"/>
                <a:gd name="connsiteY6" fmla="*/ 3497595 h 4021683"/>
                <a:gd name="connsiteX0" fmla="*/ 4943752 w 4943752"/>
                <a:gd name="connsiteY0" fmla="*/ 3497595 h 4021683"/>
                <a:gd name="connsiteX1" fmla="*/ 4004478 w 4943752"/>
                <a:gd name="connsiteY1" fmla="*/ 3388424 h 4021683"/>
                <a:gd name="connsiteX2" fmla="*/ 580876 w 4943752"/>
                <a:gd name="connsiteY2" fmla="*/ 3815495 h 4021683"/>
                <a:gd name="connsiteX3" fmla="*/ 263328 w 4943752"/>
                <a:gd name="connsiteY3" fmla="*/ 628740 h 4021683"/>
                <a:gd name="connsiteX4" fmla="*/ 3295599 w 4943752"/>
                <a:gd name="connsiteY4" fmla="*/ 130758 h 4021683"/>
                <a:gd name="connsiteX5" fmla="*/ 4422870 w 4943752"/>
                <a:gd name="connsiteY5" fmla="*/ 2901514 h 4021683"/>
                <a:gd name="connsiteX6" fmla="*/ 4943752 w 4943752"/>
                <a:gd name="connsiteY6" fmla="*/ 3497595 h 4021683"/>
                <a:gd name="connsiteX0" fmla="*/ 4943752 w 4943752"/>
                <a:gd name="connsiteY0" fmla="*/ 3497595 h 4207710"/>
                <a:gd name="connsiteX1" fmla="*/ 4004478 w 4943752"/>
                <a:gd name="connsiteY1" fmla="*/ 3388424 h 4207710"/>
                <a:gd name="connsiteX2" fmla="*/ 580876 w 4943752"/>
                <a:gd name="connsiteY2" fmla="*/ 3815495 h 4207710"/>
                <a:gd name="connsiteX3" fmla="*/ 263328 w 4943752"/>
                <a:gd name="connsiteY3" fmla="*/ 628740 h 4207710"/>
                <a:gd name="connsiteX4" fmla="*/ 3295599 w 4943752"/>
                <a:gd name="connsiteY4" fmla="*/ 130758 h 4207710"/>
                <a:gd name="connsiteX5" fmla="*/ 4422870 w 4943752"/>
                <a:gd name="connsiteY5" fmla="*/ 2901514 h 4207710"/>
                <a:gd name="connsiteX6" fmla="*/ 4943752 w 4943752"/>
                <a:gd name="connsiteY6" fmla="*/ 3497595 h 4207710"/>
                <a:gd name="connsiteX0" fmla="*/ 4943752 w 4943752"/>
                <a:gd name="connsiteY0" fmla="*/ 3497595 h 4107768"/>
                <a:gd name="connsiteX1" fmla="*/ 4004478 w 4943752"/>
                <a:gd name="connsiteY1" fmla="*/ 3388424 h 4107768"/>
                <a:gd name="connsiteX2" fmla="*/ 580876 w 4943752"/>
                <a:gd name="connsiteY2" fmla="*/ 3815495 h 4107768"/>
                <a:gd name="connsiteX3" fmla="*/ 263328 w 4943752"/>
                <a:gd name="connsiteY3" fmla="*/ 628740 h 4107768"/>
                <a:gd name="connsiteX4" fmla="*/ 3295599 w 4943752"/>
                <a:gd name="connsiteY4" fmla="*/ 130758 h 4107768"/>
                <a:gd name="connsiteX5" fmla="*/ 4422870 w 4943752"/>
                <a:gd name="connsiteY5" fmla="*/ 2901514 h 4107768"/>
                <a:gd name="connsiteX6" fmla="*/ 4943752 w 4943752"/>
                <a:gd name="connsiteY6" fmla="*/ 3497595 h 410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3752" h="4107768">
                  <a:moveTo>
                    <a:pt x="4943752" y="3497595"/>
                  </a:moveTo>
                  <a:lnTo>
                    <a:pt x="4004478" y="3388424"/>
                  </a:lnTo>
                  <a:cubicBezTo>
                    <a:pt x="3484620" y="4234842"/>
                    <a:pt x="1204401" y="4275442"/>
                    <a:pt x="580876" y="3815495"/>
                  </a:cubicBezTo>
                  <a:cubicBezTo>
                    <a:pt x="-42649" y="3355548"/>
                    <a:pt x="-189126" y="1242863"/>
                    <a:pt x="263328" y="628740"/>
                  </a:cubicBezTo>
                  <a:cubicBezTo>
                    <a:pt x="715782" y="14617"/>
                    <a:pt x="2305722" y="-145824"/>
                    <a:pt x="3295599" y="130758"/>
                  </a:cubicBezTo>
                  <a:cubicBezTo>
                    <a:pt x="4676499" y="516595"/>
                    <a:pt x="4393347" y="1629971"/>
                    <a:pt x="4422870" y="2901514"/>
                  </a:cubicBezTo>
                  <a:lnTo>
                    <a:pt x="4943752" y="3497595"/>
                  </a:lnTo>
                  <a:close/>
                </a:path>
              </a:pathLst>
            </a:custGeom>
            <a:solidFill>
              <a:srgbClr val="F4AB3F"/>
            </a:solidFill>
            <a:ln w="381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 name="对话气泡: 椭圆形 13">
              <a:extLst>
                <a:ext uri="{FF2B5EF4-FFF2-40B4-BE49-F238E27FC236}">
                  <a16:creationId xmlns:a16="http://schemas.microsoft.com/office/drawing/2014/main" id="{66C1F15C-FCD5-4B17-AE23-115B221BE014}"/>
                </a:ext>
              </a:extLst>
            </p:cNvPr>
            <p:cNvSpPr/>
            <p:nvPr/>
          </p:nvSpPr>
          <p:spPr>
            <a:xfrm>
              <a:off x="2369895" y="1044434"/>
              <a:ext cx="4475657" cy="3718827"/>
            </a:xfrm>
            <a:custGeom>
              <a:avLst/>
              <a:gdLst>
                <a:gd name="connsiteX0" fmla="*/ 4993910 w 4908116"/>
                <a:gd name="connsiteY0" fmla="*/ 3358420 h 3696461"/>
                <a:gd name="connsiteX1" fmla="*/ 4054636 w 4908116"/>
                <a:gd name="connsiteY1" fmla="*/ 3249249 h 3696461"/>
                <a:gd name="connsiteX2" fmla="*/ 1269209 w 4908116"/>
                <a:gd name="connsiteY2" fmla="*/ 3466770 h 3696461"/>
                <a:gd name="connsiteX3" fmla="*/ 542086 w 4908116"/>
                <a:gd name="connsiteY3" fmla="*/ 689590 h 3696461"/>
                <a:gd name="connsiteX4" fmla="*/ 3307657 w 4908116"/>
                <a:gd name="connsiteY4" fmla="*/ 115408 h 3696461"/>
                <a:gd name="connsiteX5" fmla="*/ 4634953 w 4908116"/>
                <a:gd name="connsiteY5" fmla="*/ 2695664 h 3696461"/>
                <a:gd name="connsiteX6" fmla="*/ 4993910 w 4908116"/>
                <a:gd name="connsiteY6" fmla="*/ 3358420 h 3696461"/>
                <a:gd name="connsiteX0" fmla="*/ 5022203 w 5022203"/>
                <a:gd name="connsiteY0" fmla="*/ 3409591 h 3785087"/>
                <a:gd name="connsiteX1" fmla="*/ 4082929 w 5022203"/>
                <a:gd name="connsiteY1" fmla="*/ 3300420 h 3785087"/>
                <a:gd name="connsiteX2" fmla="*/ 1297502 w 5022203"/>
                <a:gd name="connsiteY2" fmla="*/ 3517941 h 3785087"/>
                <a:gd name="connsiteX3" fmla="*/ 341779 w 5022203"/>
                <a:gd name="connsiteY3" fmla="*/ 540736 h 3785087"/>
                <a:gd name="connsiteX4" fmla="*/ 3335950 w 5022203"/>
                <a:gd name="connsiteY4" fmla="*/ 166579 h 3785087"/>
                <a:gd name="connsiteX5" fmla="*/ 4663246 w 5022203"/>
                <a:gd name="connsiteY5" fmla="*/ 2746835 h 3785087"/>
                <a:gd name="connsiteX6" fmla="*/ 5022203 w 5022203"/>
                <a:gd name="connsiteY6" fmla="*/ 3409591 h 3785087"/>
                <a:gd name="connsiteX0" fmla="*/ 4940997 w 4940997"/>
                <a:gd name="connsiteY0" fmla="*/ 3402666 h 3926754"/>
                <a:gd name="connsiteX1" fmla="*/ 4001723 w 4940997"/>
                <a:gd name="connsiteY1" fmla="*/ 3293495 h 3926754"/>
                <a:gd name="connsiteX2" fmla="*/ 578121 w 4940997"/>
                <a:gd name="connsiteY2" fmla="*/ 3720566 h 3926754"/>
                <a:gd name="connsiteX3" fmla="*/ 260573 w 4940997"/>
                <a:gd name="connsiteY3" fmla="*/ 533811 h 3926754"/>
                <a:gd name="connsiteX4" fmla="*/ 3254744 w 4940997"/>
                <a:gd name="connsiteY4" fmla="*/ 159654 h 3926754"/>
                <a:gd name="connsiteX5" fmla="*/ 4582040 w 4940997"/>
                <a:gd name="connsiteY5" fmla="*/ 2739910 h 3926754"/>
                <a:gd name="connsiteX6" fmla="*/ 4940997 w 4940997"/>
                <a:gd name="connsiteY6" fmla="*/ 3402666 h 3926754"/>
                <a:gd name="connsiteX0" fmla="*/ 4943752 w 4943752"/>
                <a:gd name="connsiteY0" fmla="*/ 3497595 h 4021683"/>
                <a:gd name="connsiteX1" fmla="*/ 4004478 w 4943752"/>
                <a:gd name="connsiteY1" fmla="*/ 3388424 h 4021683"/>
                <a:gd name="connsiteX2" fmla="*/ 580876 w 4943752"/>
                <a:gd name="connsiteY2" fmla="*/ 3815495 h 4021683"/>
                <a:gd name="connsiteX3" fmla="*/ 263328 w 4943752"/>
                <a:gd name="connsiteY3" fmla="*/ 628740 h 4021683"/>
                <a:gd name="connsiteX4" fmla="*/ 3295599 w 4943752"/>
                <a:gd name="connsiteY4" fmla="*/ 130758 h 4021683"/>
                <a:gd name="connsiteX5" fmla="*/ 4584795 w 4943752"/>
                <a:gd name="connsiteY5" fmla="*/ 2834839 h 4021683"/>
                <a:gd name="connsiteX6" fmla="*/ 4943752 w 4943752"/>
                <a:gd name="connsiteY6" fmla="*/ 3497595 h 4021683"/>
                <a:gd name="connsiteX0" fmla="*/ 4943752 w 4943752"/>
                <a:gd name="connsiteY0" fmla="*/ 3497595 h 4021683"/>
                <a:gd name="connsiteX1" fmla="*/ 4004478 w 4943752"/>
                <a:gd name="connsiteY1" fmla="*/ 3388424 h 4021683"/>
                <a:gd name="connsiteX2" fmla="*/ 580876 w 4943752"/>
                <a:gd name="connsiteY2" fmla="*/ 3815495 h 4021683"/>
                <a:gd name="connsiteX3" fmla="*/ 263328 w 4943752"/>
                <a:gd name="connsiteY3" fmla="*/ 628740 h 4021683"/>
                <a:gd name="connsiteX4" fmla="*/ 3295599 w 4943752"/>
                <a:gd name="connsiteY4" fmla="*/ 130758 h 4021683"/>
                <a:gd name="connsiteX5" fmla="*/ 4422870 w 4943752"/>
                <a:gd name="connsiteY5" fmla="*/ 2901514 h 4021683"/>
                <a:gd name="connsiteX6" fmla="*/ 4943752 w 4943752"/>
                <a:gd name="connsiteY6" fmla="*/ 3497595 h 4021683"/>
                <a:gd name="connsiteX0" fmla="*/ 4943752 w 4943752"/>
                <a:gd name="connsiteY0" fmla="*/ 3497595 h 4021683"/>
                <a:gd name="connsiteX1" fmla="*/ 4004478 w 4943752"/>
                <a:gd name="connsiteY1" fmla="*/ 3388424 h 4021683"/>
                <a:gd name="connsiteX2" fmla="*/ 580876 w 4943752"/>
                <a:gd name="connsiteY2" fmla="*/ 3815495 h 4021683"/>
                <a:gd name="connsiteX3" fmla="*/ 263328 w 4943752"/>
                <a:gd name="connsiteY3" fmla="*/ 628740 h 4021683"/>
                <a:gd name="connsiteX4" fmla="*/ 3295599 w 4943752"/>
                <a:gd name="connsiteY4" fmla="*/ 130758 h 4021683"/>
                <a:gd name="connsiteX5" fmla="*/ 4422870 w 4943752"/>
                <a:gd name="connsiteY5" fmla="*/ 2901514 h 4021683"/>
                <a:gd name="connsiteX6" fmla="*/ 4943752 w 4943752"/>
                <a:gd name="connsiteY6" fmla="*/ 3497595 h 4021683"/>
                <a:gd name="connsiteX0" fmla="*/ 4943752 w 4943752"/>
                <a:gd name="connsiteY0" fmla="*/ 3497595 h 4207710"/>
                <a:gd name="connsiteX1" fmla="*/ 4004478 w 4943752"/>
                <a:gd name="connsiteY1" fmla="*/ 3388424 h 4207710"/>
                <a:gd name="connsiteX2" fmla="*/ 580876 w 4943752"/>
                <a:gd name="connsiteY2" fmla="*/ 3815495 h 4207710"/>
                <a:gd name="connsiteX3" fmla="*/ 263328 w 4943752"/>
                <a:gd name="connsiteY3" fmla="*/ 628740 h 4207710"/>
                <a:gd name="connsiteX4" fmla="*/ 3295599 w 4943752"/>
                <a:gd name="connsiteY4" fmla="*/ 130758 h 4207710"/>
                <a:gd name="connsiteX5" fmla="*/ 4422870 w 4943752"/>
                <a:gd name="connsiteY5" fmla="*/ 2901514 h 4207710"/>
                <a:gd name="connsiteX6" fmla="*/ 4943752 w 4943752"/>
                <a:gd name="connsiteY6" fmla="*/ 3497595 h 4207710"/>
                <a:gd name="connsiteX0" fmla="*/ 4943752 w 4943752"/>
                <a:gd name="connsiteY0" fmla="*/ 3497595 h 4107768"/>
                <a:gd name="connsiteX1" fmla="*/ 4004478 w 4943752"/>
                <a:gd name="connsiteY1" fmla="*/ 3388424 h 4107768"/>
                <a:gd name="connsiteX2" fmla="*/ 580876 w 4943752"/>
                <a:gd name="connsiteY2" fmla="*/ 3815495 h 4107768"/>
                <a:gd name="connsiteX3" fmla="*/ 263328 w 4943752"/>
                <a:gd name="connsiteY3" fmla="*/ 628740 h 4107768"/>
                <a:gd name="connsiteX4" fmla="*/ 3295599 w 4943752"/>
                <a:gd name="connsiteY4" fmla="*/ 130758 h 4107768"/>
                <a:gd name="connsiteX5" fmla="*/ 4422870 w 4943752"/>
                <a:gd name="connsiteY5" fmla="*/ 2901514 h 4107768"/>
                <a:gd name="connsiteX6" fmla="*/ 4943752 w 4943752"/>
                <a:gd name="connsiteY6" fmla="*/ 3497595 h 410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3752" h="4107768">
                  <a:moveTo>
                    <a:pt x="4943752" y="3497595"/>
                  </a:moveTo>
                  <a:lnTo>
                    <a:pt x="4004478" y="3388424"/>
                  </a:lnTo>
                  <a:cubicBezTo>
                    <a:pt x="3484620" y="4234842"/>
                    <a:pt x="1204401" y="4275442"/>
                    <a:pt x="580876" y="3815495"/>
                  </a:cubicBezTo>
                  <a:cubicBezTo>
                    <a:pt x="-42649" y="3355548"/>
                    <a:pt x="-189126" y="1242863"/>
                    <a:pt x="263328" y="628740"/>
                  </a:cubicBezTo>
                  <a:cubicBezTo>
                    <a:pt x="715782" y="14617"/>
                    <a:pt x="2305722" y="-145824"/>
                    <a:pt x="3295599" y="130758"/>
                  </a:cubicBezTo>
                  <a:cubicBezTo>
                    <a:pt x="4676499" y="516595"/>
                    <a:pt x="4393347" y="1629971"/>
                    <a:pt x="4422870" y="2901514"/>
                  </a:cubicBezTo>
                  <a:lnTo>
                    <a:pt x="4943752" y="3497595"/>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213591" y="3244060"/>
            <a:ext cx="2545256" cy="3086100"/>
          </a:xfrm>
          <a:prstGeom prst="rect">
            <a:avLst/>
          </a:prstGeom>
        </p:spPr>
      </p:pic>
      <p:sp>
        <p:nvSpPr>
          <p:cNvPr id="34" name="TextBox 33">
            <a:extLst>
              <a:ext uri="{FF2B5EF4-FFF2-40B4-BE49-F238E27FC236}">
                <a16:creationId xmlns:a16="http://schemas.microsoft.com/office/drawing/2014/main" id="{115EC5AF-3083-4D7D-B255-B6574B64CBF0}"/>
              </a:ext>
            </a:extLst>
          </p:cNvPr>
          <p:cNvSpPr txBox="1"/>
          <p:nvPr/>
        </p:nvSpPr>
        <p:spPr>
          <a:xfrm rot="21188686">
            <a:off x="6881660" y="1355110"/>
            <a:ext cx="436936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3CC11329-25E2-4971-A0CA-7B5A18D6F070}"/>
              </a:ext>
            </a:extLst>
          </p:cNvPr>
          <p:cNvGrpSpPr/>
          <p:nvPr/>
        </p:nvGrpSpPr>
        <p:grpSpPr>
          <a:xfrm>
            <a:off x="1555845" y="1206131"/>
            <a:ext cx="4316999" cy="2037929"/>
            <a:chOff x="731883" y="1025738"/>
            <a:chExt cx="7205669" cy="4403171"/>
          </a:xfrm>
        </p:grpSpPr>
        <p:sp>
          <p:nvSpPr>
            <p:cNvPr id="15" name="矩形 1">
              <a:extLst>
                <a:ext uri="{FF2B5EF4-FFF2-40B4-BE49-F238E27FC236}">
                  <a16:creationId xmlns:a16="http://schemas.microsoft.com/office/drawing/2014/main" id="{D1D2ED3A-FC54-4B8E-AC63-011855907BC2}"/>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矩形 1">
              <a:extLst>
                <a:ext uri="{FF2B5EF4-FFF2-40B4-BE49-F238E27FC236}">
                  <a16:creationId xmlns:a16="http://schemas.microsoft.com/office/drawing/2014/main" id="{8D1B98FF-0B20-49D0-9F82-0797311F61C4}"/>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7" name="TextBox 16">
            <a:extLst>
              <a:ext uri="{FF2B5EF4-FFF2-40B4-BE49-F238E27FC236}">
                <a16:creationId xmlns:a16="http://schemas.microsoft.com/office/drawing/2014/main" id="{390DDAFC-66F4-4683-A550-A3557EAA7905}"/>
              </a:ext>
            </a:extLst>
          </p:cNvPr>
          <p:cNvSpPr txBox="1"/>
          <p:nvPr/>
        </p:nvSpPr>
        <p:spPr>
          <a:xfrm>
            <a:off x="1693768" y="1719041"/>
            <a:ext cx="433332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029"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637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0996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 name="图片 4" descr="5b30162743781782b2672bfe1ba762bf"/>
          <p:cNvPicPr>
            <a:picLocks noChangeAspect="1"/>
          </p:cNvPicPr>
          <p:nvPr/>
        </p:nvPicPr>
        <p:blipFill>
          <a:blip r:embed="rId5"/>
          <a:stretch>
            <a:fillRect/>
          </a:stretch>
        </p:blipFill>
        <p:spPr>
          <a:xfrm>
            <a:off x="1666875" y="1274445"/>
            <a:ext cx="9062720" cy="4602480"/>
          </a:xfrm>
          <a:prstGeom prst="rect">
            <a:avLst/>
          </a:prstGeom>
        </p:spPr>
      </p:pic>
      <p:pic>
        <p:nvPicPr>
          <p:cNvPr id="13" name="图片 56">
            <a:extLst>
              <a:ext uri="{FF2B5EF4-FFF2-40B4-BE49-F238E27FC236}">
                <a16:creationId xmlns:a16="http://schemas.microsoft.com/office/drawing/2014/main" id="{D2E95745-1BFA-4953-93EB-EC52009F23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659"/>
            <a:ext cx="12208104" cy="1643762"/>
          </a:xfrm>
          <a:prstGeom prst="rect">
            <a:avLst/>
          </a:prstGeom>
        </p:spPr>
      </p:pic>
      <p:sp>
        <p:nvSpPr>
          <p:cNvPr id="14" name="TextBox 13">
            <a:extLst>
              <a:ext uri="{FF2B5EF4-FFF2-40B4-BE49-F238E27FC236}">
                <a16:creationId xmlns:a16="http://schemas.microsoft.com/office/drawing/2014/main" id="{79F88255-BDD5-429D-A2F1-0535FF6CA056}"/>
              </a:ext>
            </a:extLst>
          </p:cNvPr>
          <p:cNvSpPr txBox="1"/>
          <p:nvPr/>
        </p:nvSpPr>
        <p:spPr>
          <a:xfrm>
            <a:off x="2426536" y="2544306"/>
            <a:ext cx="7806319" cy="3046988"/>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1/ Cho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xem</a:t>
            </a:r>
            <a:r>
              <a:rPr lang="en-US" sz="3200" dirty="0" smtClean="0">
                <a:latin typeface="Times New Roman" panose="02020603050405020304" pitchFamily="18" charset="0"/>
                <a:cs typeface="Times New Roman" panose="02020603050405020304" pitchFamily="18" charset="0"/>
              </a:rPr>
              <a:t> video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biển</a:t>
            </a:r>
            <a:endParaRPr lang="en-US" sz="3200" dirty="0" smtClean="0">
              <a:latin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đẹp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a:t>
            </a:r>
          </a:p>
          <a:p>
            <a:pPr marL="0" marR="0" lvl="0" indent="0" defTabSz="914400" rtl="0" eaLnBrk="1" fontAlgn="auto" latinLnBrk="0" hangingPunct="1">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Hướng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dẫn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hè</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tới</a:t>
            </a:r>
            <a:r>
              <a:rPr lang="en-US" sz="3200" dirty="0" smtClean="0">
                <a:latin typeface="Times New Roman" panose="02020603050405020304" pitchFamily="18" charset="0"/>
                <a:cs typeface="Times New Roman" panose="02020603050405020304" pitchFamily="18" charset="0"/>
              </a:rPr>
              <a:t>.</a:t>
            </a:r>
          </a:p>
          <a:p>
            <a:pPr marL="0" marR="0" lvl="0" indent="0" defTabSz="914400" rtl="0" eaLnBrk="1" fontAlgn="auto" latinLnBrk="0" hangingPunct="1">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4/ GV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endParaRPr lang="en-US" sz="3200" dirty="0" smtClean="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endPar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634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1"/>
            <a:ext cx="12192000" cy="590503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223" y="233065"/>
            <a:ext cx="2613867" cy="117511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356" y="564028"/>
            <a:ext cx="2557705" cy="2008523"/>
          </a:xfrm>
          <a:prstGeom prst="rect">
            <a:avLst/>
          </a:prstGeom>
        </p:spPr>
      </p:pic>
      <p:grpSp>
        <p:nvGrpSpPr>
          <p:cNvPr id="28" name="组合 27"/>
          <p:cNvGrpSpPr/>
          <p:nvPr/>
        </p:nvGrpSpPr>
        <p:grpSpPr>
          <a:xfrm>
            <a:off x="2015621" y="330551"/>
            <a:ext cx="9308729" cy="5222405"/>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4254" y="454041"/>
            <a:ext cx="2400049" cy="1882392"/>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695360" y="3267266"/>
            <a:ext cx="1342288" cy="1475449"/>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5832389"/>
            <a:ext cx="12247311" cy="1063972"/>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06337" y="3887499"/>
            <a:ext cx="3419484" cy="1927299"/>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9313" y="4405433"/>
            <a:ext cx="2297156" cy="1967033"/>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57619" y="4243561"/>
            <a:ext cx="2297156" cy="1967033"/>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492" y="4829246"/>
            <a:ext cx="2348781" cy="1569268"/>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7230" y="3821039"/>
            <a:ext cx="1093967" cy="2747943"/>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01458" y="4818498"/>
            <a:ext cx="1273076" cy="1585740"/>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5874" y="5210061"/>
            <a:ext cx="477628" cy="1401664"/>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2596" y="5286142"/>
            <a:ext cx="523843" cy="1315845"/>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217" y="4055311"/>
            <a:ext cx="3419484" cy="1927299"/>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8911511" y="5795191"/>
            <a:ext cx="3313443" cy="1058691"/>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73245" y="3615288"/>
            <a:ext cx="1104980" cy="3242713"/>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95163" y="5942360"/>
            <a:ext cx="1627115" cy="659627"/>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51217" y="4830397"/>
            <a:ext cx="482227" cy="1111963"/>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3946" y="6052182"/>
            <a:ext cx="1576452" cy="842932"/>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10987692" y="5700200"/>
            <a:ext cx="1253736" cy="1186632"/>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8337525" y="5962042"/>
            <a:ext cx="976319" cy="395796"/>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5080" y="820621"/>
            <a:ext cx="2017472" cy="2217615"/>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406365" y="1393599"/>
            <a:ext cx="3239131" cy="3239131"/>
          </a:xfrm>
          <a:prstGeom prst="rect">
            <a:avLst/>
          </a:prstGeom>
        </p:spPr>
      </p:pic>
      <p:pic>
        <p:nvPicPr>
          <p:cNvPr id="11" name="Picture 10">
            <a:extLst>
              <a:ext uri="{FF2B5EF4-FFF2-40B4-BE49-F238E27FC236}">
                <a16:creationId xmlns:a16="http://schemas.microsoft.com/office/drawing/2014/main" id="{05803AED-AFDB-4957-B664-719589F10348}"/>
              </a:ext>
            </a:extLst>
          </p:cNvPr>
          <p:cNvPicPr>
            <a:picLocks noChangeAspect="1"/>
          </p:cNvPicPr>
          <p:nvPr/>
        </p:nvPicPr>
        <p:blipFill>
          <a:blip r:embed="rId29"/>
          <a:stretch>
            <a:fillRect/>
          </a:stretch>
        </p:blipFill>
        <p:spPr>
          <a:xfrm>
            <a:off x="2047014" y="2242136"/>
            <a:ext cx="8934787" cy="1755970"/>
          </a:xfrm>
          <a:prstGeom prst="rect">
            <a:avLst/>
          </a:prstGeom>
        </p:spPr>
      </p:pic>
    </p:spTree>
    <p:extLst>
      <p:ext uri="{BB962C8B-B14F-4D97-AF65-F5344CB8AC3E}">
        <p14:creationId xmlns:p14="http://schemas.microsoft.com/office/powerpoint/2010/main" val="690889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par>
                                <p:cTn id="107" presetID="22" presetClass="entr" presetSubtype="8"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left)">
                                      <p:cBhvr>
                                        <p:cTn id="109" dur="500"/>
                                        <p:tgtEl>
                                          <p:spTgt spid="32"/>
                                        </p:tgtEl>
                                      </p:cBhvr>
                                    </p:animEffect>
                                  </p:childTnLst>
                                </p:cTn>
                              </p:par>
                              <p:par>
                                <p:cTn id="110" presetID="53" presetClass="entr" presetSubtype="528"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p:cTn id="112" dur="750" fill="hold"/>
                                        <p:tgtEl>
                                          <p:spTgt spid="44"/>
                                        </p:tgtEl>
                                        <p:attrNameLst>
                                          <p:attrName>ppt_w</p:attrName>
                                        </p:attrNameLst>
                                      </p:cBhvr>
                                      <p:tavLst>
                                        <p:tav tm="0">
                                          <p:val>
                                            <p:fltVal val="0"/>
                                          </p:val>
                                        </p:tav>
                                        <p:tav tm="100000">
                                          <p:val>
                                            <p:strVal val="#ppt_w"/>
                                          </p:val>
                                        </p:tav>
                                      </p:tavLst>
                                    </p:anim>
                                    <p:anim calcmode="lin" valueType="num">
                                      <p:cBhvr>
                                        <p:cTn id="113" dur="750" fill="hold"/>
                                        <p:tgtEl>
                                          <p:spTgt spid="44"/>
                                        </p:tgtEl>
                                        <p:attrNameLst>
                                          <p:attrName>ppt_h</p:attrName>
                                        </p:attrNameLst>
                                      </p:cBhvr>
                                      <p:tavLst>
                                        <p:tav tm="0">
                                          <p:val>
                                            <p:fltVal val="0"/>
                                          </p:val>
                                        </p:tav>
                                        <p:tav tm="100000">
                                          <p:val>
                                            <p:strVal val="#ppt_h"/>
                                          </p:val>
                                        </p:tav>
                                      </p:tavLst>
                                    </p:anim>
                                    <p:animEffect transition="in" filter="fade">
                                      <p:cBhvr>
                                        <p:cTn id="114" dur="750"/>
                                        <p:tgtEl>
                                          <p:spTgt spid="44"/>
                                        </p:tgtEl>
                                      </p:cBhvr>
                                    </p:animEffect>
                                    <p:anim calcmode="lin" valueType="num">
                                      <p:cBhvr>
                                        <p:cTn id="115" dur="750" fill="hold"/>
                                        <p:tgtEl>
                                          <p:spTgt spid="44"/>
                                        </p:tgtEl>
                                        <p:attrNameLst>
                                          <p:attrName>ppt_x</p:attrName>
                                        </p:attrNameLst>
                                      </p:cBhvr>
                                      <p:tavLst>
                                        <p:tav tm="0">
                                          <p:val>
                                            <p:fltVal val="0.5"/>
                                          </p:val>
                                        </p:tav>
                                        <p:tav tm="100000">
                                          <p:val>
                                            <p:strVal val="#ppt_x"/>
                                          </p:val>
                                        </p:tav>
                                      </p:tavLst>
                                    </p:anim>
                                    <p:anim calcmode="lin" valueType="num">
                                      <p:cBhvr>
                                        <p:cTn id="116"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E25B02-2831-4E13-B42B-3B815B2D7061}"/>
              </a:ext>
            </a:extLst>
          </p:cNvPr>
          <p:cNvSpPr txBox="1"/>
          <p:nvPr/>
        </p:nvSpPr>
        <p:spPr>
          <a:xfrm>
            <a:off x="651399" y="0"/>
            <a:ext cx="1125817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Nếu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lớp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kế</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hoạch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dã</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ngoại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sẽ</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góp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hay ở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núi</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descr="A screenshot of a video game&#10;&#10;Description automatically generated with medium confidence">
            <a:extLst>
              <a:ext uri="{FF2B5EF4-FFF2-40B4-BE49-F238E27FC236}">
                <a16:creationId xmlns:a16="http://schemas.microsoft.com/office/drawing/2014/main" id="{F6EBAA44-A043-4FDB-98D4-BFEC0F1E3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797" y="1488057"/>
            <a:ext cx="8433381" cy="4743777"/>
          </a:xfrm>
          <a:prstGeom prst="rect">
            <a:avLst/>
          </a:prstGeom>
        </p:spPr>
      </p:pic>
    </p:spTree>
    <p:extLst>
      <p:ext uri="{BB962C8B-B14F-4D97-AF65-F5344CB8AC3E}">
        <p14:creationId xmlns:p14="http://schemas.microsoft.com/office/powerpoint/2010/main" val="1497582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2C3AB74-C67E-416A-856D-A96CA41F1EF8}"/>
              </a:ext>
            </a:extLst>
          </p:cNvPr>
          <p:cNvSpPr txBox="1"/>
          <p:nvPr/>
        </p:nvSpPr>
        <p:spPr>
          <a:xfrm>
            <a:off x="577755" y="3277065"/>
            <a:ext cx="1121391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FFFF00"/>
                </a:solidFill>
                <a:latin typeface="Times New Roman" panose="02020603050405020304" pitchFamily="18" charset="0"/>
                <a:ea typeface="微软雅黑"/>
                <a:cs typeface="Times New Roman" panose="02020603050405020304" pitchFamily="18" charset="0"/>
              </a:rPr>
              <a:t>KHÁM PHÁ</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FFFF00"/>
              </a:solidFill>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srgbClr val="FFFF00"/>
                </a:solidFill>
                <a:latin typeface="Times New Roman" panose="02020603050405020304" pitchFamily="18" charset="0"/>
                <a:ea typeface="微软雅黑"/>
                <a:cs typeface="Times New Roman" panose="02020603050405020304" pitchFamily="18" charset="0"/>
              </a:rPr>
              <a:t>Đọc</a:t>
            </a:r>
            <a:endParaRPr lang="en-US" sz="4000" b="1" dirty="0">
              <a:solidFill>
                <a:srgbClr val="FFFF00"/>
              </a:solidFill>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rPr>
              <a:t> </a:t>
            </a:r>
            <a:r>
              <a:rPr kumimoji="0" lang="en-US" sz="4000" b="1" i="0" u="none" strike="noStrike" kern="1200" cap="none" spc="0" normalizeH="0" noProof="0" dirty="0" err="1">
                <a:ln>
                  <a:noFill/>
                </a:ln>
                <a:solidFill>
                  <a:srgbClr val="FFFF00"/>
                </a:solidFill>
                <a:effectLst/>
                <a:uLnTx/>
                <a:uFillTx/>
                <a:latin typeface="Times New Roman" panose="02020603050405020304" pitchFamily="18" charset="0"/>
                <a:ea typeface="微软雅黑"/>
                <a:cs typeface="Times New Roman" panose="02020603050405020304" pitchFamily="18" charset="0"/>
              </a:rPr>
              <a:t>Lần</a:t>
            </a:r>
            <a:r>
              <a:rPr kumimoji="0" lang="en-US" sz="4000" b="1" i="0" u="none" strike="noStrike" kern="1200" cap="none" spc="0" normalizeH="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rPr>
              <a:t> </a:t>
            </a:r>
            <a:r>
              <a:rPr kumimoji="0" lang="en-US" sz="4000" b="1" i="0" u="none" strike="noStrike" kern="1200" cap="none" spc="0" normalizeH="0" noProof="0" dirty="0" err="1">
                <a:ln>
                  <a:noFill/>
                </a:ln>
                <a:solidFill>
                  <a:srgbClr val="FFFF00"/>
                </a:solidFill>
                <a:effectLst/>
                <a:uLnTx/>
                <a:uFillTx/>
                <a:latin typeface="Times New Roman" panose="02020603050405020304" pitchFamily="18" charset="0"/>
                <a:ea typeface="微软雅黑"/>
                <a:cs typeface="Times New Roman" panose="02020603050405020304" pitchFamily="18" charset="0"/>
              </a:rPr>
              <a:t>đầu</a:t>
            </a:r>
            <a:r>
              <a:rPr kumimoji="0" lang="en-US" sz="4000" b="1" i="0" u="none" strike="noStrike" kern="1200" cap="none" spc="0" normalizeH="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rPr>
              <a:t> </a:t>
            </a:r>
            <a:r>
              <a:rPr kumimoji="0" lang="en-US" sz="4000" b="1" i="0" u="none" strike="noStrike" kern="1200" cap="none" spc="0" normalizeH="0" noProof="0" dirty="0" err="1">
                <a:ln>
                  <a:noFill/>
                </a:ln>
                <a:solidFill>
                  <a:srgbClr val="FFFF00"/>
                </a:solidFill>
                <a:effectLst/>
                <a:uLnTx/>
                <a:uFillTx/>
                <a:latin typeface="Times New Roman" panose="02020603050405020304" pitchFamily="18" charset="0"/>
                <a:ea typeface="微软雅黑"/>
                <a:cs typeface="Times New Roman" panose="02020603050405020304" pitchFamily="18" charset="0"/>
              </a:rPr>
              <a:t>ra</a:t>
            </a:r>
            <a:r>
              <a:rPr kumimoji="0" lang="en-US" sz="4000" b="1" i="0" u="none" strike="noStrike" kern="1200" cap="none" spc="0" normalizeH="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rPr>
              <a:t> </a:t>
            </a:r>
            <a:r>
              <a:rPr kumimoji="0" lang="en-US" sz="4000" b="1" i="0" u="none" strike="noStrike" kern="1200" cap="none" spc="0" normalizeH="0" noProof="0" dirty="0" err="1">
                <a:ln>
                  <a:noFill/>
                </a:ln>
                <a:solidFill>
                  <a:srgbClr val="FFFF00"/>
                </a:solidFill>
                <a:effectLst/>
                <a:uLnTx/>
                <a:uFillTx/>
                <a:latin typeface="Times New Roman" panose="02020603050405020304" pitchFamily="18" charset="0"/>
                <a:ea typeface="微软雅黑"/>
                <a:cs typeface="Times New Roman" panose="02020603050405020304" pitchFamily="18" charset="0"/>
              </a:rPr>
              <a:t>biển</a:t>
            </a:r>
            <a:endPar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64639126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icture6">
            <a:extLst>
              <a:ext uri="{FF2B5EF4-FFF2-40B4-BE49-F238E27FC236}">
                <a16:creationId xmlns:a16="http://schemas.microsoft.com/office/drawing/2014/main" id="{41299671-ACE1-4DE5-9E95-570B4A28920E}"/>
              </a:ext>
            </a:extLst>
          </p:cNvPr>
          <p:cNvPicPr>
            <a:picLocks noChangeAspect="1"/>
          </p:cNvPicPr>
          <p:nvPr/>
        </p:nvPicPr>
        <p:blipFill>
          <a:blip r:embed="rId3"/>
          <a:stretch>
            <a:fillRect/>
          </a:stretch>
        </p:blipFill>
        <p:spPr>
          <a:xfrm>
            <a:off x="1712913" y="3376499"/>
            <a:ext cx="8353107" cy="3481501"/>
          </a:xfrm>
          <a:prstGeom prst="rect">
            <a:avLst/>
          </a:prstGeom>
        </p:spPr>
      </p:pic>
    </p:spTree>
    <p:extLst>
      <p:ext uri="{BB962C8B-B14F-4D97-AF65-F5344CB8AC3E}">
        <p14:creationId xmlns:p14="http://schemas.microsoft.com/office/powerpoint/2010/main" val="3192250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FDEF01-8C73-48BA-9CFD-90D760104739}"/>
              </a:ext>
            </a:extLst>
          </p:cNvPr>
          <p:cNvGrpSpPr/>
          <p:nvPr/>
        </p:nvGrpSpPr>
        <p:grpSpPr>
          <a:xfrm>
            <a:off x="3392447" y="-181479"/>
            <a:ext cx="5372100" cy="3305175"/>
            <a:chOff x="3496987" y="-165604"/>
            <a:chExt cx="5372100" cy="3305175"/>
          </a:xfrm>
        </p:grpSpPr>
        <p:pic>
          <p:nvPicPr>
            <p:cNvPr id="3" name="Picture 2">
              <a:extLst>
                <a:ext uri="{FF2B5EF4-FFF2-40B4-BE49-F238E27FC236}">
                  <a16:creationId xmlns:a16="http://schemas.microsoft.com/office/drawing/2014/main" id="{08BE1FC6-F47B-4CBD-854D-C8873B01D2B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496987" y="-165604"/>
              <a:ext cx="5372100" cy="330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77E733-428D-41B6-B798-B68C28FCF2E3}"/>
                </a:ext>
              </a:extLst>
            </p:cNvPr>
            <p:cNvSpPr txBox="1"/>
            <p:nvPr/>
          </p:nvSpPr>
          <p:spPr>
            <a:xfrm>
              <a:off x="4851522" y="1377801"/>
              <a:ext cx="28665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Lắng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nghe</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grpSp>
      <p:pic>
        <p:nvPicPr>
          <p:cNvPr id="5" name="Picture 4" descr="A picture containing accessory&#10;&#10;Description automatically generated">
            <a:extLst>
              <a:ext uri="{FF2B5EF4-FFF2-40B4-BE49-F238E27FC236}">
                <a16:creationId xmlns:a16="http://schemas.microsoft.com/office/drawing/2014/main" id="{961BBBC2-AE87-474E-8DF1-6EEBFE005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682" y="3892593"/>
            <a:ext cx="1757005" cy="2198313"/>
          </a:xfrm>
          <a:prstGeom prst="rect">
            <a:avLst/>
          </a:prstGeom>
        </p:spPr>
      </p:pic>
      <p:grpSp>
        <p:nvGrpSpPr>
          <p:cNvPr id="6" name="Group 5">
            <a:extLst>
              <a:ext uri="{FF2B5EF4-FFF2-40B4-BE49-F238E27FC236}">
                <a16:creationId xmlns:a16="http://schemas.microsoft.com/office/drawing/2014/main" id="{28B8F897-00F3-475C-B4C8-0ABE307D9C34}"/>
              </a:ext>
            </a:extLst>
          </p:cNvPr>
          <p:cNvGrpSpPr/>
          <p:nvPr/>
        </p:nvGrpSpPr>
        <p:grpSpPr>
          <a:xfrm>
            <a:off x="8025395" y="1943712"/>
            <a:ext cx="2389822" cy="1676709"/>
            <a:chOff x="2376235" y="2985942"/>
            <a:chExt cx="1914525" cy="1234749"/>
          </a:xfrm>
        </p:grpSpPr>
        <p:pic>
          <p:nvPicPr>
            <p:cNvPr id="7" name="Picture 6">
              <a:extLst>
                <a:ext uri="{FF2B5EF4-FFF2-40B4-BE49-F238E27FC236}">
                  <a16:creationId xmlns:a16="http://schemas.microsoft.com/office/drawing/2014/main" id="{9CAD823D-1855-48C5-BBC2-71D7A25B37F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8" name="TextBox 7">
              <a:extLst>
                <a:ext uri="{FF2B5EF4-FFF2-40B4-BE49-F238E27FC236}">
                  <a16:creationId xmlns:a16="http://schemas.microsoft.com/office/drawing/2014/main" id="{8B800A61-B431-49BE-94D0-6C82CA6BEBA7}"/>
                </a:ext>
              </a:extLst>
            </p:cNvPr>
            <p:cNvSpPr txBox="1"/>
            <p:nvPr/>
          </p:nvSpPr>
          <p:spPr>
            <a:xfrm>
              <a:off x="2376235" y="3302408"/>
              <a:ext cx="1914525" cy="4759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TAY DÒ</a:t>
              </a:r>
              <a:endParaRPr kumimoji="0" lang="en-US" altLang="zh-CN" sz="3600" b="1" i="0" u="none" strike="noStrike" kern="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endParaRPr>
            </a:p>
          </p:txBody>
        </p:sp>
      </p:grpSp>
      <p:grpSp>
        <p:nvGrpSpPr>
          <p:cNvPr id="9" name="Group 8">
            <a:extLst>
              <a:ext uri="{FF2B5EF4-FFF2-40B4-BE49-F238E27FC236}">
                <a16:creationId xmlns:a16="http://schemas.microsoft.com/office/drawing/2014/main" id="{9C157771-D3E6-43A1-BE43-D25C9E955D31}"/>
              </a:ext>
            </a:extLst>
          </p:cNvPr>
          <p:cNvGrpSpPr/>
          <p:nvPr/>
        </p:nvGrpSpPr>
        <p:grpSpPr>
          <a:xfrm>
            <a:off x="3848206" y="2671763"/>
            <a:ext cx="3008836" cy="1900896"/>
            <a:chOff x="2208954" y="2985942"/>
            <a:chExt cx="2252705" cy="1234749"/>
          </a:xfrm>
        </p:grpSpPr>
        <p:pic>
          <p:nvPicPr>
            <p:cNvPr id="10" name="Picture 9">
              <a:extLst>
                <a:ext uri="{FF2B5EF4-FFF2-40B4-BE49-F238E27FC236}">
                  <a16:creationId xmlns:a16="http://schemas.microsoft.com/office/drawing/2014/main" id="{A45FB484-686F-4210-9014-15D823254A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11" name="TextBox 10">
              <a:extLst>
                <a:ext uri="{FF2B5EF4-FFF2-40B4-BE49-F238E27FC236}">
                  <a16:creationId xmlns:a16="http://schemas.microsoft.com/office/drawing/2014/main" id="{602F60D4-C641-4B80-ADBC-B4D0371A997A}"/>
                </a:ext>
              </a:extLst>
            </p:cNvPr>
            <p:cNvSpPr txBox="1"/>
            <p:nvPr/>
          </p:nvSpPr>
          <p:spPr>
            <a:xfrm>
              <a:off x="2208954" y="3303659"/>
              <a:ext cx="2252705" cy="7796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TAI NGHE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endParaRPr>
            </a:p>
          </p:txBody>
        </p:sp>
      </p:grpSp>
      <p:grpSp>
        <p:nvGrpSpPr>
          <p:cNvPr id="12" name="Group 11">
            <a:extLst>
              <a:ext uri="{FF2B5EF4-FFF2-40B4-BE49-F238E27FC236}">
                <a16:creationId xmlns:a16="http://schemas.microsoft.com/office/drawing/2014/main" id="{6FD57F47-5E4A-4645-BC21-1C4010CEF784}"/>
              </a:ext>
            </a:extLst>
          </p:cNvPr>
          <p:cNvGrpSpPr/>
          <p:nvPr/>
        </p:nvGrpSpPr>
        <p:grpSpPr>
          <a:xfrm>
            <a:off x="708631" y="3562793"/>
            <a:ext cx="2831453" cy="1676708"/>
            <a:chOff x="2208954" y="2985942"/>
            <a:chExt cx="2252705" cy="1234749"/>
          </a:xfrm>
        </p:grpSpPr>
        <p:pic>
          <p:nvPicPr>
            <p:cNvPr id="13" name="Picture 12">
              <a:extLst>
                <a:ext uri="{FF2B5EF4-FFF2-40B4-BE49-F238E27FC236}">
                  <a16:creationId xmlns:a16="http://schemas.microsoft.com/office/drawing/2014/main" id="{2B66426A-5A26-477D-921B-83C5A088AE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14" name="TextBox 13">
              <a:extLst>
                <a:ext uri="{FF2B5EF4-FFF2-40B4-BE49-F238E27FC236}">
                  <a16:creationId xmlns:a16="http://schemas.microsoft.com/office/drawing/2014/main" id="{26CE30AD-77DD-43D6-9C6A-EE842BD07127}"/>
                </a:ext>
              </a:extLst>
            </p:cNvPr>
            <p:cNvSpPr txBox="1"/>
            <p:nvPr/>
          </p:nvSpPr>
          <p:spPr>
            <a:xfrm>
              <a:off x="2208954" y="3303659"/>
              <a:ext cx="2252705" cy="8839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rPr>
                <a:t>MẮT DÕI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0" cap="none" spc="0" normalizeH="0" baseline="0" noProof="0" dirty="0">
                <a:ln>
                  <a:noFill/>
                </a:ln>
                <a:solidFill>
                  <a:srgbClr val="FF0000"/>
                </a:solidFill>
                <a:effectLst/>
                <a:uLnTx/>
                <a:uFillTx/>
                <a:latin typeface="Times New Roman" panose="02020603050405020304" pitchFamily="18" charset="0"/>
                <a:ea typeface="inpin heiti" charset="-122"/>
                <a:cs typeface="Times New Roman" panose="02020603050405020304" pitchFamily="18" charset="0"/>
              </a:endParaRPr>
            </a:p>
          </p:txBody>
        </p:sp>
      </p:grpSp>
    </p:spTree>
    <p:extLst>
      <p:ext uri="{BB962C8B-B14F-4D97-AF65-F5344CB8AC3E}">
        <p14:creationId xmlns:p14="http://schemas.microsoft.com/office/powerpoint/2010/main" val="3926300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122831" y="673537"/>
            <a:ext cx="11679996"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Biển! Biển đây rồi. Thích quá!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Thắng reo toáng lên, vượt qua bố và anh Thái chạy ào ra bãi cát. Từ thuở bé đến giờ, Thắng đã được thấy biển bao giờ đâu. Cậu đứng ngây ra nhìn biển. Ôi! Biển rộng quá, xanh quá, chẳng nhìn thấy bờ biển kia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Thắng đi xuống gần mép nước. Ồ! Có con gì bé tẹo đang chạy trên cát. Thắng rón rén đến gần, những vụt một cái, nó biến ngay vào hang.</a:t>
            </a:r>
          </a:p>
        </p:txBody>
      </p:sp>
      <p:sp>
        <p:nvSpPr>
          <p:cNvPr id="3" name="TextBox 2">
            <a:extLst>
              <a:ext uri="{FF2B5EF4-FFF2-40B4-BE49-F238E27FC236}">
                <a16:creationId xmlns:a16="http://schemas.microsoft.com/office/drawing/2014/main" id="{ED2B9983-888D-45B3-B19C-EBE617D48FAD}"/>
              </a:ext>
            </a:extLst>
          </p:cNvPr>
          <p:cNvSpPr txBox="1"/>
          <p:nvPr/>
        </p:nvSpPr>
        <p:spPr>
          <a:xfrm>
            <a:off x="471488" y="27206"/>
            <a:ext cx="1156335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Lần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đầu</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6D6EDC96-E850-45BE-8664-7EF653833994}"/>
              </a:ext>
            </a:extLst>
          </p:cNvPr>
          <p:cNvGrpSpPr/>
          <p:nvPr/>
        </p:nvGrpSpPr>
        <p:grpSpPr>
          <a:xfrm>
            <a:off x="354843" y="3990558"/>
            <a:ext cx="3333902" cy="3471380"/>
            <a:chOff x="2210738" y="-1130639"/>
            <a:chExt cx="6403918" cy="4350887"/>
          </a:xfrm>
        </p:grpSpPr>
        <p:grpSp>
          <p:nvGrpSpPr>
            <p:cNvPr id="6" name="Group 5">
              <a:extLst>
                <a:ext uri="{FF2B5EF4-FFF2-40B4-BE49-F238E27FC236}">
                  <a16:creationId xmlns:a16="http://schemas.microsoft.com/office/drawing/2014/main" id="{4ABA689D-B391-4A6F-A6A6-7DB3EA985302}"/>
                </a:ext>
              </a:extLst>
            </p:cNvPr>
            <p:cNvGrpSpPr/>
            <p:nvPr/>
          </p:nvGrpSpPr>
          <p:grpSpPr>
            <a:xfrm>
              <a:off x="3144792" y="-1130639"/>
              <a:ext cx="5469864" cy="4350887"/>
              <a:chOff x="3488294" y="-351145"/>
              <a:chExt cx="4648755" cy="4135441"/>
            </a:xfrm>
          </p:grpSpPr>
          <p:pic>
            <p:nvPicPr>
              <p:cNvPr id="8" name="Picture 4">
                <a:extLst>
                  <a:ext uri="{FF2B5EF4-FFF2-40B4-BE49-F238E27FC236}">
                    <a16:creationId xmlns:a16="http://schemas.microsoft.com/office/drawing/2014/main" id="{EB51CE64-90AC-4A11-B33D-A0CD07BD5B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488294" y="-351145"/>
                <a:ext cx="4648755" cy="4135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51BB281-EFCE-43D8-9AC4-CE871EB4E72A}"/>
                  </a:ext>
                </a:extLst>
              </p:cNvPr>
              <p:cNvSpPr txBox="1"/>
              <p:nvPr/>
            </p:nvSpPr>
            <p:spPr>
              <a:xfrm>
                <a:off x="4096136" y="1019935"/>
                <a:ext cx="3433072" cy="696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mẫu</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849491B-460D-4371-8444-C51341FDE96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CD9E1E-F29E-4474-A3CB-33E71DFB30D7}"/>
              </a:ext>
            </a:extLst>
          </p:cNvPr>
          <p:cNvPicPr>
            <a:picLocks noChangeAspect="1"/>
          </p:cNvPicPr>
          <p:nvPr/>
        </p:nvPicPr>
        <p:blipFill>
          <a:blip r:embed="rId6"/>
          <a:stretch>
            <a:fillRect/>
          </a:stretch>
        </p:blipFill>
        <p:spPr>
          <a:xfrm>
            <a:off x="6878685" y="3883162"/>
            <a:ext cx="4262651" cy="2516622"/>
          </a:xfrm>
          <a:prstGeom prst="rect">
            <a:avLst/>
          </a:prstGeom>
        </p:spPr>
      </p:pic>
    </p:spTree>
    <p:extLst>
      <p:ext uri="{BB962C8B-B14F-4D97-AF65-F5344CB8AC3E}">
        <p14:creationId xmlns:p14="http://schemas.microsoft.com/office/powerpoint/2010/main" val="2669954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E4E31D-8729-4CE5-996F-D372781FE212}"/>
              </a:ext>
            </a:extLst>
          </p:cNvPr>
          <p:cNvSpPr txBox="1"/>
          <p:nvPr/>
        </p:nvSpPr>
        <p:spPr>
          <a:xfrm>
            <a:off x="341194" y="163608"/>
            <a:ext cx="11612681"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Cậu có biết con gì đấy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Thắng giật mình ngẩng lên nhìn, thấy một bạn trai đang đứng cười. Thắng cũng cười làm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Con gì mà chạy nhanh thế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Con còng gió, cậu không biết sao?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bây giờ tớ mới được ra biển. Thế tên cậu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Tớ là Hải. Còn tên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Tớ là Thắng. Nhà tớ ở Hà Nội. Nghỉ hè, tớ được bố cho vào Quy Nhơn thăm bác tớ.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Ở Hà Nội không có biển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Thắng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Hà Nội chỉ có Hồ Gươm, Hồ Tây, sông Hồng thôi. Hồ Tây rộng lắm nhưng không rộng bằng biển thế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Hải dẫn Thắng đi dọc bờ biển, chỉ cho bạn Mũi Én, Ghềnh Ráng,… Lúc tạm biệt, hai đứa hẹn chiều mai lại gặp nhau.</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Nguyễn Văn Chương)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20762308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D8B6341-B1A6-46DB-BF88-8D5249C0206A}"/>
              </a:ext>
            </a:extLst>
          </p:cNvPr>
          <p:cNvSpPr/>
          <p:nvPr/>
        </p:nvSpPr>
        <p:spPr>
          <a:xfrm>
            <a:off x="356381" y="665155"/>
            <a:ext cx="11479237" cy="619284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dirty="0">
              <a:ln>
                <a:noFill/>
              </a:ln>
              <a:solidFill>
                <a:prstClr val="white"/>
              </a:solidFill>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矩形: 圆角 2">
            <a:extLst>
              <a:ext uri="{FF2B5EF4-FFF2-40B4-BE49-F238E27FC236}">
                <a16:creationId xmlns:a16="http://schemas.microsoft.com/office/drawing/2014/main" id="{08C62B23-3A5E-4EE3-93B2-A5F5DBFF1F19}"/>
              </a:ext>
            </a:extLst>
          </p:cNvPr>
          <p:cNvSpPr/>
          <p:nvPr/>
        </p:nvSpPr>
        <p:spPr>
          <a:xfrm>
            <a:off x="1281953" y="54366"/>
            <a:ext cx="9496907" cy="878498"/>
          </a:xfrm>
          <a:prstGeom prst="roundRect">
            <a:avLst>
              <a:gd name="adj" fmla="val 40056"/>
            </a:avLst>
          </a:prstGeom>
          <a:solidFill>
            <a:schemeClr val="accent2">
              <a:lumMod val="40000"/>
              <a:lumOff val="60000"/>
            </a:schemeClr>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a:ln>
                <a:noFill/>
              </a:ln>
              <a:solidFill>
                <a:prstClr val="white"/>
              </a:solidFill>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TextBox 12">
            <a:extLst>
              <a:ext uri="{FF2B5EF4-FFF2-40B4-BE49-F238E27FC236}">
                <a16:creationId xmlns:a16="http://schemas.microsoft.com/office/drawing/2014/main" id="{F3AFAC4F-CCC8-4F2E-85F6-DA2E5766D9C3}"/>
              </a:ext>
            </a:extLst>
          </p:cNvPr>
          <p:cNvSpPr txBox="1"/>
          <p:nvPr/>
        </p:nvSpPr>
        <p:spPr>
          <a:xfrm>
            <a:off x="1385254" y="80380"/>
            <a:ext cx="94969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err="1">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Hoàn</a:t>
            </a:r>
            <a:r>
              <a:rPr kumimoji="0" lang="en-US" sz="3200" i="0" u="none" strike="noStrike" kern="0" cap="none" spc="0" normalizeH="0" baseline="0" noProof="0" dirty="0">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 </a:t>
            </a:r>
            <a:r>
              <a:rPr kumimoji="0" lang="en-US" sz="3200" i="0" u="none" strike="noStrike" kern="0" cap="none" spc="0" normalizeH="0" baseline="0" noProof="0" dirty="0" err="1">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thành</a:t>
            </a:r>
            <a:r>
              <a:rPr kumimoji="0" lang="en-US" sz="3200" i="0" u="none" strike="noStrike" kern="0" cap="none" spc="0" normalizeH="0" baseline="0" noProof="0" dirty="0">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 </a:t>
            </a:r>
            <a:r>
              <a:rPr kumimoji="0" lang="en-US" sz="3200" i="0" u="none" strike="noStrike" kern="0" cap="none" spc="0" normalizeH="0" baseline="0" noProof="0" dirty="0" err="1">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Phiếu</a:t>
            </a:r>
            <a:r>
              <a:rPr kumimoji="0" lang="en-US" sz="3200" i="0" u="none" strike="noStrike" kern="0" cap="none" spc="0" normalizeH="0" baseline="0" noProof="0" dirty="0">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 </a:t>
            </a:r>
            <a:r>
              <a:rPr kumimoji="0" lang="en-US" sz="3200" i="0" u="none" strike="noStrike" kern="0" cap="none" spc="0" normalizeH="0" baseline="0" noProof="0" dirty="0" err="1">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đọc</a:t>
            </a:r>
            <a:r>
              <a:rPr kumimoji="0" lang="en-US" sz="3200" i="0" u="none" strike="noStrike" kern="0" cap="none" spc="0" normalizeH="0" baseline="0" noProof="0" dirty="0">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 </a:t>
            </a:r>
            <a:r>
              <a:rPr kumimoji="0" lang="en-US" sz="3200" i="0" u="none" strike="noStrike" kern="0" cap="none" spc="0" normalizeH="0" baseline="0" noProof="0" dirty="0" err="1">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sách</a:t>
            </a:r>
            <a:r>
              <a:rPr kumimoji="0" lang="en-US" sz="3200" i="0" u="none" strike="noStrike" kern="0" cap="none" spc="0" normalizeH="0" baseline="0" noProof="0" dirty="0">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 </a:t>
            </a:r>
            <a:r>
              <a:rPr kumimoji="0" lang="en-US" sz="3200" i="0" u="none" strike="noStrike" kern="0" cap="none" spc="0" normalizeH="0" baseline="0" noProof="0" dirty="0" err="1">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của</a:t>
            </a:r>
            <a:r>
              <a:rPr kumimoji="0" lang="en-US" sz="3200" i="0" u="none" strike="noStrike" kern="0" cap="none" spc="0" normalizeH="0" baseline="0" noProof="0" dirty="0">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 </a:t>
            </a:r>
            <a:r>
              <a:rPr kumimoji="0" lang="en-US" sz="3200" i="0" u="none" strike="noStrike" kern="0" cap="none" spc="0" normalizeH="0" baseline="0" noProof="0" dirty="0" err="1">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rPr>
              <a:t>em</a:t>
            </a:r>
            <a:endParaRPr kumimoji="0" lang="vi-VN" sz="3200" i="0" u="none" strike="noStrike" kern="0" cap="none" spc="0" normalizeH="0" baseline="0" noProof="0" dirty="0">
              <a:ln>
                <a:noFill/>
              </a:ln>
              <a:solidFill>
                <a:prstClr val="black">
                  <a:lumMod val="75000"/>
                  <a:lumOff val="25000"/>
                </a:prstClr>
              </a:solidFill>
              <a:uLnTx/>
              <a:uFillTx/>
              <a:latin typeface="Times New Roman" panose="02020603050405020304" pitchFamily="18" charset="0"/>
              <a:ea typeface="微软雅黑"/>
              <a:cs typeface="Times New Roman" panose="02020603050405020304" pitchFamily="18" charset="0"/>
            </a:endParaRPr>
          </a:p>
        </p:txBody>
      </p:sp>
      <p:pic>
        <p:nvPicPr>
          <p:cNvPr id="15" name="Picture 6">
            <a:extLst>
              <a:ext uri="{FF2B5EF4-FFF2-40B4-BE49-F238E27FC236}">
                <a16:creationId xmlns:a16="http://schemas.microsoft.com/office/drawing/2014/main" id="{D6291A68-06E7-4960-8DB8-272912E18AF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2169" y="483092"/>
            <a:ext cx="885146" cy="1002881"/>
          </a:xfrm>
          <a:prstGeom prst="rect">
            <a:avLst/>
          </a:prstGeom>
        </p:spPr>
      </p:pic>
      <p:sp>
        <p:nvSpPr>
          <p:cNvPr id="16" name="TextBox 15">
            <a:extLst>
              <a:ext uri="{FF2B5EF4-FFF2-40B4-BE49-F238E27FC236}">
                <a16:creationId xmlns:a16="http://schemas.microsoft.com/office/drawing/2014/main" id="{D7E47F1C-3BAE-46A6-BE0C-F1CC740F9CA9}"/>
              </a:ext>
            </a:extLst>
          </p:cNvPr>
          <p:cNvSpPr txBox="1"/>
          <p:nvPr/>
        </p:nvSpPr>
        <p:spPr>
          <a:xfrm>
            <a:off x="4228369" y="1110828"/>
            <a:ext cx="48861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uLnTx/>
                <a:uFillTx/>
                <a:latin typeface="Times New Roman" panose="02020603050405020304" pitchFamily="18" charset="0"/>
                <a:ea typeface="微软雅黑"/>
                <a:cs typeface="Times New Roman" panose="02020603050405020304" pitchFamily="18" charset="0"/>
              </a:rPr>
              <a:t>PHIẾU ĐỌC SÁCH CỦA ___________ </a:t>
            </a:r>
          </a:p>
        </p:txBody>
      </p:sp>
      <p:pic>
        <p:nvPicPr>
          <p:cNvPr id="17" name="Picture 11">
            <a:extLst>
              <a:ext uri="{FF2B5EF4-FFF2-40B4-BE49-F238E27FC236}">
                <a16:creationId xmlns:a16="http://schemas.microsoft.com/office/drawing/2014/main" id="{896FE153-F123-45FA-922D-BC59E6ED12C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15253" y="1590618"/>
            <a:ext cx="1272618" cy="1242538"/>
          </a:xfrm>
          <a:prstGeom prst="rect">
            <a:avLst/>
          </a:prstGeom>
        </p:spPr>
      </p:pic>
      <p:cxnSp>
        <p:nvCxnSpPr>
          <p:cNvPr id="18" name="Straight Connector 17">
            <a:extLst>
              <a:ext uri="{FF2B5EF4-FFF2-40B4-BE49-F238E27FC236}">
                <a16:creationId xmlns:a16="http://schemas.microsoft.com/office/drawing/2014/main" id="{26C5C4EF-B793-4873-8101-5F77D2ACA0FE}"/>
              </a:ext>
            </a:extLst>
          </p:cNvPr>
          <p:cNvCxnSpPr/>
          <p:nvPr/>
        </p:nvCxnSpPr>
        <p:spPr>
          <a:xfrm>
            <a:off x="2184269" y="2897849"/>
            <a:ext cx="2808312" cy="0"/>
          </a:xfrm>
          <a:prstGeom prst="line">
            <a:avLst/>
          </a:prstGeom>
          <a:noFill/>
          <a:ln w="6350" cap="flat" cmpd="sng" algn="ctr">
            <a:solidFill>
              <a:srgbClr val="5B9BD5"/>
            </a:solidFill>
            <a:prstDash val="lgDash"/>
            <a:miter lim="800000"/>
          </a:ln>
          <a:effectLst/>
        </p:spPr>
      </p:cxnSp>
      <p:sp>
        <p:nvSpPr>
          <p:cNvPr id="22" name="Rectangle 21">
            <a:extLst>
              <a:ext uri="{FF2B5EF4-FFF2-40B4-BE49-F238E27FC236}">
                <a16:creationId xmlns:a16="http://schemas.microsoft.com/office/drawing/2014/main" id="{067F543A-3593-4368-9EEB-E6AD3ACDD9B4}"/>
              </a:ext>
            </a:extLst>
          </p:cNvPr>
          <p:cNvSpPr/>
          <p:nvPr/>
        </p:nvSpPr>
        <p:spPr>
          <a:xfrm>
            <a:off x="2547934" y="1820661"/>
            <a:ext cx="177003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prstClr val="black">
                    <a:lumMod val="75000"/>
                    <a:lumOff val="25000"/>
                  </a:prstClr>
                </a:solidFill>
                <a:uLnTx/>
                <a:uFillTx/>
                <a:latin typeface="Times New Roman" panose="02020603050405020304" pitchFamily="18" charset="0"/>
                <a:cs typeface="Times New Roman" panose="02020603050405020304" pitchFamily="18" charset="0"/>
              </a:rPr>
              <a:t>Ngày</a:t>
            </a:r>
            <a:r>
              <a:rPr kumimoji="0" lang="en-US" sz="3200" i="0" u="none" strike="noStrike" kern="1200" cap="none" spc="0" normalizeH="0" baseline="0" noProof="0" dirty="0">
                <a:ln w="0"/>
                <a:solidFill>
                  <a:prstClr val="black">
                    <a:lumMod val="75000"/>
                    <a:lumOff val="25000"/>
                  </a:prstClr>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prstClr val="black">
                    <a:lumMod val="75000"/>
                    <a:lumOff val="25000"/>
                  </a:prstClr>
                </a:solidFill>
                <a:uLnTx/>
                <a:uFillTx/>
                <a:latin typeface="Times New Roman" panose="02020603050405020304" pitchFamily="18" charset="0"/>
                <a:cs typeface="Times New Roman" panose="02020603050405020304" pitchFamily="18" charset="0"/>
              </a:rPr>
              <a:t>đọc</a:t>
            </a:r>
            <a:endParaRPr kumimoji="0" lang="en-US" sz="3200" i="0" u="none" strike="noStrike" kern="1200" cap="none" spc="0" normalizeH="0" baseline="0" noProof="0" dirty="0">
              <a:ln w="0"/>
              <a:solidFill>
                <a:prstClr val="black">
                  <a:lumMod val="75000"/>
                  <a:lumOff val="25000"/>
                </a:prstClr>
              </a:solidFill>
              <a:uLnTx/>
              <a:uFillTx/>
              <a:latin typeface="Times New Roman" panose="02020603050405020304" pitchFamily="18" charset="0"/>
              <a:cs typeface="Times New Roman" panose="02020603050405020304" pitchFamily="18" charset="0"/>
            </a:endParaRPr>
          </a:p>
        </p:txBody>
      </p:sp>
      <p:pic>
        <p:nvPicPr>
          <p:cNvPr id="24" name="Picture 11">
            <a:extLst>
              <a:ext uri="{FF2B5EF4-FFF2-40B4-BE49-F238E27FC236}">
                <a16:creationId xmlns:a16="http://schemas.microsoft.com/office/drawing/2014/main" id="{9DE10DDC-F789-497B-B4E1-3DF69B8FDA8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9039" y="3182512"/>
            <a:ext cx="1272618" cy="1242538"/>
          </a:xfrm>
          <a:prstGeom prst="rect">
            <a:avLst/>
          </a:prstGeom>
        </p:spPr>
      </p:pic>
      <p:pic>
        <p:nvPicPr>
          <p:cNvPr id="25" name="Picture 11">
            <a:extLst>
              <a:ext uri="{FF2B5EF4-FFF2-40B4-BE49-F238E27FC236}">
                <a16:creationId xmlns:a16="http://schemas.microsoft.com/office/drawing/2014/main" id="{1B46FF14-17AD-4107-A466-E806D852563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29712" y="2082148"/>
            <a:ext cx="1272618" cy="1242538"/>
          </a:xfrm>
          <a:prstGeom prst="rect">
            <a:avLst/>
          </a:prstGeom>
        </p:spPr>
      </p:pic>
      <p:pic>
        <p:nvPicPr>
          <p:cNvPr id="26" name="Picture 11">
            <a:extLst>
              <a:ext uri="{FF2B5EF4-FFF2-40B4-BE49-F238E27FC236}">
                <a16:creationId xmlns:a16="http://schemas.microsoft.com/office/drawing/2014/main" id="{F445E83A-1B44-49A8-B426-13482C94BE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45388" y="3507808"/>
            <a:ext cx="1272618" cy="1242538"/>
          </a:xfrm>
          <a:prstGeom prst="rect">
            <a:avLst/>
          </a:prstGeom>
        </p:spPr>
      </p:pic>
      <p:cxnSp>
        <p:nvCxnSpPr>
          <p:cNvPr id="27" name="Straight Connector 26">
            <a:extLst>
              <a:ext uri="{FF2B5EF4-FFF2-40B4-BE49-F238E27FC236}">
                <a16:creationId xmlns:a16="http://schemas.microsoft.com/office/drawing/2014/main" id="{E1F9B85E-ABD7-429C-A052-E04419D67478}"/>
              </a:ext>
            </a:extLst>
          </p:cNvPr>
          <p:cNvCxnSpPr/>
          <p:nvPr/>
        </p:nvCxnSpPr>
        <p:spPr>
          <a:xfrm>
            <a:off x="2609857" y="6523795"/>
            <a:ext cx="2808312" cy="0"/>
          </a:xfrm>
          <a:prstGeom prst="line">
            <a:avLst/>
          </a:prstGeom>
          <a:noFill/>
          <a:ln w="6350" cap="flat" cmpd="sng" algn="ctr">
            <a:solidFill>
              <a:srgbClr val="5B9BD5"/>
            </a:solidFill>
            <a:prstDash val="lgDash"/>
            <a:miter lim="800000"/>
          </a:ln>
          <a:effectLst/>
        </p:spPr>
      </p:cxnSp>
      <p:cxnSp>
        <p:nvCxnSpPr>
          <p:cNvPr id="28" name="Straight Connector 27">
            <a:extLst>
              <a:ext uri="{FF2B5EF4-FFF2-40B4-BE49-F238E27FC236}">
                <a16:creationId xmlns:a16="http://schemas.microsoft.com/office/drawing/2014/main" id="{F77E2F20-84F6-47CB-B295-BF4F69F14A8F}"/>
              </a:ext>
            </a:extLst>
          </p:cNvPr>
          <p:cNvCxnSpPr/>
          <p:nvPr/>
        </p:nvCxnSpPr>
        <p:spPr>
          <a:xfrm>
            <a:off x="7302330" y="2892582"/>
            <a:ext cx="2808312" cy="0"/>
          </a:xfrm>
          <a:prstGeom prst="line">
            <a:avLst/>
          </a:prstGeom>
          <a:noFill/>
          <a:ln w="6350" cap="flat" cmpd="sng" algn="ctr">
            <a:solidFill>
              <a:srgbClr val="5B9BD5"/>
            </a:solidFill>
            <a:prstDash val="lgDash"/>
            <a:miter lim="800000"/>
          </a:ln>
          <a:effectLst/>
        </p:spPr>
      </p:cxnSp>
      <p:cxnSp>
        <p:nvCxnSpPr>
          <p:cNvPr id="29" name="Straight Connector 28">
            <a:extLst>
              <a:ext uri="{FF2B5EF4-FFF2-40B4-BE49-F238E27FC236}">
                <a16:creationId xmlns:a16="http://schemas.microsoft.com/office/drawing/2014/main" id="{9D25E7EF-9A68-465B-89FB-B19C3259732C}"/>
              </a:ext>
            </a:extLst>
          </p:cNvPr>
          <p:cNvCxnSpPr/>
          <p:nvPr/>
        </p:nvCxnSpPr>
        <p:spPr>
          <a:xfrm>
            <a:off x="7218006" y="4747074"/>
            <a:ext cx="2808312" cy="0"/>
          </a:xfrm>
          <a:prstGeom prst="line">
            <a:avLst/>
          </a:prstGeom>
          <a:noFill/>
          <a:ln w="6350" cap="flat" cmpd="sng" algn="ctr">
            <a:solidFill>
              <a:srgbClr val="5B9BD5"/>
            </a:solidFill>
            <a:prstDash val="lgDash"/>
            <a:miter lim="800000"/>
          </a:ln>
          <a:effectLst/>
        </p:spPr>
      </p:cxnSp>
      <p:sp>
        <p:nvSpPr>
          <p:cNvPr id="31" name="TextBox 30">
            <a:extLst>
              <a:ext uri="{FF2B5EF4-FFF2-40B4-BE49-F238E27FC236}">
                <a16:creationId xmlns:a16="http://schemas.microsoft.com/office/drawing/2014/main" id="{921383F3-C7E6-4D3A-A6BD-F84EBDDE3C58}"/>
              </a:ext>
            </a:extLst>
          </p:cNvPr>
          <p:cNvSpPr txBox="1"/>
          <p:nvPr/>
        </p:nvSpPr>
        <p:spPr>
          <a:xfrm>
            <a:off x="7302330" y="1861148"/>
            <a:ext cx="609442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Tên</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bài</a:t>
            </a:r>
            <a:endPar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7253998-17B7-4CEC-BB0C-20CEDE8825FC}"/>
              </a:ext>
            </a:extLst>
          </p:cNvPr>
          <p:cNvSpPr txBox="1"/>
          <p:nvPr/>
        </p:nvSpPr>
        <p:spPr>
          <a:xfrm>
            <a:off x="2141533" y="3094921"/>
            <a:ext cx="37396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Tác</a:t>
            </a:r>
            <a:r>
              <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giả</a:t>
            </a:r>
            <a:endPar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E70422AD-B25F-49F0-BE90-1F15A52B3D5B}"/>
              </a:ext>
            </a:extLst>
          </p:cNvPr>
          <p:cNvCxnSpPr/>
          <p:nvPr/>
        </p:nvCxnSpPr>
        <p:spPr>
          <a:xfrm>
            <a:off x="2161657" y="4176881"/>
            <a:ext cx="2808312" cy="0"/>
          </a:xfrm>
          <a:prstGeom prst="line">
            <a:avLst/>
          </a:prstGeom>
          <a:noFill/>
          <a:ln w="6350" cap="flat" cmpd="sng" algn="ctr">
            <a:solidFill>
              <a:srgbClr val="5B9BD5"/>
            </a:solidFill>
            <a:prstDash val="lgDash"/>
            <a:miter lim="800000"/>
          </a:ln>
          <a:effectLst/>
        </p:spPr>
      </p:cxnSp>
      <p:cxnSp>
        <p:nvCxnSpPr>
          <p:cNvPr id="35" name="Straight Connector 34">
            <a:extLst>
              <a:ext uri="{FF2B5EF4-FFF2-40B4-BE49-F238E27FC236}">
                <a16:creationId xmlns:a16="http://schemas.microsoft.com/office/drawing/2014/main" id="{471A8ECF-04EB-4BF3-A494-BF296E6E52A9}"/>
              </a:ext>
            </a:extLst>
          </p:cNvPr>
          <p:cNvCxnSpPr/>
          <p:nvPr/>
        </p:nvCxnSpPr>
        <p:spPr>
          <a:xfrm>
            <a:off x="7302330" y="4338759"/>
            <a:ext cx="2808312" cy="0"/>
          </a:xfrm>
          <a:prstGeom prst="line">
            <a:avLst/>
          </a:prstGeom>
          <a:noFill/>
          <a:ln w="6350" cap="flat" cmpd="sng" algn="ctr">
            <a:solidFill>
              <a:srgbClr val="5B9BD5"/>
            </a:solidFill>
            <a:prstDash val="lgDash"/>
            <a:miter lim="800000"/>
          </a:ln>
          <a:effectLst/>
        </p:spPr>
      </p:cxnSp>
      <p:sp>
        <p:nvSpPr>
          <p:cNvPr id="37" name="TextBox 36">
            <a:extLst>
              <a:ext uri="{FF2B5EF4-FFF2-40B4-BE49-F238E27FC236}">
                <a16:creationId xmlns:a16="http://schemas.microsoft.com/office/drawing/2014/main" id="{D06F7BAB-0DE8-46E6-B769-2D7E8A248F38}"/>
              </a:ext>
            </a:extLst>
          </p:cNvPr>
          <p:cNvSpPr txBox="1"/>
          <p:nvPr/>
        </p:nvSpPr>
        <p:spPr>
          <a:xfrm>
            <a:off x="7282205" y="3007077"/>
            <a:ext cx="428805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Hoạt</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động</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được</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nói</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đến</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trong</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bài</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đọc</a:t>
            </a:r>
            <a:endPar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endParaRPr>
          </a:p>
        </p:txBody>
      </p:sp>
      <p:pic>
        <p:nvPicPr>
          <p:cNvPr id="21" name="Picture 11">
            <a:extLst>
              <a:ext uri="{FF2B5EF4-FFF2-40B4-BE49-F238E27FC236}">
                <a16:creationId xmlns:a16="http://schemas.microsoft.com/office/drawing/2014/main" id="{B79DAB7A-B68F-453C-858C-49EFD169548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8915" y="4879051"/>
            <a:ext cx="1272618" cy="1242538"/>
          </a:xfrm>
          <a:prstGeom prst="rect">
            <a:avLst/>
          </a:prstGeom>
        </p:spPr>
      </p:pic>
      <p:sp>
        <p:nvSpPr>
          <p:cNvPr id="23" name="TextBox 22">
            <a:extLst>
              <a:ext uri="{FF2B5EF4-FFF2-40B4-BE49-F238E27FC236}">
                <a16:creationId xmlns:a16="http://schemas.microsoft.com/office/drawing/2014/main" id="{53B27383-4AE0-4C07-AD8B-B7A99BFF5EF7}"/>
              </a:ext>
            </a:extLst>
          </p:cNvPr>
          <p:cNvSpPr txBox="1"/>
          <p:nvPr/>
        </p:nvSpPr>
        <p:spPr>
          <a:xfrm>
            <a:off x="2287870" y="5042733"/>
            <a:ext cx="380812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Chi </a:t>
            </a: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tiết</a:t>
            </a:r>
            <a:r>
              <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em</a:t>
            </a:r>
            <a:r>
              <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thích</a:t>
            </a:r>
            <a:r>
              <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nhất</a:t>
            </a:r>
            <a:r>
              <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trong</a:t>
            </a:r>
            <a:r>
              <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lumMod val="85000"/>
                    <a:lumOff val="15000"/>
                  </a:prstClr>
                </a:solidFill>
                <a:uLnTx/>
                <a:uFillTx/>
                <a:latin typeface="Times New Roman" panose="02020603050405020304" pitchFamily="18" charset="0"/>
                <a:cs typeface="Times New Roman" panose="02020603050405020304" pitchFamily="18" charset="0"/>
              </a:rPr>
              <a:t>bài</a:t>
            </a:r>
            <a:endParaRPr kumimoji="0" lang="en-US" sz="3200" i="0" u="none" strike="noStrike" kern="1200" cap="none" spc="0" normalizeH="0" baseline="0" noProof="0" dirty="0">
              <a:ln>
                <a:noFill/>
              </a:ln>
              <a:solidFill>
                <a:prstClr val="black">
                  <a:lumMod val="85000"/>
                  <a:lumOff val="15000"/>
                </a:prstClr>
              </a:solidFill>
              <a:uLnTx/>
              <a:uFillTx/>
              <a:latin typeface="Times New Roman" panose="02020603050405020304" pitchFamily="18" charset="0"/>
              <a:cs typeface="Times New Roman" panose="02020603050405020304" pitchFamily="18" charset="0"/>
            </a:endParaRPr>
          </a:p>
        </p:txBody>
      </p:sp>
      <p:pic>
        <p:nvPicPr>
          <p:cNvPr id="30" name="Picture 11">
            <a:extLst>
              <a:ext uri="{FF2B5EF4-FFF2-40B4-BE49-F238E27FC236}">
                <a16:creationId xmlns:a16="http://schemas.microsoft.com/office/drawing/2014/main" id="{BDC19D9C-4B40-47FC-9DD0-EDC0A3E774E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14791" y="4998776"/>
            <a:ext cx="1272618" cy="1242538"/>
          </a:xfrm>
          <a:prstGeom prst="rect">
            <a:avLst/>
          </a:prstGeom>
        </p:spPr>
      </p:pic>
      <p:sp>
        <p:nvSpPr>
          <p:cNvPr id="38" name="TextBox 37">
            <a:extLst>
              <a:ext uri="{FF2B5EF4-FFF2-40B4-BE49-F238E27FC236}">
                <a16:creationId xmlns:a16="http://schemas.microsoft.com/office/drawing/2014/main" id="{6A0F8076-D402-4D9E-AC75-B65750EA3DD0}"/>
              </a:ext>
            </a:extLst>
          </p:cNvPr>
          <p:cNvSpPr txBox="1"/>
          <p:nvPr/>
        </p:nvSpPr>
        <p:spPr>
          <a:xfrm>
            <a:off x="7282205" y="4909123"/>
            <a:ext cx="428805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Mức</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độ</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yêu</a:t>
            </a:r>
            <a:r>
              <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solidFill>
                  <a:prstClr val="black"/>
                </a:solidFill>
                <a:uLnTx/>
                <a:uFillTx/>
                <a:latin typeface="Times New Roman" panose="02020603050405020304" pitchFamily="18" charset="0"/>
                <a:cs typeface="Times New Roman" panose="02020603050405020304" pitchFamily="18" charset="0"/>
              </a:rPr>
              <a:t>thích</a:t>
            </a:r>
            <a:endParaRPr kumimoji="0" lang="en-US" sz="3200" i="0" u="none" strike="noStrike" kern="1200" cap="none" spc="0" normalizeH="0" baseline="0" noProof="0" dirty="0">
              <a:ln>
                <a:noFill/>
              </a:ln>
              <a:solidFill>
                <a:prstClr val="black"/>
              </a:solidFill>
              <a:uLnTx/>
              <a:uFillTx/>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EF398011-E246-4801-8062-817604D67AF0}"/>
              </a:ext>
            </a:extLst>
          </p:cNvPr>
          <p:cNvCxnSpPr/>
          <p:nvPr/>
        </p:nvCxnSpPr>
        <p:spPr>
          <a:xfrm>
            <a:off x="7541232" y="6292563"/>
            <a:ext cx="2808312" cy="0"/>
          </a:xfrm>
          <a:prstGeom prst="line">
            <a:avLst/>
          </a:prstGeom>
          <a:noFill/>
          <a:ln w="6350" cap="flat" cmpd="sng" algn="ctr">
            <a:solidFill>
              <a:srgbClr val="5B9BD5"/>
            </a:solidFill>
            <a:prstDash val="lgDash"/>
            <a:miter lim="800000"/>
          </a:ln>
          <a:effectLst/>
        </p:spPr>
      </p:cxnSp>
    </p:spTree>
    <p:extLst>
      <p:ext uri="{BB962C8B-B14F-4D97-AF65-F5344CB8AC3E}">
        <p14:creationId xmlns:p14="http://schemas.microsoft.com/office/powerpoint/2010/main" val="3343140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471</Words>
  <Application>Microsoft Office PowerPoint</Application>
  <PresentationFormat>Widescreen</PresentationFormat>
  <Paragraphs>50</Paragraphs>
  <Slides>13</Slides>
  <Notes>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vt:i4>
      </vt:variant>
    </vt:vector>
  </HeadingPairs>
  <TitlesOfParts>
    <vt:vector size="29" baseType="lpstr">
      <vt:lpstr>微软雅黑</vt:lpstr>
      <vt:lpstr>宋体</vt:lpstr>
      <vt:lpstr>Aarian</vt:lpstr>
      <vt:lpstr>Arial</vt:lpstr>
      <vt:lpstr>Arial-Rounded</vt:lpstr>
      <vt:lpstr>Baloo</vt:lpstr>
      <vt:lpstr>Calibri</vt:lpstr>
      <vt:lpstr>等线</vt:lpstr>
      <vt:lpstr>DFGothic-EB</vt:lpstr>
      <vt:lpstr>inpin heiti</vt:lpstr>
      <vt:lpstr>Tahoma</vt:lpstr>
      <vt:lpstr>Times New Roman</vt:lpstr>
      <vt:lpstr>华康少女文字W5</vt:lpstr>
      <vt:lpstr>字魂35号-经典雅黑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Thuy Linhh</cp:lastModifiedBy>
  <cp:revision>65</cp:revision>
  <dcterms:created xsi:type="dcterms:W3CDTF">2022-06-07T14:39:20Z</dcterms:created>
  <dcterms:modified xsi:type="dcterms:W3CDTF">2025-09-15T07:30:54Z</dcterms:modified>
</cp:coreProperties>
</file>