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96" r:id="rId3"/>
    <p:sldId id="297" r:id="rId4"/>
    <p:sldId id="300" r:id="rId5"/>
    <p:sldId id="280" r:id="rId6"/>
    <p:sldId id="312" r:id="rId7"/>
    <p:sldId id="316" r:id="rId8"/>
    <p:sldId id="317" r:id="rId9"/>
    <p:sldId id="325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C4E1-0946-4DC3-900D-B02BAF78023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7F449-DF68-4E67-99EF-D612F60F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MŨI TÊN Ở GÓC </a:t>
            </a:r>
            <a:r>
              <a:rPr lang="en-US" b="1" dirty="0">
                <a:sym typeface="Wingdings" panose="05000000000000000000" pitchFamily="2" charset="2"/>
              </a:rPr>
              <a:t> TRỞ VỀ SLIDE Ô CHỮ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BD318-ECB0-4184-A68B-AEB76D0A4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140678" y="278988"/>
            <a:ext cx="9017390" cy="4700975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3ED2EB-3FE4-F18E-BEEC-AF32E4762D3E}"/>
              </a:ext>
            </a:extLst>
          </p:cNvPr>
          <p:cNvGrpSpPr/>
          <p:nvPr/>
        </p:nvGrpSpPr>
        <p:grpSpPr>
          <a:xfrm>
            <a:off x="9235780" y="2015411"/>
            <a:ext cx="2635271" cy="3895801"/>
            <a:chOff x="8659005" y="2015411"/>
            <a:chExt cx="2635271" cy="38958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CC9EC3-D92F-5C86-D4EF-0A5A8430FDC2}"/>
                </a:ext>
              </a:extLst>
            </p:cNvPr>
            <p:cNvSpPr txBox="1"/>
            <p:nvPr/>
          </p:nvSpPr>
          <p:spPr>
            <a:xfrm>
              <a:off x="9510342" y="2782669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656158-8310-A359-40FF-704B3238D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9005" y="2015411"/>
              <a:ext cx="2635271" cy="3895801"/>
            </a:xfrm>
            <a:prstGeom prst="rect">
              <a:avLst/>
            </a:prstGeom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589C12D9-0E73-B4A2-B884-0404DDF6F782}"/>
              </a:ext>
            </a:extLst>
          </p:cNvPr>
          <p:cNvSpPr txBox="1"/>
          <p:nvPr/>
        </p:nvSpPr>
        <p:spPr>
          <a:xfrm>
            <a:off x="3264535" y="1334770"/>
            <a:ext cx="2127057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6B935-B235-0289-D475-89923C9EE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669" y="2135061"/>
            <a:ext cx="6212362" cy="14448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BA850AE-A1F5-D3D4-5D08-297BBC7F7484}"/>
              </a:ext>
            </a:extLst>
          </p:cNvPr>
          <p:cNvSpPr txBox="1"/>
          <p:nvPr/>
        </p:nvSpPr>
        <p:spPr>
          <a:xfrm>
            <a:off x="1124585" y="3580765"/>
            <a:ext cx="694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(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Tiết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 5)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字魂27号-布丁体" panose="00000500000000000000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CCD87-618D-3901-CDF2-41E863A928EF}"/>
              </a:ext>
            </a:extLst>
          </p:cNvPr>
          <p:cNvSpPr/>
          <p:nvPr/>
        </p:nvSpPr>
        <p:spPr>
          <a:xfrm>
            <a:off x="292007" y="152399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46EBB-D613-0FF5-C3E1-358AB7D68DAF}"/>
              </a:ext>
            </a:extLst>
          </p:cNvPr>
          <p:cNvSpPr txBox="1"/>
          <p:nvPr/>
        </p:nvSpPr>
        <p:spPr>
          <a:xfrm>
            <a:off x="1863363" y="1800716"/>
            <a:ext cx="611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3D4BF4-548A-4359-7598-E8954022E274}"/>
              </a:ext>
            </a:extLst>
          </p:cNvPr>
          <p:cNvSpPr txBox="1"/>
          <p:nvPr/>
        </p:nvSpPr>
        <p:spPr>
          <a:xfrm>
            <a:off x="2143582" y="35586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VÀ TRẢI NGHIỆM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5638236" y="2705803"/>
            <a:ext cx="5679797" cy="2603317"/>
            <a:chOff x="4522720" y="752867"/>
            <a:chExt cx="8349042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=""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8ABC15-2712-FCF7-AD2B-EB75152C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1943444"/>
            <a:ext cx="3019424" cy="4914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5800870" y="2618818"/>
            <a:ext cx="5952980" cy="2603317"/>
            <a:chOff x="4522720" y="752867"/>
            <a:chExt cx="8750608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706788" cy="2461041"/>
            </a:xfrm>
            <a:custGeom>
              <a:avLst/>
              <a:gdLst>
                <a:gd name="connsiteX0" fmla="*/ 307053 w 5242876"/>
                <a:gd name="connsiteY0" fmla="*/ 0 h 1842283"/>
                <a:gd name="connsiteX1" fmla="*/ 775956 w 5242876"/>
                <a:gd name="connsiteY1" fmla="*/ 0 h 1842283"/>
                <a:gd name="connsiteX2" fmla="*/ 1294218 w 5242876"/>
                <a:gd name="connsiteY2" fmla="*/ 0 h 1842283"/>
                <a:gd name="connsiteX3" fmla="*/ 1861837 w 5242876"/>
                <a:gd name="connsiteY3" fmla="*/ 0 h 1842283"/>
                <a:gd name="connsiteX4" fmla="*/ 2380099 w 5242876"/>
                <a:gd name="connsiteY4" fmla="*/ 0 h 1842283"/>
                <a:gd name="connsiteX5" fmla="*/ 2997077 w 5242876"/>
                <a:gd name="connsiteY5" fmla="*/ 0 h 1842283"/>
                <a:gd name="connsiteX6" fmla="*/ 3564696 w 5242876"/>
                <a:gd name="connsiteY6" fmla="*/ 0 h 1842283"/>
                <a:gd name="connsiteX7" fmla="*/ 4181674 w 5242876"/>
                <a:gd name="connsiteY7" fmla="*/ 0 h 1842283"/>
                <a:gd name="connsiteX8" fmla="*/ 4699935 w 5242876"/>
                <a:gd name="connsiteY8" fmla="*/ 0 h 1842283"/>
                <a:gd name="connsiteX9" fmla="*/ 5242876 w 5242876"/>
                <a:gd name="connsiteY9" fmla="*/ 0 h 1842283"/>
                <a:gd name="connsiteX10" fmla="*/ 5242876 w 5242876"/>
                <a:gd name="connsiteY10" fmla="*/ 0 h 1842283"/>
                <a:gd name="connsiteX11" fmla="*/ 5242876 w 5242876"/>
                <a:gd name="connsiteY11" fmla="*/ 481039 h 1842283"/>
                <a:gd name="connsiteX12" fmla="*/ 5242876 w 5242876"/>
                <a:gd name="connsiteY12" fmla="*/ 946725 h 1842283"/>
                <a:gd name="connsiteX13" fmla="*/ 5242876 w 5242876"/>
                <a:gd name="connsiteY13" fmla="*/ 1535230 h 1842283"/>
                <a:gd name="connsiteX14" fmla="*/ 4935823 w 5242876"/>
                <a:gd name="connsiteY14" fmla="*/ 1842283 h 1842283"/>
                <a:gd name="connsiteX15" fmla="*/ 4318845 w 5242876"/>
                <a:gd name="connsiteY15" fmla="*/ 1842283 h 1842283"/>
                <a:gd name="connsiteX16" fmla="*/ 3603151 w 5242876"/>
                <a:gd name="connsiteY16" fmla="*/ 1842283 h 1842283"/>
                <a:gd name="connsiteX17" fmla="*/ 3035531 w 5242876"/>
                <a:gd name="connsiteY17" fmla="*/ 1842283 h 1842283"/>
                <a:gd name="connsiteX18" fmla="*/ 2517270 w 5242876"/>
                <a:gd name="connsiteY18" fmla="*/ 1842283 h 1842283"/>
                <a:gd name="connsiteX19" fmla="*/ 2048367 w 5242876"/>
                <a:gd name="connsiteY19" fmla="*/ 1842283 h 1842283"/>
                <a:gd name="connsiteX20" fmla="*/ 1382030 w 5242876"/>
                <a:gd name="connsiteY20" fmla="*/ 1842283 h 1842283"/>
                <a:gd name="connsiteX21" fmla="*/ 863769 w 5242876"/>
                <a:gd name="connsiteY21" fmla="*/ 1842283 h 1842283"/>
                <a:gd name="connsiteX22" fmla="*/ 0 w 5242876"/>
                <a:gd name="connsiteY22" fmla="*/ 1842283 h 1842283"/>
                <a:gd name="connsiteX23" fmla="*/ 0 w 5242876"/>
                <a:gd name="connsiteY23" fmla="*/ 1842283 h 1842283"/>
                <a:gd name="connsiteX24" fmla="*/ 0 w 5242876"/>
                <a:gd name="connsiteY24" fmla="*/ 1376597 h 1842283"/>
                <a:gd name="connsiteX25" fmla="*/ 0 w 5242876"/>
                <a:gd name="connsiteY25" fmla="*/ 895558 h 1842283"/>
                <a:gd name="connsiteX26" fmla="*/ 0 w 5242876"/>
                <a:gd name="connsiteY26" fmla="*/ 307053 h 1842283"/>
                <a:gd name="connsiteX27" fmla="*/ 307053 w 5242876"/>
                <a:gd name="connsiteY27" fmla="*/ 0 h 184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42876" h="1842283" fill="none" extrusionOk="0">
                  <a:moveTo>
                    <a:pt x="307053" y="0"/>
                  </a:moveTo>
                  <a:cubicBezTo>
                    <a:pt x="528192" y="-6223"/>
                    <a:pt x="632267" y="2022"/>
                    <a:pt x="775956" y="0"/>
                  </a:cubicBezTo>
                  <a:cubicBezTo>
                    <a:pt x="919645" y="-2022"/>
                    <a:pt x="1146521" y="19115"/>
                    <a:pt x="1294218" y="0"/>
                  </a:cubicBezTo>
                  <a:cubicBezTo>
                    <a:pt x="1441915" y="-19115"/>
                    <a:pt x="1588886" y="10191"/>
                    <a:pt x="1861837" y="0"/>
                  </a:cubicBezTo>
                  <a:cubicBezTo>
                    <a:pt x="2134788" y="-10191"/>
                    <a:pt x="2121512" y="11044"/>
                    <a:pt x="2380099" y="0"/>
                  </a:cubicBezTo>
                  <a:cubicBezTo>
                    <a:pt x="2638686" y="-11044"/>
                    <a:pt x="2755598" y="6634"/>
                    <a:pt x="2997077" y="0"/>
                  </a:cubicBezTo>
                  <a:cubicBezTo>
                    <a:pt x="3238556" y="-6634"/>
                    <a:pt x="3355793" y="-25881"/>
                    <a:pt x="3564696" y="0"/>
                  </a:cubicBezTo>
                  <a:cubicBezTo>
                    <a:pt x="3773599" y="25881"/>
                    <a:pt x="4011077" y="5145"/>
                    <a:pt x="4181674" y="0"/>
                  </a:cubicBezTo>
                  <a:cubicBezTo>
                    <a:pt x="4352271" y="-5145"/>
                    <a:pt x="4444802" y="25088"/>
                    <a:pt x="4699935" y="0"/>
                  </a:cubicBezTo>
                  <a:cubicBezTo>
                    <a:pt x="4955068" y="-25088"/>
                    <a:pt x="5121554" y="3596"/>
                    <a:pt x="5242876" y="0"/>
                  </a:cubicBezTo>
                  <a:lnTo>
                    <a:pt x="5242876" y="0"/>
                  </a:lnTo>
                  <a:cubicBezTo>
                    <a:pt x="5241737" y="139127"/>
                    <a:pt x="5246078" y="358825"/>
                    <a:pt x="5242876" y="481039"/>
                  </a:cubicBezTo>
                  <a:cubicBezTo>
                    <a:pt x="5239674" y="603253"/>
                    <a:pt x="5254967" y="762380"/>
                    <a:pt x="5242876" y="946725"/>
                  </a:cubicBezTo>
                  <a:cubicBezTo>
                    <a:pt x="5230785" y="1131070"/>
                    <a:pt x="5226086" y="1256388"/>
                    <a:pt x="5242876" y="1535230"/>
                  </a:cubicBezTo>
                  <a:cubicBezTo>
                    <a:pt x="5238385" y="1703445"/>
                    <a:pt x="5124193" y="1849077"/>
                    <a:pt x="4935823" y="1842283"/>
                  </a:cubicBezTo>
                  <a:cubicBezTo>
                    <a:pt x="4798421" y="1857124"/>
                    <a:pt x="4584514" y="1834924"/>
                    <a:pt x="4318845" y="1842283"/>
                  </a:cubicBezTo>
                  <a:cubicBezTo>
                    <a:pt x="4053176" y="1849642"/>
                    <a:pt x="3803425" y="1863167"/>
                    <a:pt x="3603151" y="1842283"/>
                  </a:cubicBezTo>
                  <a:cubicBezTo>
                    <a:pt x="3402877" y="1821399"/>
                    <a:pt x="3189436" y="1832347"/>
                    <a:pt x="3035531" y="1842283"/>
                  </a:cubicBezTo>
                  <a:cubicBezTo>
                    <a:pt x="2881626" y="1852219"/>
                    <a:pt x="2628953" y="1846310"/>
                    <a:pt x="2517270" y="1842283"/>
                  </a:cubicBezTo>
                  <a:cubicBezTo>
                    <a:pt x="2405587" y="1838256"/>
                    <a:pt x="2204914" y="1852681"/>
                    <a:pt x="2048367" y="1842283"/>
                  </a:cubicBezTo>
                  <a:cubicBezTo>
                    <a:pt x="1891820" y="1831885"/>
                    <a:pt x="1632919" y="1861847"/>
                    <a:pt x="1382030" y="1842283"/>
                  </a:cubicBezTo>
                  <a:cubicBezTo>
                    <a:pt x="1131141" y="1822719"/>
                    <a:pt x="976084" y="1862291"/>
                    <a:pt x="863769" y="1842283"/>
                  </a:cubicBezTo>
                  <a:cubicBezTo>
                    <a:pt x="751454" y="1822275"/>
                    <a:pt x="399594" y="1814123"/>
                    <a:pt x="0" y="1842283"/>
                  </a:cubicBezTo>
                  <a:lnTo>
                    <a:pt x="0" y="1842283"/>
                  </a:lnTo>
                  <a:cubicBezTo>
                    <a:pt x="-12604" y="1695433"/>
                    <a:pt x="-5939" y="1551749"/>
                    <a:pt x="0" y="1376597"/>
                  </a:cubicBezTo>
                  <a:cubicBezTo>
                    <a:pt x="5939" y="1201445"/>
                    <a:pt x="-2323" y="1069086"/>
                    <a:pt x="0" y="895558"/>
                  </a:cubicBezTo>
                  <a:cubicBezTo>
                    <a:pt x="2323" y="722030"/>
                    <a:pt x="8114" y="494889"/>
                    <a:pt x="0" y="307053"/>
                  </a:cubicBezTo>
                  <a:cubicBezTo>
                    <a:pt x="12058" y="96987"/>
                    <a:pt x="97694" y="7542"/>
                    <a:pt x="307053" y="0"/>
                  </a:cubicBezTo>
                  <a:close/>
                </a:path>
                <a:path w="5242876" h="1842283" stroke="0" extrusionOk="0">
                  <a:moveTo>
                    <a:pt x="307053" y="0"/>
                  </a:moveTo>
                  <a:cubicBezTo>
                    <a:pt x="637103" y="-19980"/>
                    <a:pt x="702775" y="30509"/>
                    <a:pt x="1022747" y="0"/>
                  </a:cubicBezTo>
                  <a:cubicBezTo>
                    <a:pt x="1342719" y="-30509"/>
                    <a:pt x="1519374" y="-14542"/>
                    <a:pt x="1738442" y="0"/>
                  </a:cubicBezTo>
                  <a:cubicBezTo>
                    <a:pt x="1957510" y="14542"/>
                    <a:pt x="2131389" y="7525"/>
                    <a:pt x="2355420" y="0"/>
                  </a:cubicBezTo>
                  <a:cubicBezTo>
                    <a:pt x="2579451" y="-7525"/>
                    <a:pt x="2718234" y="17722"/>
                    <a:pt x="2972397" y="0"/>
                  </a:cubicBezTo>
                  <a:cubicBezTo>
                    <a:pt x="3226560" y="-17722"/>
                    <a:pt x="3434432" y="-24412"/>
                    <a:pt x="3589375" y="0"/>
                  </a:cubicBezTo>
                  <a:cubicBezTo>
                    <a:pt x="3744318" y="24412"/>
                    <a:pt x="3859826" y="6075"/>
                    <a:pt x="4107637" y="0"/>
                  </a:cubicBezTo>
                  <a:cubicBezTo>
                    <a:pt x="4355448" y="-6075"/>
                    <a:pt x="4444813" y="-14460"/>
                    <a:pt x="4625898" y="0"/>
                  </a:cubicBezTo>
                  <a:cubicBezTo>
                    <a:pt x="4806983" y="14460"/>
                    <a:pt x="5101471" y="3126"/>
                    <a:pt x="5242876" y="0"/>
                  </a:cubicBezTo>
                  <a:lnTo>
                    <a:pt x="5242876" y="0"/>
                  </a:lnTo>
                  <a:cubicBezTo>
                    <a:pt x="5232203" y="181044"/>
                    <a:pt x="5239228" y="279967"/>
                    <a:pt x="5242876" y="496391"/>
                  </a:cubicBezTo>
                  <a:cubicBezTo>
                    <a:pt x="5246524" y="712815"/>
                    <a:pt x="5236578" y="838112"/>
                    <a:pt x="5242876" y="977430"/>
                  </a:cubicBezTo>
                  <a:cubicBezTo>
                    <a:pt x="5249174" y="1116748"/>
                    <a:pt x="5242812" y="1414839"/>
                    <a:pt x="5242876" y="1535230"/>
                  </a:cubicBezTo>
                  <a:cubicBezTo>
                    <a:pt x="5238204" y="1715165"/>
                    <a:pt x="5128994" y="1822845"/>
                    <a:pt x="4935823" y="1842283"/>
                  </a:cubicBezTo>
                  <a:cubicBezTo>
                    <a:pt x="4743027" y="1859290"/>
                    <a:pt x="4522712" y="1839519"/>
                    <a:pt x="4417562" y="1842283"/>
                  </a:cubicBezTo>
                  <a:cubicBezTo>
                    <a:pt x="4312412" y="1845047"/>
                    <a:pt x="3996722" y="1815725"/>
                    <a:pt x="3751225" y="1842283"/>
                  </a:cubicBezTo>
                  <a:cubicBezTo>
                    <a:pt x="3505728" y="1868841"/>
                    <a:pt x="3395537" y="1869592"/>
                    <a:pt x="3084889" y="1842283"/>
                  </a:cubicBezTo>
                  <a:cubicBezTo>
                    <a:pt x="2774241" y="1814974"/>
                    <a:pt x="2692079" y="1875153"/>
                    <a:pt x="2369195" y="1842283"/>
                  </a:cubicBezTo>
                  <a:cubicBezTo>
                    <a:pt x="2046311" y="1809413"/>
                    <a:pt x="2002440" y="1820798"/>
                    <a:pt x="1801575" y="1842283"/>
                  </a:cubicBezTo>
                  <a:cubicBezTo>
                    <a:pt x="1600710" y="1863768"/>
                    <a:pt x="1438937" y="1849444"/>
                    <a:pt x="1332672" y="1842283"/>
                  </a:cubicBezTo>
                  <a:cubicBezTo>
                    <a:pt x="1226407" y="1835122"/>
                    <a:pt x="932442" y="1824167"/>
                    <a:pt x="765053" y="1842283"/>
                  </a:cubicBezTo>
                  <a:cubicBezTo>
                    <a:pt x="597664" y="1860399"/>
                    <a:pt x="376813" y="1879379"/>
                    <a:pt x="0" y="1842283"/>
                  </a:cubicBezTo>
                  <a:lnTo>
                    <a:pt x="0" y="1842283"/>
                  </a:lnTo>
                  <a:cubicBezTo>
                    <a:pt x="-23010" y="1674343"/>
                    <a:pt x="19376" y="1493422"/>
                    <a:pt x="0" y="1299835"/>
                  </a:cubicBezTo>
                  <a:cubicBezTo>
                    <a:pt x="-19376" y="1106248"/>
                    <a:pt x="1144" y="1015151"/>
                    <a:pt x="0" y="772739"/>
                  </a:cubicBezTo>
                  <a:cubicBezTo>
                    <a:pt x="-1144" y="530327"/>
                    <a:pt x="20522" y="436349"/>
                    <a:pt x="0" y="307053"/>
                  </a:cubicBezTo>
                  <a:cubicBezTo>
                    <a:pt x="-17317" y="123736"/>
                    <a:pt x="123068" y="25267"/>
                    <a:pt x="307053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Ngày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hội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rừng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xanh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=""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3C222-3565-4E79-FBAC-443685094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4" y="2000251"/>
            <a:ext cx="3073613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3B1C698-C5C2-49E4-A12C-C815BF95EC65}"/>
              </a:ext>
            </a:extLst>
          </p:cNvPr>
          <p:cNvSpPr/>
          <p:nvPr/>
        </p:nvSpPr>
        <p:spPr>
          <a:xfrm>
            <a:off x="7797942" y="2929969"/>
            <a:ext cx="4101947" cy="1558906"/>
          </a:xfrm>
          <a:custGeom>
            <a:avLst/>
            <a:gdLst>
              <a:gd name="connsiteX0" fmla="*/ 347088 w 6029675"/>
              <a:gd name="connsiteY0" fmla="*/ 0 h 2082487"/>
              <a:gd name="connsiteX1" fmla="*/ 808009 w 6029675"/>
              <a:gd name="connsiteY1" fmla="*/ 0 h 2082487"/>
              <a:gd name="connsiteX2" fmla="*/ 1325756 w 6029675"/>
              <a:gd name="connsiteY2" fmla="*/ 0 h 2082487"/>
              <a:gd name="connsiteX3" fmla="*/ 1957154 w 6029675"/>
              <a:gd name="connsiteY3" fmla="*/ 0 h 2082487"/>
              <a:gd name="connsiteX4" fmla="*/ 2531727 w 6029675"/>
              <a:gd name="connsiteY4" fmla="*/ 0 h 2082487"/>
              <a:gd name="connsiteX5" fmla="*/ 3163126 w 6029675"/>
              <a:gd name="connsiteY5" fmla="*/ 0 h 2082487"/>
              <a:gd name="connsiteX6" fmla="*/ 3680872 w 6029675"/>
              <a:gd name="connsiteY6" fmla="*/ 0 h 2082487"/>
              <a:gd name="connsiteX7" fmla="*/ 4255445 w 6029675"/>
              <a:gd name="connsiteY7" fmla="*/ 0 h 2082487"/>
              <a:gd name="connsiteX8" fmla="*/ 4773192 w 6029675"/>
              <a:gd name="connsiteY8" fmla="*/ 0 h 2082487"/>
              <a:gd name="connsiteX9" fmla="*/ 5347765 w 6029675"/>
              <a:gd name="connsiteY9" fmla="*/ 0 h 2082487"/>
              <a:gd name="connsiteX10" fmla="*/ 6029675 w 6029675"/>
              <a:gd name="connsiteY10" fmla="*/ 0 h 2082487"/>
              <a:gd name="connsiteX11" fmla="*/ 6029675 w 6029675"/>
              <a:gd name="connsiteY11" fmla="*/ 0 h 2082487"/>
              <a:gd name="connsiteX12" fmla="*/ 6029675 w 6029675"/>
              <a:gd name="connsiteY12" fmla="*/ 613174 h 2082487"/>
              <a:gd name="connsiteX13" fmla="*/ 6029675 w 6029675"/>
              <a:gd name="connsiteY13" fmla="*/ 1191641 h 2082487"/>
              <a:gd name="connsiteX14" fmla="*/ 6029675 w 6029675"/>
              <a:gd name="connsiteY14" fmla="*/ 1735399 h 2082487"/>
              <a:gd name="connsiteX15" fmla="*/ 5682587 w 6029675"/>
              <a:gd name="connsiteY15" fmla="*/ 2082487 h 2082487"/>
              <a:gd name="connsiteX16" fmla="*/ 4994363 w 6029675"/>
              <a:gd name="connsiteY16" fmla="*/ 2082487 h 2082487"/>
              <a:gd name="connsiteX17" fmla="*/ 4533442 w 6029675"/>
              <a:gd name="connsiteY17" fmla="*/ 2082487 h 2082487"/>
              <a:gd name="connsiteX18" fmla="*/ 3845217 w 6029675"/>
              <a:gd name="connsiteY18" fmla="*/ 2082487 h 2082487"/>
              <a:gd name="connsiteX19" fmla="*/ 3327470 w 6029675"/>
              <a:gd name="connsiteY19" fmla="*/ 2082487 h 2082487"/>
              <a:gd name="connsiteX20" fmla="*/ 2809724 w 6029675"/>
              <a:gd name="connsiteY20" fmla="*/ 2082487 h 2082487"/>
              <a:gd name="connsiteX21" fmla="*/ 2348803 w 6029675"/>
              <a:gd name="connsiteY21" fmla="*/ 2082487 h 2082487"/>
              <a:gd name="connsiteX22" fmla="*/ 1660578 w 6029675"/>
              <a:gd name="connsiteY22" fmla="*/ 2082487 h 2082487"/>
              <a:gd name="connsiteX23" fmla="*/ 1142831 w 6029675"/>
              <a:gd name="connsiteY23" fmla="*/ 2082487 h 2082487"/>
              <a:gd name="connsiteX24" fmla="*/ 0 w 6029675"/>
              <a:gd name="connsiteY24" fmla="*/ 2082487 h 2082487"/>
              <a:gd name="connsiteX25" fmla="*/ 0 w 6029675"/>
              <a:gd name="connsiteY25" fmla="*/ 2082487 h 2082487"/>
              <a:gd name="connsiteX26" fmla="*/ 0 w 6029675"/>
              <a:gd name="connsiteY26" fmla="*/ 1469313 h 2082487"/>
              <a:gd name="connsiteX27" fmla="*/ 0 w 6029675"/>
              <a:gd name="connsiteY27" fmla="*/ 925554 h 2082487"/>
              <a:gd name="connsiteX28" fmla="*/ 0 w 6029675"/>
              <a:gd name="connsiteY28" fmla="*/ 347088 h 2082487"/>
              <a:gd name="connsiteX29" fmla="*/ 347088 w 6029675"/>
              <a:gd name="connsiteY29" fmla="*/ 0 h 208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29675" h="2082487" fill="none" extrusionOk="0">
                <a:moveTo>
                  <a:pt x="347088" y="0"/>
                </a:moveTo>
                <a:cubicBezTo>
                  <a:pt x="547649" y="-8351"/>
                  <a:pt x="620465" y="2335"/>
                  <a:pt x="808009" y="0"/>
                </a:cubicBezTo>
                <a:cubicBezTo>
                  <a:pt x="995553" y="-2335"/>
                  <a:pt x="1186224" y="1027"/>
                  <a:pt x="1325756" y="0"/>
                </a:cubicBezTo>
                <a:cubicBezTo>
                  <a:pt x="1465288" y="-1027"/>
                  <a:pt x="1827012" y="-28856"/>
                  <a:pt x="1957154" y="0"/>
                </a:cubicBezTo>
                <a:cubicBezTo>
                  <a:pt x="2087296" y="28856"/>
                  <a:pt x="2272834" y="12922"/>
                  <a:pt x="2531727" y="0"/>
                </a:cubicBezTo>
                <a:cubicBezTo>
                  <a:pt x="2790620" y="-12922"/>
                  <a:pt x="3015178" y="-18539"/>
                  <a:pt x="3163126" y="0"/>
                </a:cubicBezTo>
                <a:cubicBezTo>
                  <a:pt x="3311074" y="18539"/>
                  <a:pt x="3498759" y="-23480"/>
                  <a:pt x="3680872" y="0"/>
                </a:cubicBezTo>
                <a:cubicBezTo>
                  <a:pt x="3862985" y="23480"/>
                  <a:pt x="4121689" y="10937"/>
                  <a:pt x="4255445" y="0"/>
                </a:cubicBezTo>
                <a:cubicBezTo>
                  <a:pt x="4389201" y="-10937"/>
                  <a:pt x="4540017" y="-21988"/>
                  <a:pt x="4773192" y="0"/>
                </a:cubicBezTo>
                <a:cubicBezTo>
                  <a:pt x="5006367" y="21988"/>
                  <a:pt x="5133631" y="15649"/>
                  <a:pt x="5347765" y="0"/>
                </a:cubicBezTo>
                <a:cubicBezTo>
                  <a:pt x="5561899" y="-15649"/>
                  <a:pt x="5892862" y="-24864"/>
                  <a:pt x="6029675" y="0"/>
                </a:cubicBezTo>
                <a:lnTo>
                  <a:pt x="6029675" y="0"/>
                </a:lnTo>
                <a:cubicBezTo>
                  <a:pt x="6060175" y="156762"/>
                  <a:pt x="6013813" y="426073"/>
                  <a:pt x="6029675" y="613174"/>
                </a:cubicBezTo>
                <a:cubicBezTo>
                  <a:pt x="6045537" y="800275"/>
                  <a:pt x="6048391" y="997246"/>
                  <a:pt x="6029675" y="1191641"/>
                </a:cubicBezTo>
                <a:cubicBezTo>
                  <a:pt x="6010959" y="1386036"/>
                  <a:pt x="6052923" y="1544362"/>
                  <a:pt x="6029675" y="1735399"/>
                </a:cubicBezTo>
                <a:cubicBezTo>
                  <a:pt x="6000572" y="1950265"/>
                  <a:pt x="5860583" y="2125334"/>
                  <a:pt x="5682587" y="2082487"/>
                </a:cubicBezTo>
                <a:cubicBezTo>
                  <a:pt x="5362278" y="2075251"/>
                  <a:pt x="5227561" y="2104846"/>
                  <a:pt x="4994363" y="2082487"/>
                </a:cubicBezTo>
                <a:cubicBezTo>
                  <a:pt x="4761165" y="2060128"/>
                  <a:pt x="4741342" y="2095862"/>
                  <a:pt x="4533442" y="2082487"/>
                </a:cubicBezTo>
                <a:cubicBezTo>
                  <a:pt x="4325542" y="2069112"/>
                  <a:pt x="4148320" y="2063332"/>
                  <a:pt x="3845217" y="2082487"/>
                </a:cubicBezTo>
                <a:cubicBezTo>
                  <a:pt x="3542115" y="2101642"/>
                  <a:pt x="3528855" y="2104950"/>
                  <a:pt x="3327470" y="2082487"/>
                </a:cubicBezTo>
                <a:cubicBezTo>
                  <a:pt x="3126085" y="2060024"/>
                  <a:pt x="2952927" y="2071844"/>
                  <a:pt x="2809724" y="2082487"/>
                </a:cubicBezTo>
                <a:cubicBezTo>
                  <a:pt x="2666521" y="2093130"/>
                  <a:pt x="2514948" y="2091383"/>
                  <a:pt x="2348803" y="2082487"/>
                </a:cubicBezTo>
                <a:cubicBezTo>
                  <a:pt x="2182658" y="2073591"/>
                  <a:pt x="1966079" y="2081044"/>
                  <a:pt x="1660578" y="2082487"/>
                </a:cubicBezTo>
                <a:cubicBezTo>
                  <a:pt x="1355078" y="2083930"/>
                  <a:pt x="1379396" y="2091744"/>
                  <a:pt x="1142831" y="2082487"/>
                </a:cubicBezTo>
                <a:cubicBezTo>
                  <a:pt x="906266" y="2073230"/>
                  <a:pt x="524036" y="2045202"/>
                  <a:pt x="0" y="2082487"/>
                </a:cubicBezTo>
                <a:lnTo>
                  <a:pt x="0" y="2082487"/>
                </a:lnTo>
                <a:cubicBezTo>
                  <a:pt x="4541" y="1795128"/>
                  <a:pt x="29092" y="1718241"/>
                  <a:pt x="0" y="1469313"/>
                </a:cubicBezTo>
                <a:cubicBezTo>
                  <a:pt x="-29092" y="1220385"/>
                  <a:pt x="-2803" y="1124226"/>
                  <a:pt x="0" y="925554"/>
                </a:cubicBezTo>
                <a:cubicBezTo>
                  <a:pt x="2803" y="726882"/>
                  <a:pt x="13367" y="581915"/>
                  <a:pt x="0" y="347088"/>
                </a:cubicBezTo>
                <a:cubicBezTo>
                  <a:pt x="-1109" y="137167"/>
                  <a:pt x="182934" y="-22706"/>
                  <a:pt x="347088" y="0"/>
                </a:cubicBezTo>
                <a:close/>
              </a:path>
              <a:path w="6029675" h="2082487" stroke="0" extrusionOk="0">
                <a:moveTo>
                  <a:pt x="347088" y="0"/>
                </a:moveTo>
                <a:cubicBezTo>
                  <a:pt x="516317" y="22316"/>
                  <a:pt x="727647" y="-28794"/>
                  <a:pt x="1092138" y="0"/>
                </a:cubicBezTo>
                <a:cubicBezTo>
                  <a:pt x="1456629" y="28794"/>
                  <a:pt x="1536221" y="4862"/>
                  <a:pt x="1837189" y="0"/>
                </a:cubicBezTo>
                <a:cubicBezTo>
                  <a:pt x="2138157" y="-4862"/>
                  <a:pt x="2296878" y="-14038"/>
                  <a:pt x="2468587" y="0"/>
                </a:cubicBezTo>
                <a:cubicBezTo>
                  <a:pt x="2640296" y="14038"/>
                  <a:pt x="2846222" y="-4672"/>
                  <a:pt x="3099986" y="0"/>
                </a:cubicBezTo>
                <a:cubicBezTo>
                  <a:pt x="3353750" y="4672"/>
                  <a:pt x="3543126" y="29248"/>
                  <a:pt x="3731384" y="0"/>
                </a:cubicBezTo>
                <a:cubicBezTo>
                  <a:pt x="3919642" y="-29248"/>
                  <a:pt x="4025061" y="6615"/>
                  <a:pt x="4249131" y="0"/>
                </a:cubicBezTo>
                <a:cubicBezTo>
                  <a:pt x="4473201" y="-6615"/>
                  <a:pt x="4577780" y="6496"/>
                  <a:pt x="4766878" y="0"/>
                </a:cubicBezTo>
                <a:cubicBezTo>
                  <a:pt x="4955976" y="-6496"/>
                  <a:pt x="5224847" y="-25057"/>
                  <a:pt x="5398276" y="0"/>
                </a:cubicBezTo>
                <a:cubicBezTo>
                  <a:pt x="5571705" y="25057"/>
                  <a:pt x="5877042" y="-13397"/>
                  <a:pt x="6029675" y="0"/>
                </a:cubicBezTo>
                <a:lnTo>
                  <a:pt x="6029675" y="0"/>
                </a:lnTo>
                <a:cubicBezTo>
                  <a:pt x="6022693" y="194348"/>
                  <a:pt x="6017854" y="291309"/>
                  <a:pt x="6029675" y="526404"/>
                </a:cubicBezTo>
                <a:cubicBezTo>
                  <a:pt x="6041496" y="761499"/>
                  <a:pt x="6007293" y="808506"/>
                  <a:pt x="6029675" y="1070163"/>
                </a:cubicBezTo>
                <a:cubicBezTo>
                  <a:pt x="6052057" y="1331820"/>
                  <a:pt x="5997872" y="1412733"/>
                  <a:pt x="6029675" y="1735399"/>
                </a:cubicBezTo>
                <a:cubicBezTo>
                  <a:pt x="6009206" y="1904823"/>
                  <a:pt x="5874379" y="2119768"/>
                  <a:pt x="5682587" y="2082487"/>
                </a:cubicBezTo>
                <a:cubicBezTo>
                  <a:pt x="5543100" y="2062275"/>
                  <a:pt x="5242155" y="2094579"/>
                  <a:pt x="5108014" y="2082487"/>
                </a:cubicBezTo>
                <a:cubicBezTo>
                  <a:pt x="4973873" y="2070395"/>
                  <a:pt x="4674488" y="2105946"/>
                  <a:pt x="4419790" y="2082487"/>
                </a:cubicBezTo>
                <a:cubicBezTo>
                  <a:pt x="4165092" y="2059028"/>
                  <a:pt x="4000470" y="2046576"/>
                  <a:pt x="3674740" y="2082487"/>
                </a:cubicBezTo>
                <a:cubicBezTo>
                  <a:pt x="3349010" y="2118399"/>
                  <a:pt x="3317148" y="2055647"/>
                  <a:pt x="3100167" y="2082487"/>
                </a:cubicBezTo>
                <a:cubicBezTo>
                  <a:pt x="2883186" y="2109327"/>
                  <a:pt x="2824112" y="2097829"/>
                  <a:pt x="2639246" y="2082487"/>
                </a:cubicBezTo>
                <a:cubicBezTo>
                  <a:pt x="2454380" y="2067145"/>
                  <a:pt x="2200775" y="2101965"/>
                  <a:pt x="2064673" y="2082487"/>
                </a:cubicBezTo>
                <a:cubicBezTo>
                  <a:pt x="1928571" y="2063009"/>
                  <a:pt x="1619544" y="2066047"/>
                  <a:pt x="1376449" y="2082487"/>
                </a:cubicBezTo>
                <a:cubicBezTo>
                  <a:pt x="1133354" y="2098927"/>
                  <a:pt x="866854" y="2064517"/>
                  <a:pt x="631399" y="2082487"/>
                </a:cubicBezTo>
                <a:cubicBezTo>
                  <a:pt x="395944" y="2100458"/>
                  <a:pt x="184399" y="2094941"/>
                  <a:pt x="0" y="2082487"/>
                </a:cubicBezTo>
                <a:lnTo>
                  <a:pt x="0" y="2082487"/>
                </a:lnTo>
                <a:cubicBezTo>
                  <a:pt x="-8794" y="1879959"/>
                  <a:pt x="28643" y="1762183"/>
                  <a:pt x="0" y="1504021"/>
                </a:cubicBezTo>
                <a:cubicBezTo>
                  <a:pt x="-28643" y="1245859"/>
                  <a:pt x="-8951" y="1111102"/>
                  <a:pt x="0" y="960262"/>
                </a:cubicBezTo>
                <a:cubicBezTo>
                  <a:pt x="8951" y="809422"/>
                  <a:pt x="-1284" y="599745"/>
                  <a:pt x="0" y="347088"/>
                </a:cubicBezTo>
                <a:cubicBezTo>
                  <a:pt x="39879" y="135328"/>
                  <a:pt x="139615" y="-29647"/>
                  <a:pt x="347088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478421591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Đất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6E0A3-17C1-A348-B470-0B389E89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085975"/>
            <a:ext cx="3376613" cy="200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1A9A5-BEBC-A246-9B60-ABDCD2CF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2119312"/>
            <a:ext cx="2832956" cy="1938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CC146-B021-BF27-4437-0C4991E42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4229099"/>
            <a:ext cx="3181350" cy="234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07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94D42C-FB6D-61EC-3106-363A9672A04D}"/>
              </a:ext>
            </a:extLst>
          </p:cNvPr>
          <p:cNvSpPr txBox="1"/>
          <p:nvPr/>
        </p:nvSpPr>
        <p:spPr>
          <a:xfrm>
            <a:off x="540868" y="426374"/>
            <a:ext cx="1111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1. </a:t>
            </a:r>
            <a:r>
              <a:rPr lang="en-US" sz="3600" b="1" dirty="0" err="1">
                <a:solidFill>
                  <a:srgbClr val="000000"/>
                </a:solidFill>
              </a:rPr>
              <a:t>Nhìn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tranh</a:t>
            </a:r>
            <a:r>
              <a:rPr lang="en-US" sz="3600" b="1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000000"/>
                </a:solidFill>
              </a:rPr>
              <a:t>kể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lại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sự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việc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theo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suy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đoán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của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em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F3D61534-F0C1-71FD-F370-36CF65D2A5D6}"/>
              </a:ext>
            </a:extLst>
          </p:cNvPr>
          <p:cNvSpPr txBox="1"/>
          <p:nvPr/>
        </p:nvSpPr>
        <p:spPr>
          <a:xfrm>
            <a:off x="6391276" y="1812122"/>
            <a:ext cx="5800724" cy="3813274"/>
          </a:xfrm>
          <a:prstGeom prst="roundRect">
            <a:avLst>
              <a:gd name="adj" fmla="val 12917"/>
            </a:avLst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đi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đâu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nhìn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thấy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, ở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đâu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đoán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xem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vật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sao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đã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Đoán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xem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tiếp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theo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Cảm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nghĩ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hành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động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92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846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B6335-74F0-5516-38FE-D7D4DF7EB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2099" y="1004887"/>
            <a:ext cx="8848725" cy="444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73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8538AD06-166F-225B-C96A-ED0AB86BC333}"/>
              </a:ext>
            </a:extLst>
          </p:cNvPr>
          <p:cNvSpPr/>
          <p:nvPr/>
        </p:nvSpPr>
        <p:spPr>
          <a:xfrm>
            <a:off x="1127804" y="4435805"/>
            <a:ext cx="3540556" cy="70279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8231F-FDD8-006E-6311-8B34F9590DB3}"/>
              </a:ext>
            </a:extLst>
          </p:cNvPr>
          <p:cNvSpPr txBox="1"/>
          <p:nvPr/>
        </p:nvSpPr>
        <p:spPr>
          <a:xfrm>
            <a:off x="540868" y="426374"/>
            <a:ext cx="1111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</a:rPr>
              <a:t>Hoàn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thành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phiếu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bài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tập</a:t>
            </a: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33D032-70F8-7643-0D33-DB87E862B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67347"/>
              </p:ext>
            </p:extLst>
          </p:nvPr>
        </p:nvGraphicFramePr>
        <p:xfrm>
          <a:off x="5362575" y="1857376"/>
          <a:ext cx="6153150" cy="3581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3150">
                  <a:extLst>
                    <a:ext uri="{9D8B030D-6E8A-4147-A177-3AD203B41FA5}">
                      <a16:colId xmlns:a16="http://schemas.microsoft.com/office/drawing/2014/main" val="1528885479"/>
                    </a:ext>
                  </a:extLst>
                </a:gridCol>
              </a:tblGrid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Tên sự việc: .....................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43188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Thời gian, địa điểm: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66206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Sự việc đầu tiên: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37913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Sự việc tiếp theo: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33892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Sự việc cuối cùng: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14723"/>
                  </a:ext>
                </a:extLst>
              </a:tr>
              <a:tr h="8503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</a:rPr>
                        <a:t>Cảm nhận của em về sự việc đó: ...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7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846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146FE9-3734-06B3-BEFB-B45133AA802D}"/>
              </a:ext>
            </a:extLst>
          </p:cNvPr>
          <p:cNvSpPr txBox="1"/>
          <p:nvPr/>
        </p:nvSpPr>
        <p:spPr>
          <a:xfrm>
            <a:off x="511371" y="2535393"/>
            <a:ext cx="11110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điều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kể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đoạn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văn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1549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8D3BE5-40E1-AA47-B321-2D02000E7F95}"/>
              </a:ext>
            </a:extLst>
          </p:cNvPr>
          <p:cNvGrpSpPr/>
          <p:nvPr/>
        </p:nvGrpSpPr>
        <p:grpSpPr>
          <a:xfrm>
            <a:off x="2629922" y="457052"/>
            <a:ext cx="8114278" cy="3383280"/>
            <a:chOff x="7066657" y="802141"/>
            <a:chExt cx="3383280" cy="3383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EF83EF-1A74-86C6-7757-6F937FB18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6657" y="802141"/>
              <a:ext cx="3383280" cy="33832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D1947-0A48-8832-B7D1-98FE582581E0}"/>
                </a:ext>
              </a:extLst>
            </p:cNvPr>
            <p:cNvSpPr txBox="1"/>
            <p:nvPr/>
          </p:nvSpPr>
          <p:spPr>
            <a:xfrm flipH="1">
              <a:off x="7594438" y="1929110"/>
              <a:ext cx="2337699" cy="130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7030A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Cảm xúc của em về hành động của bạn nhỏ là gì?</a:t>
              </a:r>
              <a:endParaRPr lang="en-US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3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258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字魂27号-布丁体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2023-02-04T12:14:44Z</dcterms:created>
  <dcterms:modified xsi:type="dcterms:W3CDTF">2024-05-14T05:21:30Z</dcterms:modified>
</cp:coreProperties>
</file>