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2E2125-D427-4A8A-8BA0-A1FC2F8B53E5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993CE7-12B3-4D81-BEB8-9E2289344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93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3961D5-7F54-4043-BAAA-550F3161EC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94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6C6DE9-3817-404A-9AD6-9D655C496C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85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0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122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93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2854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气球&#10;&#10;描述已自动生成">
            <a:extLst>
              <a:ext uri="{FF2B5EF4-FFF2-40B4-BE49-F238E27FC236}">
                <a16:creationId xmlns:a16="http://schemas.microsoft.com/office/drawing/2014/main" id="{F869ACE6-E3AE-4D2E-958E-88246C1DDC3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40"/>
          <a:stretch/>
        </p:blipFill>
        <p:spPr>
          <a:xfrm flipH="1">
            <a:off x="0" y="0"/>
            <a:ext cx="12192000" cy="688613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FDD001D6-F8ED-4818-8AE2-FD58B2C8A210}"/>
              </a:ext>
            </a:extLst>
          </p:cNvPr>
          <p:cNvGrpSpPr/>
          <p:nvPr/>
        </p:nvGrpSpPr>
        <p:grpSpPr>
          <a:xfrm>
            <a:off x="1366153" y="622317"/>
            <a:ext cx="9459694" cy="5613366"/>
            <a:chOff x="6308273" y="1073150"/>
            <a:chExt cx="4800600" cy="4711700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4A688837-8B84-4E2A-9E2E-57786CAFB0EC}"/>
                </a:ext>
              </a:extLst>
            </p:cNvPr>
            <p:cNvSpPr/>
            <p:nvPr userDrawn="1"/>
          </p:nvSpPr>
          <p:spPr>
            <a:xfrm>
              <a:off x="6308273" y="1073150"/>
              <a:ext cx="4800600" cy="4711700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1016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23FA938-7B4C-46AA-8756-3CB1DBEE349F}"/>
                </a:ext>
              </a:extLst>
            </p:cNvPr>
            <p:cNvSpPr/>
            <p:nvPr userDrawn="1"/>
          </p:nvSpPr>
          <p:spPr>
            <a:xfrm>
              <a:off x="6404667" y="1184275"/>
              <a:ext cx="4607811" cy="4489451"/>
            </a:xfrm>
            <a:prstGeom prst="roundRect">
              <a:avLst>
                <a:gd name="adj" fmla="val 8846"/>
              </a:avLst>
            </a:prstGeom>
            <a:solidFill>
              <a:schemeClr val="bg1"/>
            </a:solidFill>
            <a:ln w="38100">
              <a:solidFill>
                <a:srgbClr val="466A4C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4946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9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90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208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095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242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4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17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E02DF-E8AE-4D11-86B3-89F18139B4CC}" type="datetimeFigureOut">
              <a:rPr lang="en-US" smtClean="0"/>
              <a:t>4/15/2024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70E378-88D4-4FB2-84CA-44BD57E0AB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947C6CEA-66DD-457D-9704-BCC1C2DA52C6}"/>
              </a:ext>
            </a:extLst>
          </p:cNvPr>
          <p:cNvSpPr/>
          <p:nvPr/>
        </p:nvSpPr>
        <p:spPr>
          <a:xfrm>
            <a:off x="156000" y="1098000"/>
            <a:ext cx="11880000" cy="3960000"/>
          </a:xfrm>
          <a:custGeom>
            <a:avLst/>
            <a:gdLst>
              <a:gd name="connsiteX0" fmla="*/ 0 w 11880000"/>
              <a:gd name="connsiteY0" fmla="*/ 415602 h 3960000"/>
              <a:gd name="connsiteX1" fmla="*/ 415602 w 11880000"/>
              <a:gd name="connsiteY1" fmla="*/ 0 h 3960000"/>
              <a:gd name="connsiteX2" fmla="*/ 11464398 w 11880000"/>
              <a:gd name="connsiteY2" fmla="*/ 0 h 3960000"/>
              <a:gd name="connsiteX3" fmla="*/ 11880000 w 11880000"/>
              <a:gd name="connsiteY3" fmla="*/ 415602 h 3960000"/>
              <a:gd name="connsiteX4" fmla="*/ 11880000 w 11880000"/>
              <a:gd name="connsiteY4" fmla="*/ 3544398 h 3960000"/>
              <a:gd name="connsiteX5" fmla="*/ 11464398 w 11880000"/>
              <a:gd name="connsiteY5" fmla="*/ 3960000 h 3960000"/>
              <a:gd name="connsiteX6" fmla="*/ 415602 w 11880000"/>
              <a:gd name="connsiteY6" fmla="*/ 3960000 h 3960000"/>
              <a:gd name="connsiteX7" fmla="*/ 0 w 11880000"/>
              <a:gd name="connsiteY7" fmla="*/ 3544398 h 3960000"/>
              <a:gd name="connsiteX8" fmla="*/ 0 w 11880000"/>
              <a:gd name="connsiteY8" fmla="*/ 415602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880000" h="3960000" fill="none" extrusionOk="0">
                <a:moveTo>
                  <a:pt x="0" y="415602"/>
                </a:moveTo>
                <a:cubicBezTo>
                  <a:pt x="1312" y="221580"/>
                  <a:pt x="189059" y="5015"/>
                  <a:pt x="415602" y="0"/>
                </a:cubicBezTo>
                <a:cubicBezTo>
                  <a:pt x="4638685" y="72427"/>
                  <a:pt x="6171372" y="61419"/>
                  <a:pt x="11464398" y="0"/>
                </a:cubicBezTo>
                <a:cubicBezTo>
                  <a:pt x="11688802" y="-35290"/>
                  <a:pt x="11850829" y="177247"/>
                  <a:pt x="11880000" y="415602"/>
                </a:cubicBezTo>
                <a:cubicBezTo>
                  <a:pt x="11980876" y="744554"/>
                  <a:pt x="11772687" y="2817821"/>
                  <a:pt x="11880000" y="3544398"/>
                </a:cubicBezTo>
                <a:cubicBezTo>
                  <a:pt x="11888474" y="3730920"/>
                  <a:pt x="11679041" y="3943310"/>
                  <a:pt x="11464398" y="3960000"/>
                </a:cubicBezTo>
                <a:cubicBezTo>
                  <a:pt x="9052319" y="3989827"/>
                  <a:pt x="1711065" y="3880694"/>
                  <a:pt x="415602" y="3960000"/>
                </a:cubicBezTo>
                <a:cubicBezTo>
                  <a:pt x="200418" y="3958378"/>
                  <a:pt x="-38345" y="3781511"/>
                  <a:pt x="0" y="3544398"/>
                </a:cubicBezTo>
                <a:cubicBezTo>
                  <a:pt x="50037" y="2795071"/>
                  <a:pt x="770" y="1414491"/>
                  <a:pt x="0" y="415602"/>
                </a:cubicBezTo>
                <a:close/>
              </a:path>
              <a:path w="11880000" h="3960000" stroke="0" extrusionOk="0">
                <a:moveTo>
                  <a:pt x="0" y="415602"/>
                </a:moveTo>
                <a:cubicBezTo>
                  <a:pt x="31729" y="194720"/>
                  <a:pt x="196770" y="22291"/>
                  <a:pt x="415602" y="0"/>
                </a:cubicBezTo>
                <a:cubicBezTo>
                  <a:pt x="1896041" y="123000"/>
                  <a:pt x="8687826" y="-96860"/>
                  <a:pt x="11464398" y="0"/>
                </a:cubicBezTo>
                <a:cubicBezTo>
                  <a:pt x="11677505" y="-12517"/>
                  <a:pt x="11899438" y="146884"/>
                  <a:pt x="11880000" y="415602"/>
                </a:cubicBezTo>
                <a:cubicBezTo>
                  <a:pt x="11883173" y="1197120"/>
                  <a:pt x="11974267" y="2840742"/>
                  <a:pt x="11880000" y="3544398"/>
                </a:cubicBezTo>
                <a:cubicBezTo>
                  <a:pt x="11844714" y="3786712"/>
                  <a:pt x="11668164" y="3955783"/>
                  <a:pt x="11464398" y="3960000"/>
                </a:cubicBezTo>
                <a:cubicBezTo>
                  <a:pt x="7803701" y="3799293"/>
                  <a:pt x="2916272" y="3999667"/>
                  <a:pt x="415602" y="3960000"/>
                </a:cubicBezTo>
                <a:cubicBezTo>
                  <a:pt x="171211" y="3956999"/>
                  <a:pt x="-8768" y="3769957"/>
                  <a:pt x="0" y="3544398"/>
                </a:cubicBezTo>
                <a:cubicBezTo>
                  <a:pt x="32216" y="3140790"/>
                  <a:pt x="57206" y="1232836"/>
                  <a:pt x="0" y="415602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 w="38100">
            <a:solidFill>
              <a:srgbClr val="0066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852854689">
                  <a:prstGeom prst="roundRect">
                    <a:avLst>
                      <a:gd name="adj" fmla="val 10495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457200" marR="0" lvl="0" indent="0" algn="just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</a:t>
            </a:r>
            <a:endParaRPr kumimoji="0" lang="vi-VN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5946C81-DABD-E1D9-AF11-415381F02FE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29069" y="1284068"/>
            <a:ext cx="3304318" cy="23532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D1F097F-79CB-637E-A9B9-BD405BC4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0979" y="2945401"/>
            <a:ext cx="6950042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6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02449-3F0B-C1A6-8EDD-1B01DF644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712" y="188784"/>
            <a:ext cx="2129779" cy="1624293"/>
          </a:xfrm>
          <a:prstGeom prst="rect">
            <a:avLst/>
          </a:prstGeom>
        </p:spPr>
      </p:pic>
      <p:sp>
        <p:nvSpPr>
          <p:cNvPr id="8" name="Rectangle: Rounded Corners 13">
            <a:extLst>
              <a:ext uri="{FF2B5EF4-FFF2-40B4-BE49-F238E27FC236}">
                <a16:creationId xmlns:a16="http://schemas.microsoft.com/office/drawing/2014/main" id="{30476841-A4C5-5FF0-8FBF-823248792FC4}"/>
              </a:ext>
            </a:extLst>
          </p:cNvPr>
          <p:cNvSpPr/>
          <p:nvPr/>
        </p:nvSpPr>
        <p:spPr>
          <a:xfrm>
            <a:off x="649234" y="3283693"/>
            <a:ext cx="11219379" cy="844722"/>
          </a:xfrm>
          <a:custGeom>
            <a:avLst/>
            <a:gdLst>
              <a:gd name="connsiteX0" fmla="*/ 0 w 5065036"/>
              <a:gd name="connsiteY0" fmla="*/ 422361 h 844722"/>
              <a:gd name="connsiteX1" fmla="*/ 422361 w 5065036"/>
              <a:gd name="connsiteY1" fmla="*/ 0 h 844722"/>
              <a:gd name="connsiteX2" fmla="*/ 1109669 w 5065036"/>
              <a:gd name="connsiteY2" fmla="*/ 0 h 844722"/>
              <a:gd name="connsiteX3" fmla="*/ 1670368 w 5065036"/>
              <a:gd name="connsiteY3" fmla="*/ 0 h 844722"/>
              <a:gd name="connsiteX4" fmla="*/ 2231067 w 5065036"/>
              <a:gd name="connsiteY4" fmla="*/ 0 h 844722"/>
              <a:gd name="connsiteX5" fmla="*/ 2833969 w 5065036"/>
              <a:gd name="connsiteY5" fmla="*/ 0 h 844722"/>
              <a:gd name="connsiteX6" fmla="*/ 3352465 w 5065036"/>
              <a:gd name="connsiteY6" fmla="*/ 0 h 844722"/>
              <a:gd name="connsiteX7" fmla="*/ 3870960 w 5065036"/>
              <a:gd name="connsiteY7" fmla="*/ 0 h 844722"/>
              <a:gd name="connsiteX8" fmla="*/ 4642675 w 5065036"/>
              <a:gd name="connsiteY8" fmla="*/ 0 h 844722"/>
              <a:gd name="connsiteX9" fmla="*/ 5065036 w 5065036"/>
              <a:gd name="connsiteY9" fmla="*/ 422361 h 844722"/>
              <a:gd name="connsiteX10" fmla="*/ 5065036 w 5065036"/>
              <a:gd name="connsiteY10" fmla="*/ 422361 h 844722"/>
              <a:gd name="connsiteX11" fmla="*/ 4642675 w 5065036"/>
              <a:gd name="connsiteY11" fmla="*/ 844722 h 844722"/>
              <a:gd name="connsiteX12" fmla="*/ 4081976 w 5065036"/>
              <a:gd name="connsiteY12" fmla="*/ 844722 h 844722"/>
              <a:gd name="connsiteX13" fmla="*/ 3605684 w 5065036"/>
              <a:gd name="connsiteY13" fmla="*/ 844722 h 844722"/>
              <a:gd name="connsiteX14" fmla="*/ 3087188 w 5065036"/>
              <a:gd name="connsiteY14" fmla="*/ 844722 h 844722"/>
              <a:gd name="connsiteX15" fmla="*/ 2484286 w 5065036"/>
              <a:gd name="connsiteY15" fmla="*/ 844722 h 844722"/>
              <a:gd name="connsiteX16" fmla="*/ 1923587 w 5065036"/>
              <a:gd name="connsiteY16" fmla="*/ 844722 h 844722"/>
              <a:gd name="connsiteX17" fmla="*/ 1362888 w 5065036"/>
              <a:gd name="connsiteY17" fmla="*/ 844722 h 844722"/>
              <a:gd name="connsiteX18" fmla="*/ 422361 w 5065036"/>
              <a:gd name="connsiteY18" fmla="*/ 844722 h 844722"/>
              <a:gd name="connsiteX19" fmla="*/ 0 w 5065036"/>
              <a:gd name="connsiteY19" fmla="*/ 422361 h 844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65036" h="844722" fill="none" extrusionOk="0">
                <a:moveTo>
                  <a:pt x="0" y="422361"/>
                </a:moveTo>
                <a:cubicBezTo>
                  <a:pt x="34411" y="186903"/>
                  <a:pt x="179021" y="-3242"/>
                  <a:pt x="422361" y="0"/>
                </a:cubicBezTo>
                <a:cubicBezTo>
                  <a:pt x="679996" y="-4629"/>
                  <a:pt x="944929" y="-13361"/>
                  <a:pt x="1109669" y="0"/>
                </a:cubicBezTo>
                <a:cubicBezTo>
                  <a:pt x="1274409" y="13361"/>
                  <a:pt x="1447768" y="-14774"/>
                  <a:pt x="1670368" y="0"/>
                </a:cubicBezTo>
                <a:cubicBezTo>
                  <a:pt x="1892968" y="14774"/>
                  <a:pt x="1975969" y="27041"/>
                  <a:pt x="2231067" y="0"/>
                </a:cubicBezTo>
                <a:cubicBezTo>
                  <a:pt x="2486165" y="-27041"/>
                  <a:pt x="2712221" y="21523"/>
                  <a:pt x="2833969" y="0"/>
                </a:cubicBezTo>
                <a:cubicBezTo>
                  <a:pt x="2955717" y="-21523"/>
                  <a:pt x="3201265" y="-23178"/>
                  <a:pt x="3352465" y="0"/>
                </a:cubicBezTo>
                <a:cubicBezTo>
                  <a:pt x="3503665" y="23178"/>
                  <a:pt x="3622140" y="-6444"/>
                  <a:pt x="3870960" y="0"/>
                </a:cubicBezTo>
                <a:cubicBezTo>
                  <a:pt x="4119781" y="6444"/>
                  <a:pt x="4360653" y="13340"/>
                  <a:pt x="4642675" y="0"/>
                </a:cubicBezTo>
                <a:cubicBezTo>
                  <a:pt x="4916658" y="-24443"/>
                  <a:pt x="5066661" y="167782"/>
                  <a:pt x="5065036" y="422361"/>
                </a:cubicBezTo>
                <a:lnTo>
                  <a:pt x="5065036" y="422361"/>
                </a:lnTo>
                <a:cubicBezTo>
                  <a:pt x="5059025" y="690236"/>
                  <a:pt x="4889649" y="846228"/>
                  <a:pt x="4642675" y="844722"/>
                </a:cubicBezTo>
                <a:cubicBezTo>
                  <a:pt x="4495539" y="849648"/>
                  <a:pt x="4354332" y="828392"/>
                  <a:pt x="4081976" y="844722"/>
                </a:cubicBezTo>
                <a:cubicBezTo>
                  <a:pt x="3809620" y="861052"/>
                  <a:pt x="3707327" y="829936"/>
                  <a:pt x="3605684" y="844722"/>
                </a:cubicBezTo>
                <a:cubicBezTo>
                  <a:pt x="3504041" y="859508"/>
                  <a:pt x="3198869" y="841125"/>
                  <a:pt x="3087188" y="844722"/>
                </a:cubicBezTo>
                <a:cubicBezTo>
                  <a:pt x="2975507" y="848319"/>
                  <a:pt x="2775558" y="826304"/>
                  <a:pt x="2484286" y="844722"/>
                </a:cubicBezTo>
                <a:cubicBezTo>
                  <a:pt x="2193014" y="863140"/>
                  <a:pt x="2039422" y="843654"/>
                  <a:pt x="1923587" y="844722"/>
                </a:cubicBezTo>
                <a:cubicBezTo>
                  <a:pt x="1807752" y="845790"/>
                  <a:pt x="1499929" y="845269"/>
                  <a:pt x="1362888" y="844722"/>
                </a:cubicBezTo>
                <a:cubicBezTo>
                  <a:pt x="1225847" y="844175"/>
                  <a:pt x="865795" y="873548"/>
                  <a:pt x="422361" y="844722"/>
                </a:cubicBezTo>
                <a:cubicBezTo>
                  <a:pt x="190244" y="836465"/>
                  <a:pt x="143" y="624501"/>
                  <a:pt x="0" y="422361"/>
                </a:cubicBezTo>
                <a:close/>
              </a:path>
              <a:path w="5065036" h="844722" stroke="0" extrusionOk="0">
                <a:moveTo>
                  <a:pt x="0" y="422361"/>
                </a:moveTo>
                <a:cubicBezTo>
                  <a:pt x="-37759" y="228727"/>
                  <a:pt x="199994" y="46098"/>
                  <a:pt x="422361" y="0"/>
                </a:cubicBezTo>
                <a:cubicBezTo>
                  <a:pt x="652454" y="-17144"/>
                  <a:pt x="797615" y="-12014"/>
                  <a:pt x="940857" y="0"/>
                </a:cubicBezTo>
                <a:cubicBezTo>
                  <a:pt x="1084099" y="12014"/>
                  <a:pt x="1291463" y="24045"/>
                  <a:pt x="1501556" y="0"/>
                </a:cubicBezTo>
                <a:cubicBezTo>
                  <a:pt x="1711649" y="-24045"/>
                  <a:pt x="1863973" y="12392"/>
                  <a:pt x="1977848" y="0"/>
                </a:cubicBezTo>
                <a:cubicBezTo>
                  <a:pt x="2091723" y="-12392"/>
                  <a:pt x="2355189" y="21508"/>
                  <a:pt x="2622953" y="0"/>
                </a:cubicBezTo>
                <a:cubicBezTo>
                  <a:pt x="2890717" y="-21508"/>
                  <a:pt x="2901528" y="17264"/>
                  <a:pt x="3099246" y="0"/>
                </a:cubicBezTo>
                <a:cubicBezTo>
                  <a:pt x="3296964" y="-17264"/>
                  <a:pt x="3536983" y="-9370"/>
                  <a:pt x="3702148" y="0"/>
                </a:cubicBezTo>
                <a:cubicBezTo>
                  <a:pt x="3867313" y="9370"/>
                  <a:pt x="4216847" y="34814"/>
                  <a:pt x="4642675" y="0"/>
                </a:cubicBezTo>
                <a:cubicBezTo>
                  <a:pt x="4854231" y="29547"/>
                  <a:pt x="5063198" y="194210"/>
                  <a:pt x="5065036" y="422361"/>
                </a:cubicBezTo>
                <a:lnTo>
                  <a:pt x="5065036" y="422361"/>
                </a:lnTo>
                <a:cubicBezTo>
                  <a:pt x="5082650" y="653719"/>
                  <a:pt x="4866431" y="819696"/>
                  <a:pt x="4642675" y="844722"/>
                </a:cubicBezTo>
                <a:cubicBezTo>
                  <a:pt x="4454283" y="831280"/>
                  <a:pt x="4339610" y="866467"/>
                  <a:pt x="4081976" y="844722"/>
                </a:cubicBezTo>
                <a:cubicBezTo>
                  <a:pt x="3824342" y="822977"/>
                  <a:pt x="3687453" y="848472"/>
                  <a:pt x="3563480" y="844722"/>
                </a:cubicBezTo>
                <a:cubicBezTo>
                  <a:pt x="3439507" y="840972"/>
                  <a:pt x="3111883" y="853111"/>
                  <a:pt x="2918375" y="844722"/>
                </a:cubicBezTo>
                <a:cubicBezTo>
                  <a:pt x="2724868" y="836333"/>
                  <a:pt x="2475603" y="827625"/>
                  <a:pt x="2357676" y="844722"/>
                </a:cubicBezTo>
                <a:cubicBezTo>
                  <a:pt x="2239749" y="861819"/>
                  <a:pt x="2041836" y="861824"/>
                  <a:pt x="1839181" y="844722"/>
                </a:cubicBezTo>
                <a:cubicBezTo>
                  <a:pt x="1636526" y="827620"/>
                  <a:pt x="1454579" y="857298"/>
                  <a:pt x="1320685" y="844722"/>
                </a:cubicBezTo>
                <a:cubicBezTo>
                  <a:pt x="1186791" y="832146"/>
                  <a:pt x="605061" y="804985"/>
                  <a:pt x="422361" y="844722"/>
                </a:cubicBezTo>
                <a:cubicBezTo>
                  <a:pt x="179292" y="816130"/>
                  <a:pt x="-35615" y="674936"/>
                  <a:pt x="0" y="422361"/>
                </a:cubicBezTo>
                <a:close/>
              </a:path>
            </a:pathLst>
          </a:custGeom>
          <a:solidFill>
            <a:srgbClr val="FFFFCC"/>
          </a:solidFill>
          <a:ln w="38100">
            <a:solidFill>
              <a:schemeClr val="accent4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2475911327">
                  <a:prstGeom prst="roundRect">
                    <a:avLst>
                      <a:gd name="adj" fmla="val 50000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mơ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gặp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600" b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Hồ</a:t>
            </a:r>
            <a:endParaRPr lang="en-US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93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: Rounded Corners 14">
            <a:extLst>
              <a:ext uri="{FF2B5EF4-FFF2-40B4-BE49-F238E27FC236}">
                <a16:creationId xmlns:a16="http://schemas.microsoft.com/office/drawing/2014/main" id="{9090AC91-9552-47DA-B9CB-E7AF02FA2C3E}"/>
              </a:ext>
            </a:extLst>
          </p:cNvPr>
          <p:cNvSpPr/>
          <p:nvPr/>
        </p:nvSpPr>
        <p:spPr>
          <a:xfrm>
            <a:off x="2212258" y="4740442"/>
            <a:ext cx="8480323" cy="1101452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kumimoji="0" lang="en-US" sz="5333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đọc</a:t>
            </a:r>
            <a:r>
              <a:rPr kumimoji="0" lang="en-US" sz="5333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theo</a:t>
            </a:r>
            <a:r>
              <a:rPr kumimoji="0" lang="en-US" sz="5333" b="1" i="0" u="none" strike="noStrike" kern="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kumimoji="0" lang="en-US" sz="5333" b="1" i="0" u="none" strike="noStrike" kern="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nhóm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3E1C920-8F9B-0AEC-CEBF-AB780E40D2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3782" y="2563981"/>
            <a:ext cx="6059218" cy="2176461"/>
          </a:xfrm>
          <a:prstGeom prst="rect">
            <a:avLst/>
          </a:prstGeom>
        </p:spPr>
      </p:pic>
      <p:sp>
        <p:nvSpPr>
          <p:cNvPr id="15" name="Rectangle: Rounded Corners 20">
            <a:extLst>
              <a:ext uri="{FF2B5EF4-FFF2-40B4-BE49-F238E27FC236}">
                <a16:creationId xmlns:a16="http://schemas.microsoft.com/office/drawing/2014/main" id="{DE541234-F55D-4E3D-A6BA-686C64E5EF25}"/>
              </a:ext>
            </a:extLst>
          </p:cNvPr>
          <p:cNvSpPr/>
          <p:nvPr/>
        </p:nvSpPr>
        <p:spPr>
          <a:xfrm>
            <a:off x="375299" y="328816"/>
            <a:ext cx="4497141" cy="2235165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KHÁM</a:t>
            </a:r>
            <a:r>
              <a:rPr kumimoji="0" lang="en-US" sz="5333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PHÁ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768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FB6583D2-327E-4DAB-93AB-6FD826938D81}"/>
              </a:ext>
            </a:extLst>
          </p:cNvPr>
          <p:cNvGrpSpPr/>
          <p:nvPr/>
        </p:nvGrpSpPr>
        <p:grpSpPr>
          <a:xfrm>
            <a:off x="234210" y="187669"/>
            <a:ext cx="11812591" cy="1407998"/>
            <a:chOff x="392221" y="985703"/>
            <a:chExt cx="11812591" cy="1407998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4C31A62A-8CE9-42FF-AE97-16DC28B15404}"/>
                </a:ext>
              </a:extLst>
            </p:cNvPr>
            <p:cNvSpPr/>
            <p:nvPr/>
          </p:nvSpPr>
          <p:spPr>
            <a:xfrm>
              <a:off x="838942" y="985703"/>
              <a:ext cx="11365870" cy="1407998"/>
            </a:xfrm>
            <a:custGeom>
              <a:avLst/>
              <a:gdLst>
                <a:gd name="connsiteX0" fmla="*/ 0 w 11365870"/>
                <a:gd name="connsiteY0" fmla="*/ 343847 h 1407998"/>
                <a:gd name="connsiteX1" fmla="*/ 343847 w 11365870"/>
                <a:gd name="connsiteY1" fmla="*/ 0 h 1407998"/>
                <a:gd name="connsiteX2" fmla="*/ 11022023 w 11365870"/>
                <a:gd name="connsiteY2" fmla="*/ 0 h 1407998"/>
                <a:gd name="connsiteX3" fmla="*/ 11365870 w 11365870"/>
                <a:gd name="connsiteY3" fmla="*/ 343847 h 1407998"/>
                <a:gd name="connsiteX4" fmla="*/ 11365870 w 11365870"/>
                <a:gd name="connsiteY4" fmla="*/ 1064151 h 1407998"/>
                <a:gd name="connsiteX5" fmla="*/ 11022023 w 11365870"/>
                <a:gd name="connsiteY5" fmla="*/ 1407998 h 1407998"/>
                <a:gd name="connsiteX6" fmla="*/ 343847 w 11365870"/>
                <a:gd name="connsiteY6" fmla="*/ 1407998 h 1407998"/>
                <a:gd name="connsiteX7" fmla="*/ 0 w 11365870"/>
                <a:gd name="connsiteY7" fmla="*/ 1064151 h 1407998"/>
                <a:gd name="connsiteX8" fmla="*/ 0 w 11365870"/>
                <a:gd name="connsiteY8" fmla="*/ 343847 h 14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5870" h="1407998" fill="none" extrusionOk="0">
                  <a:moveTo>
                    <a:pt x="0" y="343847"/>
                  </a:moveTo>
                  <a:cubicBezTo>
                    <a:pt x="-8439" y="183517"/>
                    <a:pt x="128060" y="-17396"/>
                    <a:pt x="343847" y="0"/>
                  </a:cubicBezTo>
                  <a:cubicBezTo>
                    <a:pt x="5270540" y="-35273"/>
                    <a:pt x="8385830" y="-144294"/>
                    <a:pt x="11022023" y="0"/>
                  </a:cubicBezTo>
                  <a:cubicBezTo>
                    <a:pt x="11247144" y="10720"/>
                    <a:pt x="11337485" y="130013"/>
                    <a:pt x="11365870" y="343847"/>
                  </a:cubicBezTo>
                  <a:cubicBezTo>
                    <a:pt x="11331142" y="570393"/>
                    <a:pt x="11407231" y="851012"/>
                    <a:pt x="11365870" y="1064151"/>
                  </a:cubicBezTo>
                  <a:cubicBezTo>
                    <a:pt x="11381538" y="1242204"/>
                    <a:pt x="11225149" y="1393661"/>
                    <a:pt x="11022023" y="1407998"/>
                  </a:cubicBezTo>
                  <a:cubicBezTo>
                    <a:pt x="6117259" y="1485523"/>
                    <a:pt x="3833146" y="1364295"/>
                    <a:pt x="343847" y="1407998"/>
                  </a:cubicBezTo>
                  <a:cubicBezTo>
                    <a:pt x="148899" y="1406600"/>
                    <a:pt x="-6350" y="1253965"/>
                    <a:pt x="0" y="1064151"/>
                  </a:cubicBezTo>
                  <a:cubicBezTo>
                    <a:pt x="-31104" y="810322"/>
                    <a:pt x="-54218" y="560073"/>
                    <a:pt x="0" y="343847"/>
                  </a:cubicBezTo>
                  <a:close/>
                </a:path>
                <a:path w="11365870" h="1407998" stroke="0" extrusionOk="0">
                  <a:moveTo>
                    <a:pt x="0" y="343847"/>
                  </a:moveTo>
                  <a:cubicBezTo>
                    <a:pt x="-9248" y="121992"/>
                    <a:pt x="131020" y="18568"/>
                    <a:pt x="343847" y="0"/>
                  </a:cubicBezTo>
                  <a:cubicBezTo>
                    <a:pt x="3305082" y="-95379"/>
                    <a:pt x="6487400" y="58096"/>
                    <a:pt x="11022023" y="0"/>
                  </a:cubicBezTo>
                  <a:cubicBezTo>
                    <a:pt x="11203676" y="-5806"/>
                    <a:pt x="11344324" y="138461"/>
                    <a:pt x="11365870" y="343847"/>
                  </a:cubicBezTo>
                  <a:cubicBezTo>
                    <a:pt x="11356925" y="700404"/>
                    <a:pt x="11323660" y="742547"/>
                    <a:pt x="11365870" y="1064151"/>
                  </a:cubicBezTo>
                  <a:cubicBezTo>
                    <a:pt x="11372583" y="1246073"/>
                    <a:pt x="11193328" y="1389474"/>
                    <a:pt x="11022023" y="1407998"/>
                  </a:cubicBezTo>
                  <a:cubicBezTo>
                    <a:pt x="7358701" y="1348092"/>
                    <a:pt x="2937697" y="1490512"/>
                    <a:pt x="343847" y="1407998"/>
                  </a:cubicBezTo>
                  <a:cubicBezTo>
                    <a:pt x="126215" y="1414853"/>
                    <a:pt x="-24784" y="1279206"/>
                    <a:pt x="0" y="1064151"/>
                  </a:cubicBezTo>
                  <a:cubicBezTo>
                    <a:pt x="-28424" y="970796"/>
                    <a:pt x="-15162" y="593777"/>
                    <a:pt x="0" y="34384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52000" algn="just"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1.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Những chi tiết nào (ở đầu câu chuyện) cho thấy Bác rất cẩn thận khi qua suối?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085A17-FAB1-47C6-BE8F-67DCF75DD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21" y="1026634"/>
              <a:ext cx="715413" cy="900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BD82F4-99FE-65FD-A35F-EA945C2123AA}"/>
              </a:ext>
            </a:extLst>
          </p:cNvPr>
          <p:cNvGrpSpPr/>
          <p:nvPr/>
        </p:nvGrpSpPr>
        <p:grpSpPr>
          <a:xfrm>
            <a:off x="169474" y="1687063"/>
            <a:ext cx="9987172" cy="1229876"/>
            <a:chOff x="392221" y="696758"/>
            <a:chExt cx="11867862" cy="1229876"/>
          </a:xfrm>
        </p:grpSpPr>
        <p:sp>
          <p:nvSpPr>
            <p:cNvPr id="5" name="Rectangle: Rounded Corners 6">
              <a:extLst>
                <a:ext uri="{FF2B5EF4-FFF2-40B4-BE49-F238E27FC236}">
                  <a16:creationId xmlns:a16="http://schemas.microsoft.com/office/drawing/2014/main" id="{E4393E72-DC68-367D-CBE1-42694DBBC39D}"/>
                </a:ext>
              </a:extLst>
            </p:cNvPr>
            <p:cNvSpPr/>
            <p:nvPr/>
          </p:nvSpPr>
          <p:spPr>
            <a:xfrm>
              <a:off x="894213" y="696758"/>
              <a:ext cx="11365870" cy="1159971"/>
            </a:xfrm>
            <a:custGeom>
              <a:avLst/>
              <a:gdLst>
                <a:gd name="connsiteX0" fmla="*/ 0 w 11365870"/>
                <a:gd name="connsiteY0" fmla="*/ 283277 h 1159971"/>
                <a:gd name="connsiteX1" fmla="*/ 283277 w 11365870"/>
                <a:gd name="connsiteY1" fmla="*/ 0 h 1159971"/>
                <a:gd name="connsiteX2" fmla="*/ 11082593 w 11365870"/>
                <a:gd name="connsiteY2" fmla="*/ 0 h 1159971"/>
                <a:gd name="connsiteX3" fmla="*/ 11365870 w 11365870"/>
                <a:gd name="connsiteY3" fmla="*/ 283277 h 1159971"/>
                <a:gd name="connsiteX4" fmla="*/ 11365870 w 11365870"/>
                <a:gd name="connsiteY4" fmla="*/ 876694 h 1159971"/>
                <a:gd name="connsiteX5" fmla="*/ 11082593 w 11365870"/>
                <a:gd name="connsiteY5" fmla="*/ 1159971 h 1159971"/>
                <a:gd name="connsiteX6" fmla="*/ 283277 w 11365870"/>
                <a:gd name="connsiteY6" fmla="*/ 1159971 h 1159971"/>
                <a:gd name="connsiteX7" fmla="*/ 0 w 11365870"/>
                <a:gd name="connsiteY7" fmla="*/ 876694 h 1159971"/>
                <a:gd name="connsiteX8" fmla="*/ 0 w 11365870"/>
                <a:gd name="connsiteY8" fmla="*/ 283277 h 115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5870" h="1159971" fill="none" extrusionOk="0">
                  <a:moveTo>
                    <a:pt x="0" y="283277"/>
                  </a:moveTo>
                  <a:cubicBezTo>
                    <a:pt x="-6175" y="148467"/>
                    <a:pt x="105800" y="-14130"/>
                    <a:pt x="283277" y="0"/>
                  </a:cubicBezTo>
                  <a:cubicBezTo>
                    <a:pt x="2120900" y="-35273"/>
                    <a:pt x="7929843" y="-144294"/>
                    <a:pt x="11082593" y="0"/>
                  </a:cubicBezTo>
                  <a:cubicBezTo>
                    <a:pt x="11261816" y="6932"/>
                    <a:pt x="11356891" y="119257"/>
                    <a:pt x="11365870" y="283277"/>
                  </a:cubicBezTo>
                  <a:cubicBezTo>
                    <a:pt x="11395213" y="380483"/>
                    <a:pt x="11354462" y="739679"/>
                    <a:pt x="11365870" y="876694"/>
                  </a:cubicBezTo>
                  <a:cubicBezTo>
                    <a:pt x="11369629" y="1030301"/>
                    <a:pt x="11259146" y="1138177"/>
                    <a:pt x="11082593" y="1159971"/>
                  </a:cubicBezTo>
                  <a:cubicBezTo>
                    <a:pt x="9945283" y="1237496"/>
                    <a:pt x="4973112" y="1116268"/>
                    <a:pt x="283277" y="1159971"/>
                  </a:cubicBezTo>
                  <a:cubicBezTo>
                    <a:pt x="112186" y="1155914"/>
                    <a:pt x="-16232" y="1032922"/>
                    <a:pt x="0" y="876694"/>
                  </a:cubicBezTo>
                  <a:cubicBezTo>
                    <a:pt x="33986" y="696481"/>
                    <a:pt x="-48130" y="426180"/>
                    <a:pt x="0" y="283277"/>
                  </a:cubicBezTo>
                  <a:close/>
                </a:path>
                <a:path w="11365870" h="1159971" stroke="0" extrusionOk="0">
                  <a:moveTo>
                    <a:pt x="0" y="283277"/>
                  </a:moveTo>
                  <a:cubicBezTo>
                    <a:pt x="-5943" y="106292"/>
                    <a:pt x="112065" y="11956"/>
                    <a:pt x="283277" y="0"/>
                  </a:cubicBezTo>
                  <a:cubicBezTo>
                    <a:pt x="3575935" y="-95379"/>
                    <a:pt x="9374878" y="58096"/>
                    <a:pt x="11082593" y="0"/>
                  </a:cubicBezTo>
                  <a:cubicBezTo>
                    <a:pt x="11223424" y="-10995"/>
                    <a:pt x="11344118" y="111194"/>
                    <a:pt x="11365870" y="283277"/>
                  </a:cubicBezTo>
                  <a:cubicBezTo>
                    <a:pt x="11369656" y="440342"/>
                    <a:pt x="11390671" y="811161"/>
                    <a:pt x="11365870" y="876694"/>
                  </a:cubicBezTo>
                  <a:cubicBezTo>
                    <a:pt x="11369279" y="1029092"/>
                    <a:pt x="11218709" y="1139715"/>
                    <a:pt x="11082593" y="1159971"/>
                  </a:cubicBezTo>
                  <a:cubicBezTo>
                    <a:pt x="7558120" y="1100065"/>
                    <a:pt x="3863956" y="1242485"/>
                    <a:pt x="283277" y="1159971"/>
                  </a:cubicBezTo>
                  <a:cubicBezTo>
                    <a:pt x="104993" y="1165369"/>
                    <a:pt x="-4319" y="1037528"/>
                    <a:pt x="0" y="876694"/>
                  </a:cubicBezTo>
                  <a:cubicBezTo>
                    <a:pt x="-53367" y="721146"/>
                    <a:pt x="-1980" y="409883"/>
                    <a:pt x="0" y="28327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custGeom>
                      <a:avLst/>
                      <a:gdLst>
                        <a:gd name="connsiteX0" fmla="*/ 0 w 9564730"/>
                        <a:gd name="connsiteY0" fmla="*/ 283277 h 1159971"/>
                        <a:gd name="connsiteX1" fmla="*/ 283277 w 9564730"/>
                        <a:gd name="connsiteY1" fmla="*/ 0 h 1159971"/>
                        <a:gd name="connsiteX2" fmla="*/ 9281453 w 9564730"/>
                        <a:gd name="connsiteY2" fmla="*/ 0 h 1159971"/>
                        <a:gd name="connsiteX3" fmla="*/ 9564730 w 9564730"/>
                        <a:gd name="connsiteY3" fmla="*/ 283277 h 1159971"/>
                        <a:gd name="connsiteX4" fmla="*/ 9564730 w 9564730"/>
                        <a:gd name="connsiteY4" fmla="*/ 876694 h 1159971"/>
                        <a:gd name="connsiteX5" fmla="*/ 9281453 w 9564730"/>
                        <a:gd name="connsiteY5" fmla="*/ 1159971 h 1159971"/>
                        <a:gd name="connsiteX6" fmla="*/ 283277 w 9564730"/>
                        <a:gd name="connsiteY6" fmla="*/ 1159971 h 1159971"/>
                        <a:gd name="connsiteX7" fmla="*/ 0 w 9564730"/>
                        <a:gd name="connsiteY7" fmla="*/ 876694 h 1159971"/>
                        <a:gd name="connsiteX8" fmla="*/ 0 w 9564730"/>
                        <a:gd name="connsiteY8" fmla="*/ 283277 h 115997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</a:cxnLst>
                      <a:rect l="l" t="t" r="r" b="b"/>
                      <a:pathLst>
                        <a:path w="9564730" h="1159971" fill="none" extrusionOk="0">
                          <a:moveTo>
                            <a:pt x="0" y="283277"/>
                          </a:moveTo>
                          <a:cubicBezTo>
                            <a:pt x="-6175" y="148467"/>
                            <a:pt x="105800" y="-14130"/>
                            <a:pt x="283277" y="0"/>
                          </a:cubicBezTo>
                          <a:cubicBezTo>
                            <a:pt x="1259442" y="-35273"/>
                            <a:pt x="5087533" y="-144294"/>
                            <a:pt x="9281453" y="0"/>
                          </a:cubicBezTo>
                          <a:cubicBezTo>
                            <a:pt x="9460676" y="6932"/>
                            <a:pt x="9555751" y="119257"/>
                            <a:pt x="9564730" y="283277"/>
                          </a:cubicBezTo>
                          <a:cubicBezTo>
                            <a:pt x="9594073" y="380483"/>
                            <a:pt x="9553322" y="739679"/>
                            <a:pt x="9564730" y="876694"/>
                          </a:cubicBezTo>
                          <a:cubicBezTo>
                            <a:pt x="9568489" y="1030301"/>
                            <a:pt x="9458006" y="1138177"/>
                            <a:pt x="9281453" y="1159971"/>
                          </a:cubicBezTo>
                          <a:cubicBezTo>
                            <a:pt x="6117760" y="1237496"/>
                            <a:pt x="3527985" y="1116268"/>
                            <a:pt x="283277" y="1159971"/>
                          </a:cubicBezTo>
                          <a:cubicBezTo>
                            <a:pt x="112186" y="1155914"/>
                            <a:pt x="-16232" y="1032922"/>
                            <a:pt x="0" y="876694"/>
                          </a:cubicBezTo>
                          <a:cubicBezTo>
                            <a:pt x="33986" y="696481"/>
                            <a:pt x="-48130" y="426180"/>
                            <a:pt x="0" y="283277"/>
                          </a:cubicBezTo>
                          <a:close/>
                        </a:path>
                        <a:path w="9564730" h="1159971" stroke="0" extrusionOk="0">
                          <a:moveTo>
                            <a:pt x="0" y="283277"/>
                          </a:moveTo>
                          <a:cubicBezTo>
                            <a:pt x="-5943" y="106292"/>
                            <a:pt x="112065" y="11956"/>
                            <a:pt x="283277" y="0"/>
                          </a:cubicBezTo>
                          <a:cubicBezTo>
                            <a:pt x="4323871" y="-95379"/>
                            <a:pt x="7210903" y="58096"/>
                            <a:pt x="9281453" y="0"/>
                          </a:cubicBezTo>
                          <a:cubicBezTo>
                            <a:pt x="9422284" y="-10995"/>
                            <a:pt x="9542978" y="111194"/>
                            <a:pt x="9564730" y="283277"/>
                          </a:cubicBezTo>
                          <a:cubicBezTo>
                            <a:pt x="9568516" y="440342"/>
                            <a:pt x="9589531" y="811161"/>
                            <a:pt x="9564730" y="876694"/>
                          </a:cubicBezTo>
                          <a:cubicBezTo>
                            <a:pt x="9568139" y="1029092"/>
                            <a:pt x="9417569" y="1139715"/>
                            <a:pt x="9281453" y="1159971"/>
                          </a:cubicBezTo>
                          <a:cubicBezTo>
                            <a:pt x="7776542" y="1100065"/>
                            <a:pt x="4073352" y="1242485"/>
                            <a:pt x="283277" y="1159971"/>
                          </a:cubicBezTo>
                          <a:cubicBezTo>
                            <a:pt x="104993" y="1165369"/>
                            <a:pt x="-4319" y="1037528"/>
                            <a:pt x="0" y="876694"/>
                          </a:cubicBezTo>
                          <a:cubicBezTo>
                            <a:pt x="-53367" y="721146"/>
                            <a:pt x="-1980" y="409883"/>
                            <a:pt x="0" y="283277"/>
                          </a:cubicBezTo>
                          <a:close/>
                        </a:path>
                      </a:pathLst>
                    </a:cu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52000" algn="just">
                <a:defRPr/>
              </a:pPr>
              <a:r>
                <a:rPr kumimoji="0" lang="vi-VN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Chuyện gì xảy ra khi Bác gần qua được suối?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427D64A-48DF-A126-92F7-16FB814E4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21" y="1026634"/>
              <a:ext cx="715413" cy="900000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A37F273-8428-8069-3ED9-9304F38295BF}"/>
              </a:ext>
            </a:extLst>
          </p:cNvPr>
          <p:cNvGrpSpPr/>
          <p:nvPr/>
        </p:nvGrpSpPr>
        <p:grpSpPr>
          <a:xfrm>
            <a:off x="-97563" y="2840990"/>
            <a:ext cx="11933928" cy="1488010"/>
            <a:chOff x="392221" y="438624"/>
            <a:chExt cx="11933928" cy="1488010"/>
          </a:xfrm>
        </p:grpSpPr>
        <p:sp>
          <p:nvSpPr>
            <p:cNvPr id="11" name="Rectangle: Rounded Corners 6">
              <a:extLst>
                <a:ext uri="{FF2B5EF4-FFF2-40B4-BE49-F238E27FC236}">
                  <a16:creationId xmlns:a16="http://schemas.microsoft.com/office/drawing/2014/main" id="{8FCD15B5-1DEC-9792-CE38-A59B71A7B930}"/>
                </a:ext>
              </a:extLst>
            </p:cNvPr>
            <p:cNvSpPr/>
            <p:nvPr/>
          </p:nvSpPr>
          <p:spPr>
            <a:xfrm>
              <a:off x="960279" y="438624"/>
              <a:ext cx="11365870" cy="1159971"/>
            </a:xfrm>
            <a:custGeom>
              <a:avLst/>
              <a:gdLst>
                <a:gd name="connsiteX0" fmla="*/ 0 w 11365870"/>
                <a:gd name="connsiteY0" fmla="*/ 283277 h 1159971"/>
                <a:gd name="connsiteX1" fmla="*/ 283277 w 11365870"/>
                <a:gd name="connsiteY1" fmla="*/ 0 h 1159971"/>
                <a:gd name="connsiteX2" fmla="*/ 11082593 w 11365870"/>
                <a:gd name="connsiteY2" fmla="*/ 0 h 1159971"/>
                <a:gd name="connsiteX3" fmla="*/ 11365870 w 11365870"/>
                <a:gd name="connsiteY3" fmla="*/ 283277 h 1159971"/>
                <a:gd name="connsiteX4" fmla="*/ 11365870 w 11365870"/>
                <a:gd name="connsiteY4" fmla="*/ 876694 h 1159971"/>
                <a:gd name="connsiteX5" fmla="*/ 11082593 w 11365870"/>
                <a:gd name="connsiteY5" fmla="*/ 1159971 h 1159971"/>
                <a:gd name="connsiteX6" fmla="*/ 283277 w 11365870"/>
                <a:gd name="connsiteY6" fmla="*/ 1159971 h 1159971"/>
                <a:gd name="connsiteX7" fmla="*/ 0 w 11365870"/>
                <a:gd name="connsiteY7" fmla="*/ 876694 h 1159971"/>
                <a:gd name="connsiteX8" fmla="*/ 0 w 11365870"/>
                <a:gd name="connsiteY8" fmla="*/ 283277 h 115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5870" h="1159971" fill="none" extrusionOk="0">
                  <a:moveTo>
                    <a:pt x="0" y="283277"/>
                  </a:moveTo>
                  <a:cubicBezTo>
                    <a:pt x="-6175" y="148467"/>
                    <a:pt x="105800" y="-14130"/>
                    <a:pt x="283277" y="0"/>
                  </a:cubicBezTo>
                  <a:cubicBezTo>
                    <a:pt x="2120900" y="-35273"/>
                    <a:pt x="7929843" y="-144294"/>
                    <a:pt x="11082593" y="0"/>
                  </a:cubicBezTo>
                  <a:cubicBezTo>
                    <a:pt x="11261816" y="6932"/>
                    <a:pt x="11356891" y="119257"/>
                    <a:pt x="11365870" y="283277"/>
                  </a:cubicBezTo>
                  <a:cubicBezTo>
                    <a:pt x="11395213" y="380483"/>
                    <a:pt x="11354462" y="739679"/>
                    <a:pt x="11365870" y="876694"/>
                  </a:cubicBezTo>
                  <a:cubicBezTo>
                    <a:pt x="11369629" y="1030301"/>
                    <a:pt x="11259146" y="1138177"/>
                    <a:pt x="11082593" y="1159971"/>
                  </a:cubicBezTo>
                  <a:cubicBezTo>
                    <a:pt x="9945283" y="1237496"/>
                    <a:pt x="4973112" y="1116268"/>
                    <a:pt x="283277" y="1159971"/>
                  </a:cubicBezTo>
                  <a:cubicBezTo>
                    <a:pt x="112186" y="1155914"/>
                    <a:pt x="-16232" y="1032922"/>
                    <a:pt x="0" y="876694"/>
                  </a:cubicBezTo>
                  <a:cubicBezTo>
                    <a:pt x="33986" y="696481"/>
                    <a:pt x="-48130" y="426180"/>
                    <a:pt x="0" y="283277"/>
                  </a:cubicBezTo>
                  <a:close/>
                </a:path>
                <a:path w="11365870" h="1159971" stroke="0" extrusionOk="0">
                  <a:moveTo>
                    <a:pt x="0" y="283277"/>
                  </a:moveTo>
                  <a:cubicBezTo>
                    <a:pt x="-5943" y="106292"/>
                    <a:pt x="112065" y="11956"/>
                    <a:pt x="283277" y="0"/>
                  </a:cubicBezTo>
                  <a:cubicBezTo>
                    <a:pt x="3575935" y="-95379"/>
                    <a:pt x="9374878" y="58096"/>
                    <a:pt x="11082593" y="0"/>
                  </a:cubicBezTo>
                  <a:cubicBezTo>
                    <a:pt x="11223424" y="-10995"/>
                    <a:pt x="11344118" y="111194"/>
                    <a:pt x="11365870" y="283277"/>
                  </a:cubicBezTo>
                  <a:cubicBezTo>
                    <a:pt x="11369656" y="440342"/>
                    <a:pt x="11390671" y="811161"/>
                    <a:pt x="11365870" y="876694"/>
                  </a:cubicBezTo>
                  <a:cubicBezTo>
                    <a:pt x="11369279" y="1029092"/>
                    <a:pt x="11218709" y="1139715"/>
                    <a:pt x="11082593" y="1159971"/>
                  </a:cubicBezTo>
                  <a:cubicBezTo>
                    <a:pt x="7558120" y="1100065"/>
                    <a:pt x="3863956" y="1242485"/>
                    <a:pt x="283277" y="1159971"/>
                  </a:cubicBezTo>
                  <a:cubicBezTo>
                    <a:pt x="104993" y="1165369"/>
                    <a:pt x="-4319" y="1037528"/>
                    <a:pt x="0" y="876694"/>
                  </a:cubicBezTo>
                  <a:cubicBezTo>
                    <a:pt x="-53367" y="721146"/>
                    <a:pt x="-1980" y="409883"/>
                    <a:pt x="0" y="28327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52000" algn="just"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3.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Biết hòn đá có rêu trơn Bác đã làm gì?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Vì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sao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làm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như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vậy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 ?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958DB0F-6838-3CDA-39D6-2BD4B415CE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21" y="1026634"/>
              <a:ext cx="715413" cy="9000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589D25-6C98-1F14-BC6D-19BE64F95683}"/>
              </a:ext>
            </a:extLst>
          </p:cNvPr>
          <p:cNvGrpSpPr/>
          <p:nvPr/>
        </p:nvGrpSpPr>
        <p:grpSpPr>
          <a:xfrm>
            <a:off x="56144" y="4040610"/>
            <a:ext cx="11780221" cy="1169005"/>
            <a:chOff x="392221" y="757629"/>
            <a:chExt cx="11780221" cy="1169005"/>
          </a:xfrm>
        </p:grpSpPr>
        <p:sp>
          <p:nvSpPr>
            <p:cNvPr id="14" name="Rectangle: Rounded Corners 6">
              <a:extLst>
                <a:ext uri="{FF2B5EF4-FFF2-40B4-BE49-F238E27FC236}">
                  <a16:creationId xmlns:a16="http://schemas.microsoft.com/office/drawing/2014/main" id="{66CEA97B-9B72-BC4A-D18C-0DC0FFAEC3FB}"/>
                </a:ext>
              </a:extLst>
            </p:cNvPr>
            <p:cNvSpPr/>
            <p:nvPr/>
          </p:nvSpPr>
          <p:spPr>
            <a:xfrm>
              <a:off x="806572" y="757629"/>
              <a:ext cx="11365870" cy="1159971"/>
            </a:xfrm>
            <a:custGeom>
              <a:avLst/>
              <a:gdLst>
                <a:gd name="connsiteX0" fmla="*/ 0 w 11365870"/>
                <a:gd name="connsiteY0" fmla="*/ 283277 h 1159971"/>
                <a:gd name="connsiteX1" fmla="*/ 283277 w 11365870"/>
                <a:gd name="connsiteY1" fmla="*/ 0 h 1159971"/>
                <a:gd name="connsiteX2" fmla="*/ 11082593 w 11365870"/>
                <a:gd name="connsiteY2" fmla="*/ 0 h 1159971"/>
                <a:gd name="connsiteX3" fmla="*/ 11365870 w 11365870"/>
                <a:gd name="connsiteY3" fmla="*/ 283277 h 1159971"/>
                <a:gd name="connsiteX4" fmla="*/ 11365870 w 11365870"/>
                <a:gd name="connsiteY4" fmla="*/ 876694 h 1159971"/>
                <a:gd name="connsiteX5" fmla="*/ 11082593 w 11365870"/>
                <a:gd name="connsiteY5" fmla="*/ 1159971 h 1159971"/>
                <a:gd name="connsiteX6" fmla="*/ 283277 w 11365870"/>
                <a:gd name="connsiteY6" fmla="*/ 1159971 h 1159971"/>
                <a:gd name="connsiteX7" fmla="*/ 0 w 11365870"/>
                <a:gd name="connsiteY7" fmla="*/ 876694 h 1159971"/>
                <a:gd name="connsiteX8" fmla="*/ 0 w 11365870"/>
                <a:gd name="connsiteY8" fmla="*/ 283277 h 115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5870" h="1159971" fill="none" extrusionOk="0">
                  <a:moveTo>
                    <a:pt x="0" y="283277"/>
                  </a:moveTo>
                  <a:cubicBezTo>
                    <a:pt x="-6175" y="148467"/>
                    <a:pt x="105800" y="-14130"/>
                    <a:pt x="283277" y="0"/>
                  </a:cubicBezTo>
                  <a:cubicBezTo>
                    <a:pt x="2120900" y="-35273"/>
                    <a:pt x="7929843" y="-144294"/>
                    <a:pt x="11082593" y="0"/>
                  </a:cubicBezTo>
                  <a:cubicBezTo>
                    <a:pt x="11261816" y="6932"/>
                    <a:pt x="11356891" y="119257"/>
                    <a:pt x="11365870" y="283277"/>
                  </a:cubicBezTo>
                  <a:cubicBezTo>
                    <a:pt x="11395213" y="380483"/>
                    <a:pt x="11354462" y="739679"/>
                    <a:pt x="11365870" y="876694"/>
                  </a:cubicBezTo>
                  <a:cubicBezTo>
                    <a:pt x="11369629" y="1030301"/>
                    <a:pt x="11259146" y="1138177"/>
                    <a:pt x="11082593" y="1159971"/>
                  </a:cubicBezTo>
                  <a:cubicBezTo>
                    <a:pt x="9945283" y="1237496"/>
                    <a:pt x="4973112" y="1116268"/>
                    <a:pt x="283277" y="1159971"/>
                  </a:cubicBezTo>
                  <a:cubicBezTo>
                    <a:pt x="112186" y="1155914"/>
                    <a:pt x="-16232" y="1032922"/>
                    <a:pt x="0" y="876694"/>
                  </a:cubicBezTo>
                  <a:cubicBezTo>
                    <a:pt x="33986" y="696481"/>
                    <a:pt x="-48130" y="426180"/>
                    <a:pt x="0" y="283277"/>
                  </a:cubicBezTo>
                  <a:close/>
                </a:path>
                <a:path w="11365870" h="1159971" stroke="0" extrusionOk="0">
                  <a:moveTo>
                    <a:pt x="0" y="283277"/>
                  </a:moveTo>
                  <a:cubicBezTo>
                    <a:pt x="-5943" y="106292"/>
                    <a:pt x="112065" y="11956"/>
                    <a:pt x="283277" y="0"/>
                  </a:cubicBezTo>
                  <a:cubicBezTo>
                    <a:pt x="3575935" y="-95379"/>
                    <a:pt x="9374878" y="58096"/>
                    <a:pt x="11082593" y="0"/>
                  </a:cubicBezTo>
                  <a:cubicBezTo>
                    <a:pt x="11223424" y="-10995"/>
                    <a:pt x="11344118" y="111194"/>
                    <a:pt x="11365870" y="283277"/>
                  </a:cubicBezTo>
                  <a:cubicBezTo>
                    <a:pt x="11369656" y="440342"/>
                    <a:pt x="11390671" y="811161"/>
                    <a:pt x="11365870" y="876694"/>
                  </a:cubicBezTo>
                  <a:cubicBezTo>
                    <a:pt x="11369279" y="1029092"/>
                    <a:pt x="11218709" y="1139715"/>
                    <a:pt x="11082593" y="1159971"/>
                  </a:cubicBezTo>
                  <a:cubicBezTo>
                    <a:pt x="7558120" y="1100065"/>
                    <a:pt x="3863956" y="1242485"/>
                    <a:pt x="283277" y="1159971"/>
                  </a:cubicBezTo>
                  <a:cubicBezTo>
                    <a:pt x="104993" y="1165369"/>
                    <a:pt x="-4319" y="1037528"/>
                    <a:pt x="0" y="876694"/>
                  </a:cubicBezTo>
                  <a:cubicBezTo>
                    <a:pt x="-53367" y="721146"/>
                    <a:pt x="-1980" y="409883"/>
                    <a:pt x="0" y="28327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52000" algn="just"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4.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Sắp xếp các sự vật cho đúng với trình tự của câu chuyện?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92C7DD8-30A4-129A-4F32-7DD0134551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21" y="1026634"/>
              <a:ext cx="715413" cy="900000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D08B94C-0026-92F1-5A49-534B3D42F859}"/>
              </a:ext>
            </a:extLst>
          </p:cNvPr>
          <p:cNvGrpSpPr/>
          <p:nvPr/>
        </p:nvGrpSpPr>
        <p:grpSpPr>
          <a:xfrm>
            <a:off x="-97563" y="5249265"/>
            <a:ext cx="11877283" cy="1228039"/>
            <a:chOff x="392221" y="698595"/>
            <a:chExt cx="11877283" cy="1228039"/>
          </a:xfrm>
        </p:grpSpPr>
        <p:sp>
          <p:nvSpPr>
            <p:cNvPr id="17" name="Rectangle: Rounded Corners 6">
              <a:extLst>
                <a:ext uri="{FF2B5EF4-FFF2-40B4-BE49-F238E27FC236}">
                  <a16:creationId xmlns:a16="http://schemas.microsoft.com/office/drawing/2014/main" id="{BE1394F9-8A76-0F60-13D3-79FB965C7E12}"/>
                </a:ext>
              </a:extLst>
            </p:cNvPr>
            <p:cNvSpPr/>
            <p:nvPr/>
          </p:nvSpPr>
          <p:spPr>
            <a:xfrm>
              <a:off x="903634" y="698595"/>
              <a:ext cx="11365870" cy="1159971"/>
            </a:xfrm>
            <a:custGeom>
              <a:avLst/>
              <a:gdLst>
                <a:gd name="connsiteX0" fmla="*/ 0 w 11365870"/>
                <a:gd name="connsiteY0" fmla="*/ 283277 h 1159971"/>
                <a:gd name="connsiteX1" fmla="*/ 283277 w 11365870"/>
                <a:gd name="connsiteY1" fmla="*/ 0 h 1159971"/>
                <a:gd name="connsiteX2" fmla="*/ 11082593 w 11365870"/>
                <a:gd name="connsiteY2" fmla="*/ 0 h 1159971"/>
                <a:gd name="connsiteX3" fmla="*/ 11365870 w 11365870"/>
                <a:gd name="connsiteY3" fmla="*/ 283277 h 1159971"/>
                <a:gd name="connsiteX4" fmla="*/ 11365870 w 11365870"/>
                <a:gd name="connsiteY4" fmla="*/ 876694 h 1159971"/>
                <a:gd name="connsiteX5" fmla="*/ 11082593 w 11365870"/>
                <a:gd name="connsiteY5" fmla="*/ 1159971 h 1159971"/>
                <a:gd name="connsiteX6" fmla="*/ 283277 w 11365870"/>
                <a:gd name="connsiteY6" fmla="*/ 1159971 h 1159971"/>
                <a:gd name="connsiteX7" fmla="*/ 0 w 11365870"/>
                <a:gd name="connsiteY7" fmla="*/ 876694 h 1159971"/>
                <a:gd name="connsiteX8" fmla="*/ 0 w 11365870"/>
                <a:gd name="connsiteY8" fmla="*/ 283277 h 115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5870" h="1159971" fill="none" extrusionOk="0">
                  <a:moveTo>
                    <a:pt x="0" y="283277"/>
                  </a:moveTo>
                  <a:cubicBezTo>
                    <a:pt x="-6175" y="148467"/>
                    <a:pt x="105800" y="-14130"/>
                    <a:pt x="283277" y="0"/>
                  </a:cubicBezTo>
                  <a:cubicBezTo>
                    <a:pt x="2120900" y="-35273"/>
                    <a:pt x="7929843" y="-144294"/>
                    <a:pt x="11082593" y="0"/>
                  </a:cubicBezTo>
                  <a:cubicBezTo>
                    <a:pt x="11261816" y="6932"/>
                    <a:pt x="11356891" y="119257"/>
                    <a:pt x="11365870" y="283277"/>
                  </a:cubicBezTo>
                  <a:cubicBezTo>
                    <a:pt x="11395213" y="380483"/>
                    <a:pt x="11354462" y="739679"/>
                    <a:pt x="11365870" y="876694"/>
                  </a:cubicBezTo>
                  <a:cubicBezTo>
                    <a:pt x="11369629" y="1030301"/>
                    <a:pt x="11259146" y="1138177"/>
                    <a:pt x="11082593" y="1159971"/>
                  </a:cubicBezTo>
                  <a:cubicBezTo>
                    <a:pt x="9945283" y="1237496"/>
                    <a:pt x="4973112" y="1116268"/>
                    <a:pt x="283277" y="1159971"/>
                  </a:cubicBezTo>
                  <a:cubicBezTo>
                    <a:pt x="112186" y="1155914"/>
                    <a:pt x="-16232" y="1032922"/>
                    <a:pt x="0" y="876694"/>
                  </a:cubicBezTo>
                  <a:cubicBezTo>
                    <a:pt x="33986" y="696481"/>
                    <a:pt x="-48130" y="426180"/>
                    <a:pt x="0" y="283277"/>
                  </a:cubicBezTo>
                  <a:close/>
                </a:path>
                <a:path w="11365870" h="1159971" stroke="0" extrusionOk="0">
                  <a:moveTo>
                    <a:pt x="0" y="283277"/>
                  </a:moveTo>
                  <a:cubicBezTo>
                    <a:pt x="-5943" y="106292"/>
                    <a:pt x="112065" y="11956"/>
                    <a:pt x="283277" y="0"/>
                  </a:cubicBezTo>
                  <a:cubicBezTo>
                    <a:pt x="3575935" y="-95379"/>
                    <a:pt x="9374878" y="58096"/>
                    <a:pt x="11082593" y="0"/>
                  </a:cubicBezTo>
                  <a:cubicBezTo>
                    <a:pt x="11223424" y="-10995"/>
                    <a:pt x="11344118" y="111194"/>
                    <a:pt x="11365870" y="283277"/>
                  </a:cubicBezTo>
                  <a:cubicBezTo>
                    <a:pt x="11369656" y="440342"/>
                    <a:pt x="11390671" y="811161"/>
                    <a:pt x="11365870" y="876694"/>
                  </a:cubicBezTo>
                  <a:cubicBezTo>
                    <a:pt x="11369279" y="1029092"/>
                    <a:pt x="11218709" y="1139715"/>
                    <a:pt x="11082593" y="1159971"/>
                  </a:cubicBezTo>
                  <a:cubicBezTo>
                    <a:pt x="7558120" y="1100065"/>
                    <a:pt x="3863956" y="1242485"/>
                    <a:pt x="283277" y="1159971"/>
                  </a:cubicBezTo>
                  <a:cubicBezTo>
                    <a:pt x="104993" y="1165369"/>
                    <a:pt x="-4319" y="1037528"/>
                    <a:pt x="0" y="876694"/>
                  </a:cubicBezTo>
                  <a:cubicBezTo>
                    <a:pt x="-53367" y="721146"/>
                    <a:pt x="-1980" y="409883"/>
                    <a:pt x="0" y="283277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008000"/>
              </a:solidFill>
              <a:extLst>
                <a:ext uri="{C807C97D-BFC1-408E-A445-0C87EB9F89A2}">
                  <ask:lineSketchStyleProps xmlns:ask="http://schemas.microsoft.com/office/drawing/2018/sketchyshapes" xmlns="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indent="252000" algn="just">
                <a:defRPr/>
              </a:pPr>
              <a:r>
                <a:rPr kumimoji="0" lang="vi-V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6600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rPr>
                <a:t>5. </a:t>
              </a:r>
              <a:r>
                <a:rPr kumimoji="0" lang="vi-V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Câu chuyện “Cùng Bác qua suối” cho thấy những phẩm chất nào của Bác?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954E15C-EEDD-3664-3252-084DE0D48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2221" y="1026634"/>
              <a:ext cx="715413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880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6">
            <a:extLst>
              <a:ext uri="{FF2B5EF4-FFF2-40B4-BE49-F238E27FC236}">
                <a16:creationId xmlns:a16="http://schemas.microsoft.com/office/drawing/2014/main" id="{20CE77B9-3BA2-523E-43D1-D90D1D9DC280}"/>
              </a:ext>
            </a:extLst>
          </p:cNvPr>
          <p:cNvGrpSpPr/>
          <p:nvPr/>
        </p:nvGrpSpPr>
        <p:grpSpPr>
          <a:xfrm>
            <a:off x="724328" y="1561673"/>
            <a:ext cx="10743344" cy="4068565"/>
            <a:chOff x="666750" y="666750"/>
            <a:chExt cx="11049000" cy="5695950"/>
          </a:xfrm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grpSpPr>
        <p:sp>
          <p:nvSpPr>
            <p:cNvPr id="4" name="圆角矩形 4">
              <a:extLst>
                <a:ext uri="{FF2B5EF4-FFF2-40B4-BE49-F238E27FC236}">
                  <a16:creationId xmlns:a16="http://schemas.microsoft.com/office/drawing/2014/main" id="{61F79FFE-856F-53C3-A898-B49B3CE04405}"/>
                </a:ext>
              </a:extLst>
            </p:cNvPr>
            <p:cNvSpPr/>
            <p:nvPr userDrawn="1"/>
          </p:nvSpPr>
          <p:spPr>
            <a:xfrm>
              <a:off x="666750" y="666750"/>
              <a:ext cx="11049000" cy="569595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圆角矩形 5">
              <a:extLst>
                <a:ext uri="{FF2B5EF4-FFF2-40B4-BE49-F238E27FC236}">
                  <a16:creationId xmlns:a16="http://schemas.microsoft.com/office/drawing/2014/main" id="{09B99C72-517C-611F-12D0-90DEB54A9554}"/>
                </a:ext>
              </a:extLst>
            </p:cNvPr>
            <p:cNvSpPr/>
            <p:nvPr/>
          </p:nvSpPr>
          <p:spPr>
            <a:xfrm>
              <a:off x="819149" y="700924"/>
              <a:ext cx="10744203" cy="5471276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26D1F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DD4F6B03-9E6C-BE82-0F7F-4DB601E9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565" y="1747457"/>
            <a:ext cx="6954494" cy="8362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691025-E76A-35F1-6325-7F17B80023F4}"/>
              </a:ext>
            </a:extLst>
          </p:cNvPr>
          <p:cNvSpPr txBox="1"/>
          <p:nvPr/>
        </p:nvSpPr>
        <p:spPr>
          <a:xfrm>
            <a:off x="935018" y="2634742"/>
            <a:ext cx="1032196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t"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	</a:t>
            </a:r>
            <a:r>
              <a:rPr lang="vi-VN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 chuyện ca ngợi Bác – một con người có nhiều phẩm chất tốt đẹp: yêu thương, gần gũi với mọi người, cẩn thận trong công việc, luôn quan tâm, lo lắng cho người khác,…</a:t>
            </a:r>
            <a:endParaRPr lang="en-US" sz="4000" dirty="0">
              <a:solidFill>
                <a:srgbClr val="DBEFF9">
                  <a:lumMod val="1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40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70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23D5E12E-6C13-2F56-DAF5-FC0A6C116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89" y="264656"/>
            <a:ext cx="9126503" cy="1347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700731-C20A-979A-994A-C61F5DE3C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678" y="2335926"/>
            <a:ext cx="9211854" cy="379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56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F253F6B1-CA15-4CDD-91F9-8E3D22143CF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36" y="4352081"/>
            <a:ext cx="2101776" cy="2101776"/>
          </a:xfrm>
          <a:prstGeom prst="rect">
            <a:avLst/>
          </a:prstGeom>
        </p:spPr>
      </p:pic>
      <p:sp>
        <p:nvSpPr>
          <p:cNvPr id="8" name="Rectangle: Rounded Corners 20">
            <a:extLst>
              <a:ext uri="{FF2B5EF4-FFF2-40B4-BE49-F238E27FC236}">
                <a16:creationId xmlns:a16="http://schemas.microsoft.com/office/drawing/2014/main" id="{DE541234-F55D-4E3D-A6BA-686C64E5EF25}"/>
              </a:ext>
            </a:extLst>
          </p:cNvPr>
          <p:cNvSpPr/>
          <p:nvPr/>
        </p:nvSpPr>
        <p:spPr>
          <a:xfrm>
            <a:off x="2733471" y="389445"/>
            <a:ext cx="4497141" cy="1101339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algn="ctr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5333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VẬN</a:t>
            </a:r>
            <a:r>
              <a:rPr kumimoji="0" lang="en-US" sz="5333" b="1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DỤNG 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10" name="Rectangle: Rounded Corners 20">
            <a:extLst>
              <a:ext uri="{FF2B5EF4-FFF2-40B4-BE49-F238E27FC236}">
                <a16:creationId xmlns:a16="http://schemas.microsoft.com/office/drawing/2014/main" id="{DE541234-F55D-4E3D-A6BA-686C64E5EF25}"/>
              </a:ext>
            </a:extLst>
          </p:cNvPr>
          <p:cNvSpPr/>
          <p:nvPr/>
        </p:nvSpPr>
        <p:spPr>
          <a:xfrm>
            <a:off x="368710" y="2656016"/>
            <a:ext cx="11970774" cy="3392129"/>
          </a:xfrm>
          <a:custGeom>
            <a:avLst/>
            <a:gdLst>
              <a:gd name="connsiteX0" fmla="*/ 0 w 2855635"/>
              <a:gd name="connsiteY0" fmla="*/ 283910 h 1162566"/>
              <a:gd name="connsiteX1" fmla="*/ 283910 w 2855635"/>
              <a:gd name="connsiteY1" fmla="*/ 0 h 1162566"/>
              <a:gd name="connsiteX2" fmla="*/ 2571725 w 2855635"/>
              <a:gd name="connsiteY2" fmla="*/ 0 h 1162566"/>
              <a:gd name="connsiteX3" fmla="*/ 2855635 w 2855635"/>
              <a:gd name="connsiteY3" fmla="*/ 283910 h 1162566"/>
              <a:gd name="connsiteX4" fmla="*/ 2855635 w 2855635"/>
              <a:gd name="connsiteY4" fmla="*/ 878656 h 1162566"/>
              <a:gd name="connsiteX5" fmla="*/ 2571725 w 2855635"/>
              <a:gd name="connsiteY5" fmla="*/ 1162566 h 1162566"/>
              <a:gd name="connsiteX6" fmla="*/ 283910 w 2855635"/>
              <a:gd name="connsiteY6" fmla="*/ 1162566 h 1162566"/>
              <a:gd name="connsiteX7" fmla="*/ 0 w 2855635"/>
              <a:gd name="connsiteY7" fmla="*/ 878656 h 1162566"/>
              <a:gd name="connsiteX8" fmla="*/ 0 w 2855635"/>
              <a:gd name="connsiteY8" fmla="*/ 283910 h 1162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5635" h="1162566" fill="none" extrusionOk="0">
                <a:moveTo>
                  <a:pt x="0" y="283910"/>
                </a:moveTo>
                <a:cubicBezTo>
                  <a:pt x="-7135" y="152114"/>
                  <a:pt x="106287" y="-13994"/>
                  <a:pt x="283910" y="0"/>
                </a:cubicBezTo>
                <a:cubicBezTo>
                  <a:pt x="1364583" y="-35273"/>
                  <a:pt x="1633748" y="-144294"/>
                  <a:pt x="2571725" y="0"/>
                </a:cubicBezTo>
                <a:cubicBezTo>
                  <a:pt x="2732144" y="1102"/>
                  <a:pt x="2848262" y="120894"/>
                  <a:pt x="2855635" y="283910"/>
                </a:cubicBezTo>
                <a:cubicBezTo>
                  <a:pt x="2826382" y="534842"/>
                  <a:pt x="2815394" y="759918"/>
                  <a:pt x="2855635" y="878656"/>
                </a:cubicBezTo>
                <a:cubicBezTo>
                  <a:pt x="2861015" y="1031386"/>
                  <a:pt x="2745192" y="1144496"/>
                  <a:pt x="2571725" y="1162566"/>
                </a:cubicBezTo>
                <a:cubicBezTo>
                  <a:pt x="2113564" y="1240091"/>
                  <a:pt x="787242" y="1118863"/>
                  <a:pt x="283910" y="1162566"/>
                </a:cubicBezTo>
                <a:cubicBezTo>
                  <a:pt x="110929" y="1158082"/>
                  <a:pt x="-13467" y="1035271"/>
                  <a:pt x="0" y="878656"/>
                </a:cubicBezTo>
                <a:cubicBezTo>
                  <a:pt x="13131" y="645396"/>
                  <a:pt x="-27836" y="566914"/>
                  <a:pt x="0" y="283910"/>
                </a:cubicBezTo>
                <a:close/>
              </a:path>
              <a:path w="2855635" h="1162566" stroke="0" extrusionOk="0">
                <a:moveTo>
                  <a:pt x="0" y="283910"/>
                </a:moveTo>
                <a:cubicBezTo>
                  <a:pt x="-5952" y="106547"/>
                  <a:pt x="106258" y="16890"/>
                  <a:pt x="283910" y="0"/>
                </a:cubicBezTo>
                <a:cubicBezTo>
                  <a:pt x="1118454" y="-95379"/>
                  <a:pt x="1518740" y="58096"/>
                  <a:pt x="2571725" y="0"/>
                </a:cubicBezTo>
                <a:cubicBezTo>
                  <a:pt x="2723832" y="-3303"/>
                  <a:pt x="2846626" y="120636"/>
                  <a:pt x="2855635" y="283910"/>
                </a:cubicBezTo>
                <a:cubicBezTo>
                  <a:pt x="2859320" y="508945"/>
                  <a:pt x="2841054" y="619812"/>
                  <a:pt x="2855635" y="878656"/>
                </a:cubicBezTo>
                <a:cubicBezTo>
                  <a:pt x="2860075" y="1030178"/>
                  <a:pt x="2714697" y="1148792"/>
                  <a:pt x="2571725" y="1162566"/>
                </a:cubicBezTo>
                <a:cubicBezTo>
                  <a:pt x="1517577" y="1102660"/>
                  <a:pt x="746900" y="1245080"/>
                  <a:pt x="283910" y="1162566"/>
                </a:cubicBezTo>
                <a:cubicBezTo>
                  <a:pt x="113773" y="1165863"/>
                  <a:pt x="-7462" y="1043028"/>
                  <a:pt x="0" y="878656"/>
                </a:cubicBezTo>
                <a:cubicBezTo>
                  <a:pt x="26755" y="731827"/>
                  <a:pt x="-52179" y="399765"/>
                  <a:pt x="0" y="283910"/>
                </a:cubicBezTo>
                <a:close/>
              </a:path>
            </a:pathLst>
          </a:custGeom>
          <a:solidFill>
            <a:srgbClr val="FFFFFF">
              <a:alpha val="82000"/>
            </a:srgbClr>
          </a:solidFill>
          <a:ln w="28575" cap="flat" cmpd="sng" algn="ctr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3906556544">
                  <a:prstGeom prst="roundRect">
                    <a:avLst>
                      <a:gd name="adj" fmla="val 24421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txBody>
          <a:bodyPr rtlCol="0" anchor="ctr"/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1/  HS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nêu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lại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nội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dung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học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hôm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nay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2/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Dặn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HS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chuẩn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bị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sz="5333" b="1" kern="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sau</a:t>
            </a:r>
            <a:r>
              <a:rPr lang="en-US" sz="5333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endParaRPr kumimoji="0" lang="en-US" sz="5333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9628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Widescreen</PresentationFormat>
  <Paragraphs>15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微软雅黑</vt:lpstr>
      <vt:lpstr>Arial</vt:lpstr>
      <vt:lpstr>Arial-Rounded</vt:lpstr>
      <vt:lpstr>Calibri</vt:lpstr>
      <vt:lpstr>Calibri Light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3</cp:revision>
  <dcterms:created xsi:type="dcterms:W3CDTF">2024-04-15T04:24:33Z</dcterms:created>
  <dcterms:modified xsi:type="dcterms:W3CDTF">2024-04-15T04:46:17Z</dcterms:modified>
</cp:coreProperties>
</file>