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4"/>
  </p:notesMasterIdLst>
  <p:sldIdLst>
    <p:sldId id="301" r:id="rId2"/>
    <p:sldId id="3414" r:id="rId3"/>
    <p:sldId id="3418" r:id="rId4"/>
    <p:sldId id="328" r:id="rId5"/>
    <p:sldId id="3419" r:id="rId6"/>
    <p:sldId id="11676" r:id="rId7"/>
    <p:sldId id="11677" r:id="rId8"/>
    <p:sldId id="11678" r:id="rId9"/>
    <p:sldId id="293" r:id="rId10"/>
    <p:sldId id="11679" r:id="rId11"/>
    <p:sldId id="11670" r:id="rId12"/>
    <p:sldId id="43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92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9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74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67" r:id="rId2"/>
    <p:sldLayoutId id="2147483768" r:id="rId3"/>
    <p:sldLayoutId id="2147483769" r:id="rId4"/>
    <p:sldLayoutId id="2147483771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svg"/><Relationship Id="rId5" Type="http://schemas.openxmlformats.org/officeDocument/2006/relationships/image" Target="../media/image26.png"/><Relationship Id="rId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382" y="1772641"/>
            <a:ext cx="6849831" cy="30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1512628" y="2706803"/>
            <a:ext cx="9213478" cy="1953688"/>
            <a:chOff x="361168" y="4753329"/>
            <a:chExt cx="5587746" cy="25291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361168" y="4753329"/>
              <a:ext cx="5460078" cy="2529170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792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điền vào </a:t>
              </a:r>
              <a:r>
                <a:rPr kumimoji="0" lang="nl-NL" sz="28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nl-NL" sz="2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HS nêu nội dung bài học ngày hôm nay.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28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dặn</a:t>
              </a:r>
              <a:r>
                <a:rPr kumimoji="0" lang="nl-NL" sz="2800" b="1" i="0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HS chuẩn bị bài sau. 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1021" y="588414"/>
            <a:ext cx="3044698" cy="1743970"/>
            <a:chOff x="34804" y="44877"/>
            <a:chExt cx="304469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34804" y="961556"/>
              <a:ext cx="3044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265</Words>
  <Application>Microsoft Office PowerPoint</Application>
  <PresentationFormat>Widescreen</PresentationFormat>
  <Paragraphs>43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Cambria</vt:lpstr>
      <vt:lpstr>DengXian</vt:lpstr>
      <vt:lpstr>DengXian</vt:lpstr>
      <vt:lpstr>SVN-Kitten</vt:lpstr>
      <vt:lpstr>方正卡通简体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29</cp:revision>
  <dcterms:created xsi:type="dcterms:W3CDTF">2023-01-04T12:47:49Z</dcterms:created>
  <dcterms:modified xsi:type="dcterms:W3CDTF">2025-04-02T10:21:10Z</dcterms:modified>
</cp:coreProperties>
</file>