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</p:sldMasterIdLst>
  <p:notesMasterIdLst>
    <p:notesMasterId r:id="rId16"/>
  </p:notesMasterIdLst>
  <p:sldIdLst>
    <p:sldId id="327" r:id="rId4"/>
    <p:sldId id="291" r:id="rId5"/>
    <p:sldId id="293" r:id="rId6"/>
    <p:sldId id="298" r:id="rId7"/>
    <p:sldId id="299" r:id="rId8"/>
    <p:sldId id="325" r:id="rId9"/>
    <p:sldId id="300" r:id="rId10"/>
    <p:sldId id="320" r:id="rId11"/>
    <p:sldId id="313" r:id="rId12"/>
    <p:sldId id="318" r:id="rId13"/>
    <p:sldId id="289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83A5E12-F753-91D5-A8BB-49FC28A1E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190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88EF-C8A6-9C4E-A74A-FCFBB1CC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369" y="2876850"/>
            <a:ext cx="7614564" cy="178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3E406-2DB6-3D36-969B-A7C96F273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19356" y="1450660"/>
            <a:ext cx="15830712" cy="14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AEBB8-1F95-89F1-97B2-7A745233C37D}"/>
              </a:ext>
            </a:extLst>
          </p:cNvPr>
          <p:cNvSpPr txBox="1"/>
          <p:nvPr/>
        </p:nvSpPr>
        <p:spPr>
          <a:xfrm>
            <a:off x="3609976" y="838200"/>
            <a:ext cx="520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 tầm tranh ảnh, bài văn, bài thơ,... về cảnh đẹp đất nước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B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C15E1-5ADF-4D9C-E3C4-74B2A2C1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81" y="1753701"/>
            <a:ext cx="423708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88EF-C8A6-9C4E-A74A-FCFBB1CC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369" y="2876850"/>
            <a:ext cx="7614564" cy="178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3E406-2DB6-3D36-969B-A7C96F273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19356" y="1450660"/>
            <a:ext cx="15830712" cy="14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66333-120F-5140-173F-ADCA09323A30}"/>
              </a:ext>
            </a:extLst>
          </p:cNvPr>
          <p:cNvSpPr/>
          <p:nvPr/>
        </p:nvSpPr>
        <p:spPr>
          <a:xfrm>
            <a:off x="996696" y="1923664"/>
            <a:ext cx="10284142" cy="2657807"/>
          </a:xfrm>
          <a:custGeom>
            <a:avLst/>
            <a:gdLst>
              <a:gd name="connsiteX0" fmla="*/ 0 w 11373938"/>
              <a:gd name="connsiteY0" fmla="*/ 355082 h 1783793"/>
              <a:gd name="connsiteX1" fmla="*/ 355082 w 11373938"/>
              <a:gd name="connsiteY1" fmla="*/ 0 h 1783793"/>
              <a:gd name="connsiteX2" fmla="*/ 11018856 w 11373938"/>
              <a:gd name="connsiteY2" fmla="*/ 0 h 1783793"/>
              <a:gd name="connsiteX3" fmla="*/ 11373938 w 11373938"/>
              <a:gd name="connsiteY3" fmla="*/ 355082 h 1783793"/>
              <a:gd name="connsiteX4" fmla="*/ 11373938 w 11373938"/>
              <a:gd name="connsiteY4" fmla="*/ 1428711 h 1783793"/>
              <a:gd name="connsiteX5" fmla="*/ 11018856 w 11373938"/>
              <a:gd name="connsiteY5" fmla="*/ 1783793 h 1783793"/>
              <a:gd name="connsiteX6" fmla="*/ 355082 w 11373938"/>
              <a:gd name="connsiteY6" fmla="*/ 1783793 h 1783793"/>
              <a:gd name="connsiteX7" fmla="*/ 0 w 11373938"/>
              <a:gd name="connsiteY7" fmla="*/ 1428711 h 1783793"/>
              <a:gd name="connsiteX8" fmla="*/ 0 w 11373938"/>
              <a:gd name="connsiteY8" fmla="*/ 355082 h 178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938" h="1783793" fill="none" extrusionOk="0">
                <a:moveTo>
                  <a:pt x="0" y="355082"/>
                </a:moveTo>
                <a:cubicBezTo>
                  <a:pt x="422" y="170393"/>
                  <a:pt x="165640" y="11184"/>
                  <a:pt x="355082" y="0"/>
                </a:cubicBezTo>
                <a:cubicBezTo>
                  <a:pt x="2108456" y="72427"/>
                  <a:pt x="9713356" y="61419"/>
                  <a:pt x="11018856" y="0"/>
                </a:cubicBezTo>
                <a:cubicBezTo>
                  <a:pt x="11214202" y="-5232"/>
                  <a:pt x="11351759" y="152267"/>
                  <a:pt x="11373938" y="355082"/>
                </a:cubicBezTo>
                <a:cubicBezTo>
                  <a:pt x="11398544" y="864153"/>
                  <a:pt x="11407163" y="1279555"/>
                  <a:pt x="11373938" y="1428711"/>
                </a:cubicBezTo>
                <a:cubicBezTo>
                  <a:pt x="11378028" y="1604057"/>
                  <a:pt x="11189473" y="1755220"/>
                  <a:pt x="11018856" y="1783793"/>
                </a:cubicBezTo>
                <a:cubicBezTo>
                  <a:pt x="6272417" y="1813620"/>
                  <a:pt x="2208945" y="1704487"/>
                  <a:pt x="355082" y="1783793"/>
                </a:cubicBezTo>
                <a:cubicBezTo>
                  <a:pt x="168292" y="1782740"/>
                  <a:pt x="-6270" y="1626057"/>
                  <a:pt x="0" y="1428711"/>
                </a:cubicBezTo>
                <a:cubicBezTo>
                  <a:pt x="59323" y="1304992"/>
                  <a:pt x="-57514" y="554185"/>
                  <a:pt x="0" y="355082"/>
                </a:cubicBezTo>
                <a:close/>
              </a:path>
              <a:path w="11373938" h="1783793" stroke="0" extrusionOk="0">
                <a:moveTo>
                  <a:pt x="0" y="355082"/>
                </a:moveTo>
                <a:cubicBezTo>
                  <a:pt x="20701" y="164619"/>
                  <a:pt x="172391" y="27950"/>
                  <a:pt x="355082" y="0"/>
                </a:cubicBezTo>
                <a:cubicBezTo>
                  <a:pt x="3029090" y="123000"/>
                  <a:pt x="7587274" y="-96860"/>
                  <a:pt x="11018856" y="0"/>
                </a:cubicBezTo>
                <a:cubicBezTo>
                  <a:pt x="11200273" y="-11195"/>
                  <a:pt x="11389830" y="126937"/>
                  <a:pt x="11373938" y="355082"/>
                </a:cubicBezTo>
                <a:cubicBezTo>
                  <a:pt x="11384968" y="511979"/>
                  <a:pt x="11336329" y="957335"/>
                  <a:pt x="11373938" y="1428711"/>
                </a:cubicBezTo>
                <a:cubicBezTo>
                  <a:pt x="11370906" y="1625915"/>
                  <a:pt x="11176703" y="1777532"/>
                  <a:pt x="11018856" y="1783793"/>
                </a:cubicBezTo>
                <a:cubicBezTo>
                  <a:pt x="6327070" y="1623086"/>
                  <a:pt x="4618620" y="1823460"/>
                  <a:pt x="355082" y="1783793"/>
                </a:cubicBezTo>
                <a:cubicBezTo>
                  <a:pt x="125047" y="1776940"/>
                  <a:pt x="-8491" y="1620971"/>
                  <a:pt x="0" y="1428711"/>
                </a:cubicBezTo>
                <a:cubicBezTo>
                  <a:pt x="-73572" y="1305283"/>
                  <a:pt x="7285" y="830931"/>
                  <a:pt x="0" y="355082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990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200" dirty="0"/>
              <a:t>Mở rộng vốn từ về đất nước Việt Nam;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Biết đặc điểm, dấu hiệu nhận diện và công dụng của câu khiến, câu cảm.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9028B-6D25-4D92-FC2F-10DC83BC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80" y="2137195"/>
            <a:ext cx="467048" cy="46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98EFA-015B-6EEB-6361-53CC50A42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20" y="2809504"/>
            <a:ext cx="467048" cy="467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1D536-BD5C-B706-8D01-B630ED8D1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506" y="390525"/>
            <a:ext cx="643183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764" y="57698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C33D394-9EA1-4024-917B-9ED8FD86ADD3}"/>
              </a:ext>
            </a:extLst>
          </p:cNvPr>
          <p:cNvGrpSpPr/>
          <p:nvPr/>
        </p:nvGrpSpPr>
        <p:grpSpPr>
          <a:xfrm>
            <a:off x="632460" y="21428"/>
            <a:ext cx="10927080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</a:t>
              </a:r>
              <a:r>
                <a:rPr lang="en-US" sz="3600" b="1" dirty="0" err="1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</a:t>
              </a:r>
              <a:r>
                <a:rPr lang="vi-VN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 chỗ trốn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643" y="5343947"/>
            <a:ext cx="1517818" cy="129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6148" y="553190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1764792" y="1074100"/>
            <a:ext cx="7505700" cy="722376"/>
          </a:xfrm>
          <a:prstGeom prst="ribbon2">
            <a:avLst>
              <a:gd name="adj1" fmla="val 16667"/>
              <a:gd name="adj2" fmla="val 709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 NƯỚC VIỆT NAM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9184" y="2239703"/>
            <a:ext cx="2871216" cy="17830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196" y="2596795"/>
            <a:ext cx="178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12" name="Cloud 11"/>
          <p:cNvSpPr/>
          <p:nvPr/>
        </p:nvSpPr>
        <p:spPr>
          <a:xfrm>
            <a:off x="3819144" y="2239703"/>
            <a:ext cx="2871216" cy="17830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6156" y="2596795"/>
            <a:ext cx="178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14" name="Cloud 13"/>
          <p:cNvSpPr/>
          <p:nvPr/>
        </p:nvSpPr>
        <p:spPr>
          <a:xfrm>
            <a:off x="7426452" y="2246617"/>
            <a:ext cx="2871216" cy="17830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3662" y="2516949"/>
            <a:ext cx="178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16" name="Cloud 15"/>
          <p:cNvSpPr/>
          <p:nvPr/>
        </p:nvSpPr>
        <p:spPr>
          <a:xfrm>
            <a:off x="329184" y="4312297"/>
            <a:ext cx="2871216" cy="17830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034" y="4793055"/>
            <a:ext cx="2174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18" name="Cloud 17"/>
          <p:cNvSpPr/>
          <p:nvPr/>
        </p:nvSpPr>
        <p:spPr>
          <a:xfrm>
            <a:off x="3832860" y="4377691"/>
            <a:ext cx="2871216" cy="17830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1940" y="4579582"/>
            <a:ext cx="2380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20" name="Cloud 19"/>
          <p:cNvSpPr/>
          <p:nvPr/>
        </p:nvSpPr>
        <p:spPr>
          <a:xfrm>
            <a:off x="7595616" y="4321289"/>
            <a:ext cx="2871216" cy="17830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4066" y="4604426"/>
            <a:ext cx="2825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Long,…)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8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4" y="-142875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C33D394-9EA1-4024-917B-9ED8FD86ADD3}"/>
              </a:ext>
            </a:extLst>
          </p:cNvPr>
          <p:cNvGrpSpPr/>
          <p:nvPr/>
        </p:nvGrpSpPr>
        <p:grpSpPr>
          <a:xfrm>
            <a:off x="632460" y="21428"/>
            <a:ext cx="10927080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 </a:t>
              </a:r>
              <a:r>
                <a:rPr lang="vi-V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chỗ trốn</a:t>
              </a:r>
              <a:r>
                <a:rPr lang="vi-V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Up Ribbon 4"/>
          <p:cNvSpPr/>
          <p:nvPr/>
        </p:nvSpPr>
        <p:spPr>
          <a:xfrm>
            <a:off x="1764792" y="1074100"/>
            <a:ext cx="7505700" cy="722376"/>
          </a:xfrm>
          <a:prstGeom prst="ribbon2">
            <a:avLst>
              <a:gd name="adj1" fmla="val 16667"/>
              <a:gd name="adj2" fmla="val 709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 NƯỚC VIỆT NAM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9184" y="2239703"/>
            <a:ext cx="2871216" cy="17830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196" y="2596795"/>
            <a:ext cx="178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725820" y="2204986"/>
            <a:ext cx="2982468" cy="196201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5250" y="2527644"/>
            <a:ext cx="178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7426452" y="2246617"/>
            <a:ext cx="2973110" cy="192038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4429" y="2468433"/>
            <a:ext cx="178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329184" y="4312297"/>
            <a:ext cx="2871216" cy="17830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" y="4710382"/>
            <a:ext cx="2174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3670194" y="4307271"/>
            <a:ext cx="3584936" cy="219219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8265" y="4676627"/>
            <a:ext cx="3305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724924" y="4295540"/>
            <a:ext cx="3649542" cy="202370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1973" y="4511339"/>
            <a:ext cx="3160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Long,…)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141" y="3081340"/>
            <a:ext cx="16603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65217" y="2972240"/>
            <a:ext cx="206387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9608" y="2945026"/>
            <a:ext cx="18727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568" y="5203837"/>
            <a:ext cx="19128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4935" y="5580578"/>
            <a:ext cx="2715594" cy="738664"/>
            <a:chOff x="5771809" y="7201511"/>
            <a:chExt cx="2936374" cy="738664"/>
          </a:xfrm>
        </p:grpSpPr>
        <p:sp>
          <p:nvSpPr>
            <p:cNvPr id="29" name="TextBox 28"/>
            <p:cNvSpPr txBox="1"/>
            <p:nvPr/>
          </p:nvSpPr>
          <p:spPr>
            <a:xfrm>
              <a:off x="5771809" y="7213344"/>
              <a:ext cx="288314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898159" y="7201511"/>
              <a:ext cx="2810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Tuồng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lương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936667" y="5442396"/>
            <a:ext cx="3352937" cy="738664"/>
            <a:chOff x="5771809" y="7209238"/>
            <a:chExt cx="3352937" cy="738664"/>
          </a:xfrm>
        </p:grpSpPr>
        <p:sp>
          <p:nvSpPr>
            <p:cNvPr id="32" name="TextBox 31"/>
            <p:cNvSpPr txBox="1"/>
            <p:nvPr/>
          </p:nvSpPr>
          <p:spPr>
            <a:xfrm>
              <a:off x="5771809" y="7213344"/>
              <a:ext cx="288314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41013" y="7209238"/>
              <a:ext cx="32837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Gươm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Lạt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948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solidFill>
                    <a:srgbClr val="FF5050"/>
                  </a:solidFill>
                  <a:latin typeface="UTM Duepuntozero" panose="02040603050506020204" pitchFamily="18" charset="0"/>
                </a:rPr>
                <a:t>2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thuộc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kiểu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36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UTM Duepuntozer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20B4674-8EB9-7E6C-13E3-F479A6E3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2" y="1076325"/>
            <a:ext cx="9270871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B34D15-982E-D42D-3F83-5F371CF79A03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DB3A9-C20E-23E1-F62F-E76FC7B0BB8D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5E9AC-D638-F370-F847-E8A2076A6EE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A22C52-15ED-5AA4-BFDD-26C6EB55FF3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Bày tỏ cảm xúc về một cảnh đẹp của quê hương em.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Đưa ra một yêu cầu về việc bảo vệ, giữ gìn cảnh đẹp quê hương.  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773168" y="3730752"/>
            <a:ext cx="2651760" cy="154533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vở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0FAA2-646F-2595-43AB-45F7C21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8" y="2769814"/>
            <a:ext cx="685859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270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UTM Duepuntozero</vt:lpstr>
      <vt:lpstr>UVN Banh Mi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2023-01-29T11:38:57Z</dcterms:created>
  <dcterms:modified xsi:type="dcterms:W3CDTF">2024-03-27T05:44:39Z</dcterms:modified>
</cp:coreProperties>
</file>