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3"/>
  </p:notesMasterIdLst>
  <p:sldIdLst>
    <p:sldId id="3395" r:id="rId2"/>
    <p:sldId id="336" r:id="rId3"/>
    <p:sldId id="386" r:id="rId4"/>
    <p:sldId id="307" r:id="rId5"/>
    <p:sldId id="363" r:id="rId6"/>
    <p:sldId id="369" r:id="rId7"/>
    <p:sldId id="365" r:id="rId8"/>
    <p:sldId id="3389" r:id="rId9"/>
    <p:sldId id="375" r:id="rId10"/>
    <p:sldId id="3390" r:id="rId11"/>
    <p:sldId id="3391" r:id="rId12"/>
    <p:sldId id="378" r:id="rId13"/>
    <p:sldId id="3392" r:id="rId14"/>
    <p:sldId id="381" r:id="rId15"/>
    <p:sldId id="3393" r:id="rId16"/>
    <p:sldId id="372" r:id="rId17"/>
    <p:sldId id="373" r:id="rId18"/>
    <p:sldId id="389" r:id="rId19"/>
    <p:sldId id="390" r:id="rId20"/>
    <p:sldId id="266" r:id="rId21"/>
    <p:sldId id="382" r:id="rId22"/>
    <p:sldId id="383" r:id="rId23"/>
    <p:sldId id="384" r:id="rId24"/>
    <p:sldId id="385" r:id="rId25"/>
    <p:sldId id="337" r:id="rId26"/>
    <p:sldId id="392" r:id="rId27"/>
    <p:sldId id="391" r:id="rId28"/>
    <p:sldId id="338" r:id="rId29"/>
    <p:sldId id="3381" r:id="rId30"/>
    <p:sldId id="3383" r:id="rId31"/>
    <p:sldId id="33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7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12BD7-A5B2-431E-8F71-D90F8FE73D13}"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1710B9-F908-4A8E-A520-946D24436A8A}" type="slidenum">
              <a:rPr lang="en-US" smtClean="0"/>
              <a:t>‹#›</a:t>
            </a:fld>
            <a:endParaRPr lang="en-US"/>
          </a:p>
        </p:txBody>
      </p:sp>
    </p:spTree>
    <p:extLst>
      <p:ext uri="{BB962C8B-B14F-4D97-AF65-F5344CB8AC3E}">
        <p14:creationId xmlns:p14="http://schemas.microsoft.com/office/powerpoint/2010/main" val="4141911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FC9CFC7-F659-3FDD-38AB-55430D3AA9E3}"/>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791E0A4F-FB8D-CD9F-6AB8-4EC1A7ABD2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FA96106F-BECE-A561-8362-12C7FB3D55E1}"/>
              </a:ext>
            </a:extLst>
          </p:cNvPr>
          <p:cNvSpPr>
            <a:spLocks noGrp="1"/>
          </p:cNvSpPr>
          <p:nvPr>
            <p:ph type="dt" sz="half" idx="10"/>
          </p:nvPr>
        </p:nvSpPr>
        <p:spPr/>
        <p:txBody>
          <a:bodyPr/>
          <a:lstStyle/>
          <a:p>
            <a:fld id="{7B4906FB-E837-4DE5-ADB7-093657C419D7}" type="datetimeFigureOut">
              <a:rPr lang="vi-VN" smtClean="0"/>
              <a:t>15/04/2025</a:t>
            </a:fld>
            <a:endParaRPr lang="vi-VN"/>
          </a:p>
        </p:txBody>
      </p:sp>
      <p:sp>
        <p:nvSpPr>
          <p:cNvPr id="5" name="Chỗ dành sẵn cho Chân trang 4">
            <a:extLst>
              <a:ext uri="{FF2B5EF4-FFF2-40B4-BE49-F238E27FC236}">
                <a16:creationId xmlns:a16="http://schemas.microsoft.com/office/drawing/2014/main" id="{9B47F2E8-29A4-4EBF-3AEF-913AD06DAC98}"/>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93F1B92D-5C7D-C4FD-6D52-3ADA3595CB8A}"/>
              </a:ext>
            </a:extLst>
          </p:cNvPr>
          <p:cNvSpPr>
            <a:spLocks noGrp="1"/>
          </p:cNvSpPr>
          <p:nvPr>
            <p:ph type="sldNum" sz="quarter" idx="12"/>
          </p:nvPr>
        </p:nvSpPr>
        <p:spPr/>
        <p:txBody>
          <a:bodyPr/>
          <a:lstStyle/>
          <a:p>
            <a:fld id="{08A0794F-82A4-4E9A-B945-8B717B547279}" type="slidenum">
              <a:rPr lang="vi-VN" smtClean="0"/>
              <a:t>‹#›</a:t>
            </a:fld>
            <a:endParaRPr lang="vi-VN"/>
          </a:p>
        </p:txBody>
      </p:sp>
    </p:spTree>
    <p:extLst>
      <p:ext uri="{BB962C8B-B14F-4D97-AF65-F5344CB8AC3E}">
        <p14:creationId xmlns:p14="http://schemas.microsoft.com/office/powerpoint/2010/main" val="304107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8C2E0B5-FC1D-E2E6-AB93-136A4A7FA5C0}"/>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7FBE1559-5E78-D72D-427B-7F2B73F63F5A}"/>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23A66C6-7190-5FBC-67C7-DC667C0A227A}"/>
              </a:ext>
            </a:extLst>
          </p:cNvPr>
          <p:cNvSpPr>
            <a:spLocks noGrp="1"/>
          </p:cNvSpPr>
          <p:nvPr>
            <p:ph type="dt" sz="half" idx="10"/>
          </p:nvPr>
        </p:nvSpPr>
        <p:spPr/>
        <p:txBody>
          <a:bodyPr/>
          <a:lstStyle/>
          <a:p>
            <a:fld id="{7B4906FB-E837-4DE5-ADB7-093657C419D7}" type="datetimeFigureOut">
              <a:rPr lang="vi-VN" smtClean="0"/>
              <a:t>15/04/2025</a:t>
            </a:fld>
            <a:endParaRPr lang="vi-VN"/>
          </a:p>
        </p:txBody>
      </p:sp>
      <p:sp>
        <p:nvSpPr>
          <p:cNvPr id="5" name="Chỗ dành sẵn cho Chân trang 4">
            <a:extLst>
              <a:ext uri="{FF2B5EF4-FFF2-40B4-BE49-F238E27FC236}">
                <a16:creationId xmlns:a16="http://schemas.microsoft.com/office/drawing/2014/main" id="{5CBBD721-7EEA-6F04-4117-46B705AD75D8}"/>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5A1C26DD-31D7-E926-BCBF-7501E1F56B77}"/>
              </a:ext>
            </a:extLst>
          </p:cNvPr>
          <p:cNvSpPr>
            <a:spLocks noGrp="1"/>
          </p:cNvSpPr>
          <p:nvPr>
            <p:ph type="sldNum" sz="quarter" idx="12"/>
          </p:nvPr>
        </p:nvSpPr>
        <p:spPr/>
        <p:txBody>
          <a:bodyPr/>
          <a:lstStyle/>
          <a:p>
            <a:fld id="{08A0794F-82A4-4E9A-B945-8B717B547279}" type="slidenum">
              <a:rPr lang="vi-VN" smtClean="0"/>
              <a:t>‹#›</a:t>
            </a:fld>
            <a:endParaRPr lang="vi-VN"/>
          </a:p>
        </p:txBody>
      </p:sp>
    </p:spTree>
    <p:extLst>
      <p:ext uri="{BB962C8B-B14F-4D97-AF65-F5344CB8AC3E}">
        <p14:creationId xmlns:p14="http://schemas.microsoft.com/office/powerpoint/2010/main" val="848503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
        <p:nvSpPr>
          <p:cNvPr id="4" name="Chỗ dành sẵn cho Ngày tháng 3">
            <a:extLst>
              <a:ext uri="{FF2B5EF4-FFF2-40B4-BE49-F238E27FC236}">
                <a16:creationId xmlns:a16="http://schemas.microsoft.com/office/drawing/2014/main" id="{FE60E645-D5A0-2961-D214-FDC815CAEFF8}"/>
              </a:ext>
            </a:extLst>
          </p:cNvPr>
          <p:cNvSpPr>
            <a:spLocks noGrp="1"/>
          </p:cNvSpPr>
          <p:nvPr>
            <p:ph type="dt" sz="half" idx="10"/>
          </p:nvPr>
        </p:nvSpPr>
        <p:spPr/>
        <p:txBody>
          <a:bodyPr/>
          <a:lstStyle/>
          <a:p>
            <a:fld id="{7B4906FB-E837-4DE5-ADB7-093657C419D7}" type="datetimeFigureOut">
              <a:rPr lang="vi-VN" smtClean="0"/>
              <a:t>15/04/2025</a:t>
            </a:fld>
            <a:endParaRPr lang="vi-VN"/>
          </a:p>
        </p:txBody>
      </p:sp>
      <p:sp>
        <p:nvSpPr>
          <p:cNvPr id="5" name="Chỗ dành sẵn cho Chân trang 4">
            <a:extLst>
              <a:ext uri="{FF2B5EF4-FFF2-40B4-BE49-F238E27FC236}">
                <a16:creationId xmlns:a16="http://schemas.microsoft.com/office/drawing/2014/main" id="{C036FFB8-054F-B002-C548-DC14F598E477}"/>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49CE331A-FED9-0349-45DC-A2C4DDB6612F}"/>
              </a:ext>
            </a:extLst>
          </p:cNvPr>
          <p:cNvSpPr>
            <a:spLocks noGrp="1"/>
          </p:cNvSpPr>
          <p:nvPr>
            <p:ph type="sldNum" sz="quarter" idx="12"/>
          </p:nvPr>
        </p:nvSpPr>
        <p:spPr/>
        <p:txBody>
          <a:bodyPr/>
          <a:lstStyle/>
          <a:p>
            <a:fld id="{08A0794F-82A4-4E9A-B945-8B717B547279}" type="slidenum">
              <a:rPr lang="vi-VN" smtClean="0"/>
              <a:t>‹#›</a:t>
            </a:fld>
            <a:endParaRPr lang="vi-VN"/>
          </a:p>
        </p:txBody>
      </p:sp>
    </p:spTree>
    <p:extLst>
      <p:ext uri="{BB962C8B-B14F-4D97-AF65-F5344CB8AC3E}">
        <p14:creationId xmlns:p14="http://schemas.microsoft.com/office/powerpoint/2010/main" val="1263543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5C2720F-F098-C7DC-031E-F05D94A8F583}"/>
              </a:ext>
            </a:extLst>
          </p:cNvPr>
          <p:cNvSpPr>
            <a:spLocks noGrp="1"/>
          </p:cNvSpPr>
          <p:nvPr>
            <p:ph type="title"/>
          </p:nvPr>
        </p:nvSpPr>
        <p:spPr/>
        <p:txBody>
          <a:bodyPr/>
          <a:lstStyle/>
          <a:p>
            <a:r>
              <a:rPr lang="vi-VN"/>
              <a:t>Bấm để sửa kiểu tiêu đề Bản cái</a:t>
            </a:r>
          </a:p>
        </p:txBody>
      </p:sp>
      <p:sp>
        <p:nvSpPr>
          <p:cNvPr id="4" name="Chỗ dành sẵn cho Nội dung 3">
            <a:extLst>
              <a:ext uri="{FF2B5EF4-FFF2-40B4-BE49-F238E27FC236}">
                <a16:creationId xmlns:a16="http://schemas.microsoft.com/office/drawing/2014/main" id="{FFA3B509-832C-4454-C303-3F79E92EF16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C6F9A4BA-90D6-416F-B0BB-0151D849B8EE}"/>
              </a:ext>
            </a:extLst>
          </p:cNvPr>
          <p:cNvSpPr>
            <a:spLocks noGrp="1"/>
          </p:cNvSpPr>
          <p:nvPr>
            <p:ph type="dt" sz="half" idx="10"/>
          </p:nvPr>
        </p:nvSpPr>
        <p:spPr/>
        <p:txBody>
          <a:bodyPr/>
          <a:lstStyle/>
          <a:p>
            <a:fld id="{077D4EE8-EF0E-460B-9282-45B29635F812}" type="datetimeFigureOut">
              <a:rPr lang="vi-VN" smtClean="0"/>
              <a:t>15/04/2025</a:t>
            </a:fld>
            <a:endParaRPr lang="vi-VN"/>
          </a:p>
        </p:txBody>
      </p:sp>
      <p:sp>
        <p:nvSpPr>
          <p:cNvPr id="6" name="Chỗ dành sẵn cho Chân trang 5">
            <a:extLst>
              <a:ext uri="{FF2B5EF4-FFF2-40B4-BE49-F238E27FC236}">
                <a16:creationId xmlns:a16="http://schemas.microsoft.com/office/drawing/2014/main" id="{B9798082-AC03-54DC-4B95-FB19AC30D9BF}"/>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E4BA8323-DDCB-711B-4AA2-46EB1469EA27}"/>
              </a:ext>
            </a:extLst>
          </p:cNvPr>
          <p:cNvSpPr>
            <a:spLocks noGrp="1"/>
          </p:cNvSpPr>
          <p:nvPr>
            <p:ph type="sldNum" sz="quarter" idx="12"/>
          </p:nvPr>
        </p:nvSpPr>
        <p:spPr/>
        <p:txBody>
          <a:bodyPr/>
          <a:lstStyle/>
          <a:p>
            <a:fld id="{A7B19900-7E3B-49E6-8276-92D7F4613CF6}" type="slidenum">
              <a:rPr lang="vi-VN" smtClean="0"/>
              <a:t>‹#›</a:t>
            </a:fld>
            <a:endParaRPr lang="vi-VN"/>
          </a:p>
        </p:txBody>
      </p:sp>
    </p:spTree>
    <p:extLst>
      <p:ext uri="{BB962C8B-B14F-4D97-AF65-F5344CB8AC3E}">
        <p14:creationId xmlns:p14="http://schemas.microsoft.com/office/powerpoint/2010/main" val="184326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12" name="圆角矩形 11"/>
          <p:cNvSpPr/>
          <p:nvPr userDrawn="1"/>
        </p:nvSpPr>
        <p:spPr>
          <a:xfrm>
            <a:off x="970915" y="749935"/>
            <a:ext cx="10833735" cy="58559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559935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899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29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975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690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177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90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9096D03-F1E1-75FF-A70E-6AFEBC9327C4}"/>
              </a:ext>
            </a:extLst>
          </p:cNvPr>
          <p:cNvSpPr>
            <a:spLocks noGrp="1"/>
          </p:cNvSpPr>
          <p:nvPr>
            <p:ph type="title"/>
          </p:nvPr>
        </p:nvSpPr>
        <p:spPr/>
        <p:txBody>
          <a:bodyPr/>
          <a:lstStyle/>
          <a:p>
            <a:r>
              <a:rPr lang="vi-VN"/>
              <a:t>Bấm để sửa kiểu tiêu đề Bản cái</a:t>
            </a:r>
          </a:p>
        </p:txBody>
      </p:sp>
      <p:sp>
        <p:nvSpPr>
          <p:cNvPr id="4" name="Chỗ dành sẵn cho Ngày tháng 3">
            <a:extLst>
              <a:ext uri="{FF2B5EF4-FFF2-40B4-BE49-F238E27FC236}">
                <a16:creationId xmlns:a16="http://schemas.microsoft.com/office/drawing/2014/main" id="{3D7D396B-AB00-9DEE-9D88-E01DD464D5C9}"/>
              </a:ext>
            </a:extLst>
          </p:cNvPr>
          <p:cNvSpPr>
            <a:spLocks noGrp="1"/>
          </p:cNvSpPr>
          <p:nvPr>
            <p:ph type="dt" sz="half" idx="10"/>
          </p:nvPr>
        </p:nvSpPr>
        <p:spPr/>
        <p:txBody>
          <a:bodyPr/>
          <a:lstStyle/>
          <a:p>
            <a:endParaRPr lang="vi-VN"/>
          </a:p>
        </p:txBody>
      </p:sp>
      <p:sp>
        <p:nvSpPr>
          <p:cNvPr id="5" name="Chỗ dành sẵn cho Chân trang 4">
            <a:extLst>
              <a:ext uri="{FF2B5EF4-FFF2-40B4-BE49-F238E27FC236}">
                <a16:creationId xmlns:a16="http://schemas.microsoft.com/office/drawing/2014/main" id="{A67B582B-3D24-2399-C5EE-F2BAFD363958}"/>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79AFA41F-B5A8-6E6D-0162-3932E6B39479}"/>
              </a:ext>
            </a:extLst>
          </p:cNvPr>
          <p:cNvSpPr>
            <a:spLocks noGrp="1"/>
          </p:cNvSpPr>
          <p:nvPr>
            <p:ph type="sldNum" sz="quarter" idx="12"/>
          </p:nvPr>
        </p:nvSpPr>
        <p:spPr/>
        <p:txBody>
          <a:bodyPr/>
          <a:lstStyle/>
          <a:p>
            <a:fld id="{08A0794F-82A4-4E9A-B945-8B717B547279}" type="slidenum">
              <a:rPr lang="vi-VN" smtClean="0"/>
              <a:t>‹#›</a:t>
            </a:fld>
            <a:endParaRPr lang="vi-VN"/>
          </a:p>
        </p:txBody>
      </p:sp>
    </p:spTree>
    <p:extLst>
      <p:ext uri="{BB962C8B-B14F-4D97-AF65-F5344CB8AC3E}">
        <p14:creationId xmlns:p14="http://schemas.microsoft.com/office/powerpoint/2010/main" val="2619670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382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68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622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087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90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558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Đầu trang của Phần">
    <p:spTree>
      <p:nvGrpSpPr>
        <p:cNvPr id="1" name=""/>
        <p:cNvGrpSpPr/>
        <p:nvPr/>
      </p:nvGrpSpPr>
      <p:grpSpPr>
        <a:xfrm>
          <a:off x="0" y="0"/>
          <a:ext cx="0" cy="0"/>
          <a:chOff x="0" y="0"/>
          <a:chExt cx="0" cy="0"/>
        </a:xfrm>
      </p:grpSpPr>
      <p:sp>
        <p:nvSpPr>
          <p:cNvPr id="23" name="Hình chữ nhật 22">
            <a:extLst>
              <a:ext uri="{FF2B5EF4-FFF2-40B4-BE49-F238E27FC236}">
                <a16:creationId xmlns:a16="http://schemas.microsoft.com/office/drawing/2014/main" id="{46B4BBB9-4D9E-8019-D61F-F09DB4492757}"/>
              </a:ext>
            </a:extLst>
          </p:cNvPr>
          <p:cNvSpPr/>
          <p:nvPr userDrawn="1"/>
        </p:nvSpPr>
        <p:spPr>
          <a:xfrm>
            <a:off x="1426464" y="2566416"/>
            <a:ext cx="1420368" cy="231648"/>
          </a:xfrm>
          <a:prstGeom prst="rect">
            <a:avLst/>
          </a:prstGeom>
          <a:solidFill>
            <a:srgbClr val="C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Hình chữ nhật 25">
            <a:extLst>
              <a:ext uri="{FF2B5EF4-FFF2-40B4-BE49-F238E27FC236}">
                <a16:creationId xmlns:a16="http://schemas.microsoft.com/office/drawing/2014/main" id="{4EAB526C-DDA7-207C-9CAF-1566E5716D16}"/>
              </a:ext>
            </a:extLst>
          </p:cNvPr>
          <p:cNvSpPr/>
          <p:nvPr userDrawn="1"/>
        </p:nvSpPr>
        <p:spPr>
          <a:xfrm>
            <a:off x="3032790" y="1828800"/>
            <a:ext cx="508196" cy="993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ình chữ nhật 26">
            <a:extLst>
              <a:ext uri="{FF2B5EF4-FFF2-40B4-BE49-F238E27FC236}">
                <a16:creationId xmlns:a16="http://schemas.microsoft.com/office/drawing/2014/main" id="{175DC872-C8D3-9858-24A9-C1740E0B64B5}"/>
              </a:ext>
            </a:extLst>
          </p:cNvPr>
          <p:cNvSpPr/>
          <p:nvPr userDrawn="1"/>
        </p:nvSpPr>
        <p:spPr>
          <a:xfrm>
            <a:off x="5340197" y="1755648"/>
            <a:ext cx="508196" cy="993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itle 1">
            <a:extLst>
              <a:ext uri="{FF2B5EF4-FFF2-40B4-BE49-F238E27FC236}">
                <a16:creationId xmlns:a16="http://schemas.microsoft.com/office/drawing/2014/main" id="{BDD22A39-D1AA-03D1-F733-09661E33B411}"/>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rgbClr val="30A092"/>
                </a:solidFill>
                <a:latin typeface="#9Slide07 HoneyCream" pitchFamily="2" charset="0"/>
              </a:rPr>
              <a:t>Măng</a:t>
            </a:r>
            <a:r>
              <a:rPr lang="en-US" sz="2000" b="0" dirty="0">
                <a:solidFill>
                  <a:srgbClr val="30A092"/>
                </a:solidFill>
                <a:latin typeface="#9Slide07 HoneyCream" pitchFamily="2" charset="0"/>
              </a:rPr>
              <a:t> Non</a:t>
            </a:r>
          </a:p>
        </p:txBody>
      </p:sp>
    </p:spTree>
    <p:extLst>
      <p:ext uri="{BB962C8B-B14F-4D97-AF65-F5344CB8AC3E}">
        <p14:creationId xmlns:p14="http://schemas.microsoft.com/office/powerpoint/2010/main" val="3698107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ai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842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028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415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
        <p:nvSpPr>
          <p:cNvPr id="23" name="Hình chữ nhật 22">
            <a:extLst>
              <a:ext uri="{FF2B5EF4-FFF2-40B4-BE49-F238E27FC236}">
                <a16:creationId xmlns:a16="http://schemas.microsoft.com/office/drawing/2014/main" id="{46B4BBB9-4D9E-8019-D61F-F09DB4492757}"/>
              </a:ext>
            </a:extLst>
          </p:cNvPr>
          <p:cNvSpPr/>
          <p:nvPr userDrawn="1"/>
        </p:nvSpPr>
        <p:spPr>
          <a:xfrm>
            <a:off x="1426464" y="2566416"/>
            <a:ext cx="1420368" cy="231648"/>
          </a:xfrm>
          <a:prstGeom prst="rect">
            <a:avLst/>
          </a:prstGeom>
          <a:solidFill>
            <a:srgbClr val="CE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ình chữ nhật 24">
            <a:extLst>
              <a:ext uri="{FF2B5EF4-FFF2-40B4-BE49-F238E27FC236}">
                <a16:creationId xmlns:a16="http://schemas.microsoft.com/office/drawing/2014/main" id="{8D711D57-1F63-92E6-B4E9-DCAFCEDCC25A}"/>
              </a:ext>
            </a:extLst>
          </p:cNvPr>
          <p:cNvSpPr/>
          <p:nvPr userDrawn="1"/>
        </p:nvSpPr>
        <p:spPr>
          <a:xfrm>
            <a:off x="1426464" y="1524000"/>
            <a:ext cx="3822192" cy="993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Hình chữ nhật 25">
            <a:extLst>
              <a:ext uri="{FF2B5EF4-FFF2-40B4-BE49-F238E27FC236}">
                <a16:creationId xmlns:a16="http://schemas.microsoft.com/office/drawing/2014/main" id="{4EAB526C-DDA7-207C-9CAF-1566E5716D16}"/>
              </a:ext>
            </a:extLst>
          </p:cNvPr>
          <p:cNvSpPr/>
          <p:nvPr userDrawn="1"/>
        </p:nvSpPr>
        <p:spPr>
          <a:xfrm>
            <a:off x="3032790" y="1828800"/>
            <a:ext cx="508196" cy="993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ình chữ nhật 26">
            <a:extLst>
              <a:ext uri="{FF2B5EF4-FFF2-40B4-BE49-F238E27FC236}">
                <a16:creationId xmlns:a16="http://schemas.microsoft.com/office/drawing/2014/main" id="{175DC872-C8D3-9858-24A9-C1740E0B64B5}"/>
              </a:ext>
            </a:extLst>
          </p:cNvPr>
          <p:cNvSpPr/>
          <p:nvPr userDrawn="1"/>
        </p:nvSpPr>
        <p:spPr>
          <a:xfrm>
            <a:off x="5340197" y="1755648"/>
            <a:ext cx="508196" cy="993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itle 1">
            <a:extLst>
              <a:ext uri="{FF2B5EF4-FFF2-40B4-BE49-F238E27FC236}">
                <a16:creationId xmlns:a16="http://schemas.microsoft.com/office/drawing/2014/main" id="{BDD22A39-D1AA-03D1-F733-09661E33B411}"/>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rgbClr val="30A092"/>
                </a:solidFill>
                <a:latin typeface="#9Slide07 HoneyCream" pitchFamily="2" charset="0"/>
              </a:rPr>
              <a:t>Măng</a:t>
            </a:r>
            <a:r>
              <a:rPr lang="en-US" sz="2000" b="0" dirty="0">
                <a:solidFill>
                  <a:srgbClr val="30A092"/>
                </a:solidFill>
                <a:latin typeface="#9Slide07 HoneyCream" pitchFamily="2" charset="0"/>
              </a:rPr>
              <a:t> Non</a:t>
            </a:r>
          </a:p>
        </p:txBody>
      </p:sp>
    </p:spTree>
    <p:extLst>
      <p:ext uri="{BB962C8B-B14F-4D97-AF65-F5344CB8AC3E}">
        <p14:creationId xmlns:p14="http://schemas.microsoft.com/office/powerpoint/2010/main" val="626683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129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090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610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91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i Nội du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8423-4480-53FD-63EA-A070A0A7C6E1}"/>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rgbClr val="30A092"/>
                </a:solidFill>
                <a:latin typeface="#9Slide07 HoneyCream" pitchFamily="2" charset="0"/>
              </a:rPr>
              <a:t>Măng</a:t>
            </a:r>
            <a:r>
              <a:rPr lang="en-US" sz="2000" b="0" dirty="0">
                <a:solidFill>
                  <a:srgbClr val="30A092"/>
                </a:solidFill>
                <a:latin typeface="#9Slide07 HoneyCream" pitchFamily="2" charset="0"/>
              </a:rPr>
              <a:t> Non</a:t>
            </a:r>
          </a:p>
        </p:txBody>
      </p:sp>
    </p:spTree>
    <p:extLst>
      <p:ext uri="{BB962C8B-B14F-4D97-AF65-F5344CB8AC3E}">
        <p14:creationId xmlns:p14="http://schemas.microsoft.com/office/powerpoint/2010/main" val="3392724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52893E-7B80-4635-6A8E-827B12767B95}"/>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5" name="Chỗ dành sẵn cho Văn bản 4">
            <a:extLst>
              <a:ext uri="{FF2B5EF4-FFF2-40B4-BE49-F238E27FC236}">
                <a16:creationId xmlns:a16="http://schemas.microsoft.com/office/drawing/2014/main" id="{D619BE0D-7281-759B-A66F-2CE250B96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7" name="Chỗ dành sẵn cho Ngày tháng 6">
            <a:extLst>
              <a:ext uri="{FF2B5EF4-FFF2-40B4-BE49-F238E27FC236}">
                <a16:creationId xmlns:a16="http://schemas.microsoft.com/office/drawing/2014/main" id="{3428E979-B27D-2EF0-7E84-F8BF425A6841}"/>
              </a:ext>
            </a:extLst>
          </p:cNvPr>
          <p:cNvSpPr>
            <a:spLocks noGrp="1"/>
          </p:cNvSpPr>
          <p:nvPr>
            <p:ph type="dt" sz="half" idx="10"/>
          </p:nvPr>
        </p:nvSpPr>
        <p:spPr/>
        <p:txBody>
          <a:bodyPr/>
          <a:lstStyle/>
          <a:p>
            <a:fld id="{7B4906FB-E837-4DE5-ADB7-093657C419D7}" type="datetimeFigureOut">
              <a:rPr lang="vi-VN" smtClean="0"/>
              <a:t>15/04/2025</a:t>
            </a:fld>
            <a:endParaRPr lang="vi-VN"/>
          </a:p>
        </p:txBody>
      </p:sp>
      <p:sp>
        <p:nvSpPr>
          <p:cNvPr id="8" name="Chỗ dành sẵn cho Chân trang 7">
            <a:extLst>
              <a:ext uri="{FF2B5EF4-FFF2-40B4-BE49-F238E27FC236}">
                <a16:creationId xmlns:a16="http://schemas.microsoft.com/office/drawing/2014/main" id="{6B09DF67-122E-B27C-A9FC-CBA0274DB601}"/>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C4C5D697-E366-0288-F06C-7B8E277FD6B9}"/>
              </a:ext>
            </a:extLst>
          </p:cNvPr>
          <p:cNvSpPr>
            <a:spLocks noGrp="1"/>
          </p:cNvSpPr>
          <p:nvPr>
            <p:ph type="sldNum" sz="quarter" idx="12"/>
          </p:nvPr>
        </p:nvSpPr>
        <p:spPr/>
        <p:txBody>
          <a:bodyPr/>
          <a:lstStyle/>
          <a:p>
            <a:fld id="{08A0794F-82A4-4E9A-B945-8B717B547279}" type="slidenum">
              <a:rPr lang="vi-VN" smtClean="0"/>
              <a:t>‹#›</a:t>
            </a:fld>
            <a:endParaRPr lang="vi-VN"/>
          </a:p>
        </p:txBody>
      </p:sp>
    </p:spTree>
    <p:extLst>
      <p:ext uri="{BB962C8B-B14F-4D97-AF65-F5344CB8AC3E}">
        <p14:creationId xmlns:p14="http://schemas.microsoft.com/office/powerpoint/2010/main" val="239599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685921B-5C2A-A492-CF93-EDC8D930E830}"/>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C4FCC7FB-22B5-77EF-5EEE-3E7DE49EC992}"/>
              </a:ext>
            </a:extLst>
          </p:cNvPr>
          <p:cNvSpPr>
            <a:spLocks noGrp="1"/>
          </p:cNvSpPr>
          <p:nvPr>
            <p:ph type="dt" sz="half" idx="10"/>
          </p:nvPr>
        </p:nvSpPr>
        <p:spPr/>
        <p:txBody>
          <a:bodyPr/>
          <a:lstStyle/>
          <a:p>
            <a:fld id="{7B4906FB-E837-4DE5-ADB7-093657C419D7}" type="datetimeFigureOut">
              <a:rPr lang="vi-VN" smtClean="0"/>
              <a:t>15/04/2025</a:t>
            </a:fld>
            <a:endParaRPr lang="vi-VN"/>
          </a:p>
        </p:txBody>
      </p:sp>
      <p:sp>
        <p:nvSpPr>
          <p:cNvPr id="4" name="Chỗ dành sẵn cho Chân trang 3">
            <a:extLst>
              <a:ext uri="{FF2B5EF4-FFF2-40B4-BE49-F238E27FC236}">
                <a16:creationId xmlns:a16="http://schemas.microsoft.com/office/drawing/2014/main" id="{5E3D45D7-F389-7228-2512-18DC91C5485D}"/>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664B29C4-401E-F60C-21B3-E9F3C58A6A60}"/>
              </a:ext>
            </a:extLst>
          </p:cNvPr>
          <p:cNvSpPr>
            <a:spLocks noGrp="1"/>
          </p:cNvSpPr>
          <p:nvPr>
            <p:ph type="sldNum" sz="quarter" idx="12"/>
          </p:nvPr>
        </p:nvSpPr>
        <p:spPr/>
        <p:txBody>
          <a:bodyPr/>
          <a:lstStyle/>
          <a:p>
            <a:fld id="{08A0794F-82A4-4E9A-B945-8B717B547279}" type="slidenum">
              <a:rPr lang="vi-VN" smtClean="0"/>
              <a:t>‹#›</a:t>
            </a:fld>
            <a:endParaRPr lang="vi-VN"/>
          </a:p>
        </p:txBody>
      </p:sp>
    </p:spTree>
    <p:extLst>
      <p:ext uri="{BB962C8B-B14F-4D97-AF65-F5344CB8AC3E}">
        <p14:creationId xmlns:p14="http://schemas.microsoft.com/office/powerpoint/2010/main" val="314084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5A85827-F46D-5049-C112-528616EF541B}"/>
              </a:ext>
            </a:extLst>
          </p:cNvPr>
          <p:cNvSpPr>
            <a:spLocks noGrp="1"/>
          </p:cNvSpPr>
          <p:nvPr>
            <p:ph type="dt" sz="half" idx="10"/>
          </p:nvPr>
        </p:nvSpPr>
        <p:spPr/>
        <p:txBody>
          <a:bodyPr/>
          <a:lstStyle/>
          <a:p>
            <a:fld id="{7B4906FB-E837-4DE5-ADB7-093657C419D7}" type="datetimeFigureOut">
              <a:rPr lang="vi-VN" smtClean="0"/>
              <a:t>15/04/2025</a:t>
            </a:fld>
            <a:endParaRPr lang="vi-VN"/>
          </a:p>
        </p:txBody>
      </p:sp>
      <p:sp>
        <p:nvSpPr>
          <p:cNvPr id="3" name="Chỗ dành sẵn cho Chân trang 2">
            <a:extLst>
              <a:ext uri="{FF2B5EF4-FFF2-40B4-BE49-F238E27FC236}">
                <a16:creationId xmlns:a16="http://schemas.microsoft.com/office/drawing/2014/main" id="{977EC962-8C50-C39D-4559-4FD22310723A}"/>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38A20D71-9586-364A-0099-9F09336AEE8D}"/>
              </a:ext>
            </a:extLst>
          </p:cNvPr>
          <p:cNvSpPr>
            <a:spLocks noGrp="1"/>
          </p:cNvSpPr>
          <p:nvPr>
            <p:ph type="sldNum" sz="quarter" idx="12"/>
          </p:nvPr>
        </p:nvSpPr>
        <p:spPr/>
        <p:txBody>
          <a:bodyPr/>
          <a:lstStyle/>
          <a:p>
            <a:fld id="{08A0794F-82A4-4E9A-B945-8B717B547279}" type="slidenum">
              <a:rPr lang="vi-VN" smtClean="0"/>
              <a:t>‹#›</a:t>
            </a:fld>
            <a:endParaRPr lang="vi-VN"/>
          </a:p>
        </p:txBody>
      </p:sp>
      <p:sp>
        <p:nvSpPr>
          <p:cNvPr id="5" name="矩形 5">
            <a:extLst>
              <a:ext uri="{FF2B5EF4-FFF2-40B4-BE49-F238E27FC236}">
                <a16:creationId xmlns:a16="http://schemas.microsoft.com/office/drawing/2014/main" id="{0E6B00AD-5636-2F14-896C-10DCB314B076}"/>
              </a:ext>
            </a:extLst>
          </p:cNvPr>
          <p:cNvSpPr/>
          <p:nvPr userDrawn="1"/>
        </p:nvSpPr>
        <p:spPr>
          <a:xfrm>
            <a:off x="393700" y="342900"/>
            <a:ext cx="11379200" cy="6159500"/>
          </a:xfrm>
          <a:prstGeom prst="rect">
            <a:avLst/>
          </a:prstGeom>
          <a:solidFill>
            <a:schemeClr val="bg1"/>
          </a:solidFill>
          <a:ln>
            <a:noFill/>
          </a:ln>
          <a:effectLst>
            <a:outerShdw blurRad="165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4523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6153F9-FDCB-52E3-9C66-719A5566DAA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5" name="Chỗ dành sẵn cho Ngày tháng 4">
            <a:extLst>
              <a:ext uri="{FF2B5EF4-FFF2-40B4-BE49-F238E27FC236}">
                <a16:creationId xmlns:a16="http://schemas.microsoft.com/office/drawing/2014/main" id="{57FA71D7-917B-2BBF-8CF3-298AB2974882}"/>
              </a:ext>
            </a:extLst>
          </p:cNvPr>
          <p:cNvSpPr>
            <a:spLocks noGrp="1"/>
          </p:cNvSpPr>
          <p:nvPr>
            <p:ph type="dt" sz="half" idx="10"/>
          </p:nvPr>
        </p:nvSpPr>
        <p:spPr/>
        <p:txBody>
          <a:bodyPr/>
          <a:lstStyle/>
          <a:p>
            <a:fld id="{7B4906FB-E837-4DE5-ADB7-093657C419D7}" type="datetimeFigureOut">
              <a:rPr lang="vi-VN" smtClean="0"/>
              <a:t>15/04/2025</a:t>
            </a:fld>
            <a:endParaRPr lang="vi-VN"/>
          </a:p>
        </p:txBody>
      </p:sp>
      <p:sp>
        <p:nvSpPr>
          <p:cNvPr id="6" name="Chỗ dành sẵn cho Chân trang 5">
            <a:extLst>
              <a:ext uri="{FF2B5EF4-FFF2-40B4-BE49-F238E27FC236}">
                <a16:creationId xmlns:a16="http://schemas.microsoft.com/office/drawing/2014/main" id="{F674745C-2037-2779-1CDE-4638CC01114F}"/>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5648695C-0809-F907-4C80-8734FDC820A8}"/>
              </a:ext>
            </a:extLst>
          </p:cNvPr>
          <p:cNvSpPr>
            <a:spLocks noGrp="1"/>
          </p:cNvSpPr>
          <p:nvPr>
            <p:ph type="sldNum" sz="quarter" idx="12"/>
          </p:nvPr>
        </p:nvSpPr>
        <p:spPr/>
        <p:txBody>
          <a:bodyPr/>
          <a:lstStyle/>
          <a:p>
            <a:fld id="{08A0794F-82A4-4E9A-B945-8B717B547279}" type="slidenum">
              <a:rPr lang="vi-VN" smtClean="0"/>
              <a:t>‹#›</a:t>
            </a:fld>
            <a:endParaRPr lang="vi-VN"/>
          </a:p>
        </p:txBody>
      </p:sp>
    </p:spTree>
    <p:extLst>
      <p:ext uri="{BB962C8B-B14F-4D97-AF65-F5344CB8AC3E}">
        <p14:creationId xmlns:p14="http://schemas.microsoft.com/office/powerpoint/2010/main" val="4207953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39D6156-074A-0A2A-0363-E282EB95CCA2}"/>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F3FC556-9365-88F9-B12E-FB93730CC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8024C69B-7809-3ED7-5555-A9316E667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500097F-32F7-3597-EFD5-637F3FF62CF0}"/>
              </a:ext>
            </a:extLst>
          </p:cNvPr>
          <p:cNvSpPr>
            <a:spLocks noGrp="1"/>
          </p:cNvSpPr>
          <p:nvPr>
            <p:ph type="dt" sz="half" idx="10"/>
          </p:nvPr>
        </p:nvSpPr>
        <p:spPr/>
        <p:txBody>
          <a:bodyPr/>
          <a:lstStyle/>
          <a:p>
            <a:fld id="{7B4906FB-E837-4DE5-ADB7-093657C419D7}" type="datetimeFigureOut">
              <a:rPr lang="vi-VN" smtClean="0"/>
              <a:t>15/04/2025</a:t>
            </a:fld>
            <a:endParaRPr lang="vi-VN"/>
          </a:p>
        </p:txBody>
      </p:sp>
      <p:sp>
        <p:nvSpPr>
          <p:cNvPr id="6" name="Chỗ dành sẵn cho Chân trang 5">
            <a:extLst>
              <a:ext uri="{FF2B5EF4-FFF2-40B4-BE49-F238E27FC236}">
                <a16:creationId xmlns:a16="http://schemas.microsoft.com/office/drawing/2014/main" id="{F2E00E53-5939-D705-3177-6DA610E5A6C3}"/>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5E728E6E-A6AE-E756-9F36-766DBEBEE4C2}"/>
              </a:ext>
            </a:extLst>
          </p:cNvPr>
          <p:cNvSpPr>
            <a:spLocks noGrp="1"/>
          </p:cNvSpPr>
          <p:nvPr>
            <p:ph type="sldNum" sz="quarter" idx="12"/>
          </p:nvPr>
        </p:nvSpPr>
        <p:spPr/>
        <p:txBody>
          <a:bodyPr/>
          <a:lstStyle/>
          <a:p>
            <a:fld id="{08A0794F-82A4-4E9A-B945-8B717B547279}" type="slidenum">
              <a:rPr lang="vi-VN" smtClean="0"/>
              <a:t>‹#›</a:t>
            </a:fld>
            <a:endParaRPr lang="vi-VN"/>
          </a:p>
        </p:txBody>
      </p:sp>
    </p:spTree>
    <p:extLst>
      <p:ext uri="{BB962C8B-B14F-4D97-AF65-F5344CB8AC3E}">
        <p14:creationId xmlns:p14="http://schemas.microsoft.com/office/powerpoint/2010/main" val="611296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s://www.facebook.com/groups/629898828017053" TargetMode="Externa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27EE7704-A892-24FC-38D5-8C7E373F8D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5A6FD053-6E27-03FA-2881-927903C406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4F794E3-1326-DB59-46CC-BCFB3D266A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906FB-E837-4DE5-ADB7-093657C419D7}" type="datetimeFigureOut">
              <a:rPr lang="vi-VN" smtClean="0"/>
              <a:t>15/04/2025</a:t>
            </a:fld>
            <a:endParaRPr lang="vi-VN"/>
          </a:p>
        </p:txBody>
      </p:sp>
      <p:sp>
        <p:nvSpPr>
          <p:cNvPr id="5" name="Chỗ dành sẵn cho Chân trang 4">
            <a:extLst>
              <a:ext uri="{FF2B5EF4-FFF2-40B4-BE49-F238E27FC236}">
                <a16:creationId xmlns:a16="http://schemas.microsoft.com/office/drawing/2014/main" id="{D15442C2-3298-BCBA-3CCC-B80BE8A6B5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D6CB8B01-6E64-511C-171D-7F42BB8E5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0794F-82A4-4E9A-B945-8B717B547279}" type="slidenum">
              <a:rPr lang="vi-VN" smtClean="0"/>
              <a:t>‹#›</a:t>
            </a:fld>
            <a:endParaRPr lang="vi-VN"/>
          </a:p>
        </p:txBody>
      </p:sp>
      <p:sp>
        <p:nvSpPr>
          <p:cNvPr id="8" name="TextBox 3">
            <a:extLst>
              <a:ext uri="{FF2B5EF4-FFF2-40B4-BE49-F238E27FC236}">
                <a16:creationId xmlns:a16="http://schemas.microsoft.com/office/drawing/2014/main" id="{68CA7068-062D-3B2A-24D0-8F8D4E61A5FE}"/>
              </a:ext>
            </a:extLst>
          </p:cNvPr>
          <p:cNvSpPr txBox="1"/>
          <p:nvPr userDrawn="1"/>
        </p:nvSpPr>
        <p:spPr>
          <a:xfrm>
            <a:off x="3048000" y="9098618"/>
            <a:ext cx="6949440"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UTM Avo"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UTM Avo" panose="02040603050506020204" pitchFamily="18" charset="0"/>
                <a:cs typeface="Times New Roman" panose="02020603050405020304" pitchFamily="18" charset="0"/>
              </a:rPr>
              <a:t>Mời</a:t>
            </a:r>
            <a:r>
              <a:rPr lang="en-US" b="1" dirty="0">
                <a:latin typeface="UTM Avo" panose="02040603050506020204" pitchFamily="18" charset="0"/>
                <a:cs typeface="Times New Roman" panose="02020603050405020304" pitchFamily="18" charset="0"/>
              </a:rPr>
              <a:t> </a:t>
            </a:r>
            <a:r>
              <a:rPr lang="en-US" b="1" dirty="0" err="1">
                <a:latin typeface="UTM Avo" panose="02040603050506020204" pitchFamily="18" charset="0"/>
                <a:cs typeface="Times New Roman" panose="02020603050405020304" pitchFamily="18" charset="0"/>
              </a:rPr>
              <a:t>truy</a:t>
            </a:r>
            <a:r>
              <a:rPr lang="en-US" b="1" dirty="0">
                <a:latin typeface="UTM Avo" panose="02040603050506020204" pitchFamily="18" charset="0"/>
                <a:cs typeface="Times New Roman" panose="02020603050405020304" pitchFamily="18" charset="0"/>
              </a:rPr>
              <a:t> </a:t>
            </a:r>
            <a:r>
              <a:rPr lang="en-US" b="1" dirty="0" err="1">
                <a:latin typeface="UTM Avo" panose="02040603050506020204" pitchFamily="18" charset="0"/>
                <a:cs typeface="Times New Roman" panose="02020603050405020304" pitchFamily="18" charset="0"/>
              </a:rPr>
              <a:t>cập</a:t>
            </a:r>
            <a:r>
              <a:rPr lang="en-US" b="1" dirty="0">
                <a:latin typeface="UTM Avo" panose="02040603050506020204" pitchFamily="18" charset="0"/>
                <a:cs typeface="Times New Roman" panose="02020603050405020304" pitchFamily="18" charset="0"/>
              </a:rPr>
              <a:t>: </a:t>
            </a:r>
            <a:r>
              <a:rPr lang="en-US" dirty="0">
                <a:solidFill>
                  <a:srgbClr val="FF0066"/>
                </a:solidFill>
                <a:latin typeface="UTM Avo" panose="02040603050506020204" pitchFamily="18" charset="0"/>
                <a:cs typeface="Times New Roman" panose="02020603050405020304" pitchFamily="18" charset="0"/>
                <a:hlinkClick r:id="rId35">
                  <a:extLst>
                    <a:ext uri="{A12FA001-AC4F-418D-AE19-62706E023703}">
                      <ahyp:hlinkClr xmlns="" xmlns:ahyp="http://schemas.microsoft.com/office/drawing/2018/hyperlinkcolor" val="tx"/>
                    </a:ext>
                  </a:extLst>
                </a:hlinkClick>
              </a:rPr>
              <a:t>MĂNG NON- TÀI LIỆU TIỂU HỌC | Facebook</a:t>
            </a:r>
            <a:endParaRPr lang="en-US" sz="1800" dirty="0">
              <a:solidFill>
                <a:srgbClr val="FF0066"/>
              </a:solidFill>
              <a:latin typeface="UTM Avo" panose="02040603050506020204" pitchFamily="18" charset="0"/>
              <a:cs typeface="Times New Roman" panose="02020603050405020304" pitchFamily="18" charset="0"/>
            </a:endParaRPr>
          </a:p>
          <a:p>
            <a:pPr algn="ctr"/>
            <a:r>
              <a:rPr lang="en-US" sz="1800" b="1" dirty="0">
                <a:solidFill>
                  <a:srgbClr val="0D4370"/>
                </a:solidFill>
                <a:latin typeface="UTM Avo" panose="02040603050506020204" pitchFamily="18" charset="0"/>
                <a:cs typeface="Times New Roman" panose="02020603050405020304" pitchFamily="18" charset="0"/>
              </a:rPr>
              <a:t>SĐT ZALO : </a:t>
            </a:r>
            <a:r>
              <a:rPr lang="en-US" sz="1800" b="1" u="sng" dirty="0">
                <a:solidFill>
                  <a:srgbClr val="0D4370"/>
                </a:solidFill>
                <a:latin typeface="UTM Avo" panose="02040603050506020204" pitchFamily="18" charset="0"/>
              </a:rPr>
              <a:t>0382348780</a:t>
            </a:r>
            <a:r>
              <a:rPr lang="en-US" sz="1800" b="1" dirty="0">
                <a:solidFill>
                  <a:srgbClr val="0D4370"/>
                </a:solidFill>
                <a:latin typeface="UTM Avo" panose="02040603050506020204" pitchFamily="18" charset="0"/>
              </a:rPr>
              <a:t> - </a:t>
            </a:r>
            <a:r>
              <a:rPr lang="en-US" sz="1800" b="1" u="sng" dirty="0">
                <a:solidFill>
                  <a:srgbClr val="0D4370"/>
                </a:solidFill>
                <a:latin typeface="UTM Avo" panose="02040603050506020204" pitchFamily="18" charset="0"/>
              </a:rPr>
              <a:t>0984848929</a:t>
            </a:r>
            <a:endParaRPr lang="en-US" sz="1800" b="1" dirty="0">
              <a:solidFill>
                <a:srgbClr val="0D4370"/>
              </a:solidFill>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15BC8EE-7722-DE39-D499-F9576539CEF1}"/>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0" name="Picture 9">
            <a:extLst>
              <a:ext uri="{FF2B5EF4-FFF2-40B4-BE49-F238E27FC236}">
                <a16:creationId xmlns:a16="http://schemas.microsoft.com/office/drawing/2014/main" id="{21F54224-435F-97CA-5F07-54674E8CDDD3}"/>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2" name="Picture 10">
            <a:extLst>
              <a:ext uri="{FF2B5EF4-FFF2-40B4-BE49-F238E27FC236}">
                <a16:creationId xmlns:a16="http://schemas.microsoft.com/office/drawing/2014/main" id="{24195D82-B448-BB0F-F025-2776065DDAAF}"/>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1">
            <a:extLst>
              <a:ext uri="{FF2B5EF4-FFF2-40B4-BE49-F238E27FC236}">
                <a16:creationId xmlns:a16="http://schemas.microsoft.com/office/drawing/2014/main" id="{93581E15-3ADF-87A8-2120-0C7F7CA8483C}"/>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BF719C98-828F-C6F1-70D2-9110EAA1D5BE}"/>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Bắp</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55294078-A3C1-2B35-F487-8641800CCB57}"/>
              </a:ext>
            </a:extLst>
          </p:cNvPr>
          <p:cNvPicPr>
            <a:picLocks noChangeAspect="1"/>
          </p:cNvPicPr>
          <p:nvPr userDrawn="1"/>
        </p:nvPicPr>
        <p:blipFill>
          <a:blip r:embed="rId37"/>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B2BF31AD-163D-73DE-1201-7A26EA189B16}"/>
              </a:ext>
            </a:extLst>
          </p:cNvPr>
          <p:cNvPicPr>
            <a:picLocks noChangeAspect="1"/>
          </p:cNvPicPr>
          <p:nvPr userDrawn="1"/>
        </p:nvPicPr>
        <p:blipFill>
          <a:blip r:embed="rId37"/>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5987969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2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672" r:id="rId24"/>
    <p:sldLayoutId id="2147483673" r:id="rId25"/>
    <p:sldLayoutId id="2147483730" r:id="rId26"/>
    <p:sldLayoutId id="2147483731" r:id="rId27"/>
    <p:sldLayoutId id="2147483776" r:id="rId28"/>
    <p:sldLayoutId id="2147483778" r:id="rId29"/>
    <p:sldLayoutId id="2147483779" r:id="rId30"/>
    <p:sldLayoutId id="2147483780" r:id="rId31"/>
    <p:sldLayoutId id="2147483782" r:id="rId32"/>
    <p:sldLayoutId id="2147483783"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1.xml"/><Relationship Id="rId6" Type="http://schemas.openxmlformats.org/officeDocument/2006/relationships/image" Target="../media/image37.gif"/><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2.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a:extLst>
              <a:ext uri="{FF2B5EF4-FFF2-40B4-BE49-F238E27FC236}">
                <a16:creationId xmlns:a16="http://schemas.microsoft.com/office/drawing/2014/main" id="{D875B7AC-32D9-0A50-56BC-5B7339B68E29}"/>
              </a:ext>
            </a:extLst>
          </p:cNvPr>
          <p:cNvPicPr>
            <a:picLocks noChangeAspect="1"/>
          </p:cNvPicPr>
          <p:nvPr/>
        </p:nvPicPr>
        <p:blipFill>
          <a:blip r:embed="rId2"/>
          <a:stretch>
            <a:fillRect/>
          </a:stretch>
        </p:blipFill>
        <p:spPr>
          <a:xfrm>
            <a:off x="4708056" y="1466036"/>
            <a:ext cx="2024047" cy="1182727"/>
          </a:xfrm>
          <a:prstGeom prst="rect">
            <a:avLst/>
          </a:prstGeom>
        </p:spPr>
      </p:pic>
      <p:pic>
        <p:nvPicPr>
          <p:cNvPr id="4" name="Picture 3">
            <a:extLst>
              <a:ext uri="{FF2B5EF4-FFF2-40B4-BE49-F238E27FC236}">
                <a16:creationId xmlns:a16="http://schemas.microsoft.com/office/drawing/2014/main" id="{7CC138D4-7B7F-4837-839B-61AC93EC8B8A}"/>
              </a:ext>
            </a:extLst>
          </p:cNvPr>
          <p:cNvPicPr>
            <a:picLocks noChangeAspect="1"/>
          </p:cNvPicPr>
          <p:nvPr/>
        </p:nvPicPr>
        <p:blipFill>
          <a:blip r:embed="rId3"/>
          <a:stretch>
            <a:fillRect/>
          </a:stretch>
        </p:blipFill>
        <p:spPr>
          <a:xfrm>
            <a:off x="6160231" y="2531264"/>
            <a:ext cx="3127519" cy="774259"/>
          </a:xfrm>
          <a:prstGeom prst="rect">
            <a:avLst/>
          </a:prstGeom>
        </p:spPr>
      </p:pic>
      <p:pic>
        <p:nvPicPr>
          <p:cNvPr id="5" name="Picture 4">
            <a:extLst>
              <a:ext uri="{FF2B5EF4-FFF2-40B4-BE49-F238E27FC236}">
                <a16:creationId xmlns:a16="http://schemas.microsoft.com/office/drawing/2014/main" id="{579744B1-A69F-46A2-B68C-A39E24282D5F}"/>
              </a:ext>
            </a:extLst>
          </p:cNvPr>
          <p:cNvPicPr>
            <a:picLocks noChangeAspect="1"/>
          </p:cNvPicPr>
          <p:nvPr/>
        </p:nvPicPr>
        <p:blipFill>
          <a:blip r:embed="rId4"/>
          <a:stretch>
            <a:fillRect/>
          </a:stretch>
        </p:blipFill>
        <p:spPr>
          <a:xfrm>
            <a:off x="4708056" y="3316096"/>
            <a:ext cx="6230652" cy="1786283"/>
          </a:xfrm>
          <a:prstGeom prst="rect">
            <a:avLst/>
          </a:prstGeom>
        </p:spPr>
      </p:pic>
    </p:spTree>
    <p:extLst>
      <p:ext uri="{BB962C8B-B14F-4D97-AF65-F5344CB8AC3E}">
        <p14:creationId xmlns:p14="http://schemas.microsoft.com/office/powerpoint/2010/main" val="1206893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403123" y="314632"/>
            <a:ext cx="11537730" cy="635801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Rectangle: Rounded Corners 33">
            <a:extLst>
              <a:ext uri="{FF2B5EF4-FFF2-40B4-BE49-F238E27FC236}">
                <a16:creationId xmlns:a16="http://schemas.microsoft.com/office/drawing/2014/main" id="{04847D64-BD66-4B44-83F5-2826BC081076}"/>
              </a:ext>
            </a:extLst>
          </p:cNvPr>
          <p:cNvSpPr/>
          <p:nvPr/>
        </p:nvSpPr>
        <p:spPr>
          <a:xfrm>
            <a:off x="1883480" y="704547"/>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20">
            <a:extLst>
              <a:ext uri="{FF2B5EF4-FFF2-40B4-BE49-F238E27FC236}">
                <a16:creationId xmlns:a16="http://schemas.microsoft.com/office/drawing/2014/main" id="{F26A54BE-DF4E-4F70-A766-D925343B765F}"/>
              </a:ext>
            </a:extLst>
          </p:cNvPr>
          <p:cNvSpPr/>
          <p:nvPr/>
        </p:nvSpPr>
        <p:spPr>
          <a:xfrm>
            <a:off x="530941" y="2460292"/>
            <a:ext cx="8082117" cy="3212921"/>
          </a:xfrm>
          <a:custGeom>
            <a:avLst/>
            <a:gdLst>
              <a:gd name="connsiteX0" fmla="*/ 0 w 10323632"/>
              <a:gd name="connsiteY0" fmla="*/ 363801 h 2903209"/>
              <a:gd name="connsiteX1" fmla="*/ 363801 w 10323632"/>
              <a:gd name="connsiteY1" fmla="*/ 0 h 2903209"/>
              <a:gd name="connsiteX2" fmla="*/ 857311 w 10323632"/>
              <a:gd name="connsiteY2" fmla="*/ 0 h 2903209"/>
              <a:gd name="connsiteX3" fmla="*/ 1446782 w 10323632"/>
              <a:gd name="connsiteY3" fmla="*/ 0 h 2903209"/>
              <a:gd name="connsiteX4" fmla="*/ 2036252 w 10323632"/>
              <a:gd name="connsiteY4" fmla="*/ 0 h 2903209"/>
              <a:gd name="connsiteX5" fmla="*/ 2433802 w 10323632"/>
              <a:gd name="connsiteY5" fmla="*/ 0 h 2903209"/>
              <a:gd name="connsiteX6" fmla="*/ 3023272 w 10323632"/>
              <a:gd name="connsiteY6" fmla="*/ 0 h 2903209"/>
              <a:gd name="connsiteX7" fmla="*/ 3516782 w 10323632"/>
              <a:gd name="connsiteY7" fmla="*/ 0 h 2903209"/>
              <a:gd name="connsiteX8" fmla="*/ 3914332 w 10323632"/>
              <a:gd name="connsiteY8" fmla="*/ 0 h 2903209"/>
              <a:gd name="connsiteX9" fmla="*/ 4791683 w 10323632"/>
              <a:gd name="connsiteY9" fmla="*/ 0 h 2903209"/>
              <a:gd name="connsiteX10" fmla="*/ 5477114 w 10323632"/>
              <a:gd name="connsiteY10" fmla="*/ 0 h 2903209"/>
              <a:gd name="connsiteX11" fmla="*/ 6066585 w 10323632"/>
              <a:gd name="connsiteY11" fmla="*/ 0 h 2903209"/>
              <a:gd name="connsiteX12" fmla="*/ 6847976 w 10323632"/>
              <a:gd name="connsiteY12" fmla="*/ 0 h 2903209"/>
              <a:gd name="connsiteX13" fmla="*/ 7533406 w 10323632"/>
              <a:gd name="connsiteY13" fmla="*/ 0 h 2903209"/>
              <a:gd name="connsiteX14" fmla="*/ 8122877 w 10323632"/>
              <a:gd name="connsiteY14" fmla="*/ 0 h 2903209"/>
              <a:gd name="connsiteX15" fmla="*/ 8520426 w 10323632"/>
              <a:gd name="connsiteY15" fmla="*/ 0 h 2903209"/>
              <a:gd name="connsiteX16" fmla="*/ 9109897 w 10323632"/>
              <a:gd name="connsiteY16" fmla="*/ 0 h 2903209"/>
              <a:gd name="connsiteX17" fmla="*/ 9959831 w 10323632"/>
              <a:gd name="connsiteY17" fmla="*/ 0 h 2903209"/>
              <a:gd name="connsiteX18" fmla="*/ 10323632 w 10323632"/>
              <a:gd name="connsiteY18" fmla="*/ 363801 h 2903209"/>
              <a:gd name="connsiteX19" fmla="*/ 10323632 w 10323632"/>
              <a:gd name="connsiteY19" fmla="*/ 842435 h 2903209"/>
              <a:gd name="connsiteX20" fmla="*/ 10323632 w 10323632"/>
              <a:gd name="connsiteY20" fmla="*/ 1429848 h 2903209"/>
              <a:gd name="connsiteX21" fmla="*/ 10323632 w 10323632"/>
              <a:gd name="connsiteY21" fmla="*/ 1930238 h 2903209"/>
              <a:gd name="connsiteX22" fmla="*/ 10323632 w 10323632"/>
              <a:gd name="connsiteY22" fmla="*/ 2539408 h 2903209"/>
              <a:gd name="connsiteX23" fmla="*/ 9959831 w 10323632"/>
              <a:gd name="connsiteY23" fmla="*/ 2903209 h 2903209"/>
              <a:gd name="connsiteX24" fmla="*/ 9370361 w 10323632"/>
              <a:gd name="connsiteY24" fmla="*/ 2903209 h 2903209"/>
              <a:gd name="connsiteX25" fmla="*/ 8684930 w 10323632"/>
              <a:gd name="connsiteY25" fmla="*/ 2903209 h 2903209"/>
              <a:gd name="connsiteX26" fmla="*/ 7903539 w 10323632"/>
              <a:gd name="connsiteY26" fmla="*/ 2903209 h 2903209"/>
              <a:gd name="connsiteX27" fmla="*/ 7122148 w 10323632"/>
              <a:gd name="connsiteY27" fmla="*/ 2903209 h 2903209"/>
              <a:gd name="connsiteX28" fmla="*/ 6628638 w 10323632"/>
              <a:gd name="connsiteY28" fmla="*/ 2903209 h 2903209"/>
              <a:gd name="connsiteX29" fmla="*/ 6231088 w 10323632"/>
              <a:gd name="connsiteY29" fmla="*/ 2903209 h 2903209"/>
              <a:gd name="connsiteX30" fmla="*/ 5353737 w 10323632"/>
              <a:gd name="connsiteY30" fmla="*/ 2903209 h 2903209"/>
              <a:gd name="connsiteX31" fmla="*/ 4764266 w 10323632"/>
              <a:gd name="connsiteY31" fmla="*/ 2903209 h 2903209"/>
              <a:gd name="connsiteX32" fmla="*/ 4174796 w 10323632"/>
              <a:gd name="connsiteY32" fmla="*/ 2903209 h 2903209"/>
              <a:gd name="connsiteX33" fmla="*/ 3489365 w 10323632"/>
              <a:gd name="connsiteY33" fmla="*/ 2903209 h 2903209"/>
              <a:gd name="connsiteX34" fmla="*/ 2612014 w 10323632"/>
              <a:gd name="connsiteY34" fmla="*/ 2903209 h 2903209"/>
              <a:gd name="connsiteX35" fmla="*/ 2022543 w 10323632"/>
              <a:gd name="connsiteY35" fmla="*/ 2903209 h 2903209"/>
              <a:gd name="connsiteX36" fmla="*/ 1337113 w 10323632"/>
              <a:gd name="connsiteY36" fmla="*/ 2903209 h 2903209"/>
              <a:gd name="connsiteX37" fmla="*/ 363801 w 10323632"/>
              <a:gd name="connsiteY37" fmla="*/ 2903209 h 2903209"/>
              <a:gd name="connsiteX38" fmla="*/ 0 w 10323632"/>
              <a:gd name="connsiteY38" fmla="*/ 2539408 h 2903209"/>
              <a:gd name="connsiteX39" fmla="*/ 0 w 10323632"/>
              <a:gd name="connsiteY39" fmla="*/ 2039018 h 2903209"/>
              <a:gd name="connsiteX40" fmla="*/ 0 w 10323632"/>
              <a:gd name="connsiteY40" fmla="*/ 1451605 h 2903209"/>
              <a:gd name="connsiteX41" fmla="*/ 0 w 10323632"/>
              <a:gd name="connsiteY41" fmla="*/ 907703 h 2903209"/>
              <a:gd name="connsiteX42" fmla="*/ 0 w 10323632"/>
              <a:gd name="connsiteY42" fmla="*/ 363801 h 29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23632" h="2903209" fill="none" extrusionOk="0">
                <a:moveTo>
                  <a:pt x="0" y="363801"/>
                </a:moveTo>
                <a:cubicBezTo>
                  <a:pt x="30591" y="164227"/>
                  <a:pt x="151158" y="20221"/>
                  <a:pt x="363801" y="0"/>
                </a:cubicBezTo>
                <a:cubicBezTo>
                  <a:pt x="497035" y="-14122"/>
                  <a:pt x="635227" y="-9699"/>
                  <a:pt x="857311" y="0"/>
                </a:cubicBezTo>
                <a:cubicBezTo>
                  <a:pt x="1079395" y="9699"/>
                  <a:pt x="1187612" y="11393"/>
                  <a:pt x="1446782" y="0"/>
                </a:cubicBezTo>
                <a:cubicBezTo>
                  <a:pt x="1705952" y="-11393"/>
                  <a:pt x="1896231" y="-2883"/>
                  <a:pt x="2036252" y="0"/>
                </a:cubicBezTo>
                <a:cubicBezTo>
                  <a:pt x="2176273" y="2883"/>
                  <a:pt x="2324402" y="15632"/>
                  <a:pt x="2433802" y="0"/>
                </a:cubicBezTo>
                <a:cubicBezTo>
                  <a:pt x="2543202" y="-15632"/>
                  <a:pt x="2747201" y="9809"/>
                  <a:pt x="3023272" y="0"/>
                </a:cubicBezTo>
                <a:cubicBezTo>
                  <a:pt x="3299343" y="-9809"/>
                  <a:pt x="3353962" y="-15062"/>
                  <a:pt x="3516782" y="0"/>
                </a:cubicBezTo>
                <a:cubicBezTo>
                  <a:pt x="3679602" y="15062"/>
                  <a:pt x="3797757" y="-1269"/>
                  <a:pt x="3914332" y="0"/>
                </a:cubicBezTo>
                <a:cubicBezTo>
                  <a:pt x="4030907" y="1269"/>
                  <a:pt x="4356886" y="7491"/>
                  <a:pt x="4791683" y="0"/>
                </a:cubicBezTo>
                <a:cubicBezTo>
                  <a:pt x="5226480" y="-7491"/>
                  <a:pt x="5215508" y="-14294"/>
                  <a:pt x="5477114" y="0"/>
                </a:cubicBezTo>
                <a:cubicBezTo>
                  <a:pt x="5738720" y="14294"/>
                  <a:pt x="5814005" y="-23733"/>
                  <a:pt x="6066585" y="0"/>
                </a:cubicBezTo>
                <a:cubicBezTo>
                  <a:pt x="6319165" y="23733"/>
                  <a:pt x="6524888" y="-35165"/>
                  <a:pt x="6847976" y="0"/>
                </a:cubicBezTo>
                <a:cubicBezTo>
                  <a:pt x="7171064" y="35165"/>
                  <a:pt x="7336867" y="14190"/>
                  <a:pt x="7533406" y="0"/>
                </a:cubicBezTo>
                <a:cubicBezTo>
                  <a:pt x="7729945" y="-14190"/>
                  <a:pt x="7957080" y="14633"/>
                  <a:pt x="8122877" y="0"/>
                </a:cubicBezTo>
                <a:cubicBezTo>
                  <a:pt x="8288674" y="-14633"/>
                  <a:pt x="8379650" y="-9156"/>
                  <a:pt x="8520426" y="0"/>
                </a:cubicBezTo>
                <a:cubicBezTo>
                  <a:pt x="8661202" y="9156"/>
                  <a:pt x="8972172" y="-16832"/>
                  <a:pt x="9109897" y="0"/>
                </a:cubicBezTo>
                <a:cubicBezTo>
                  <a:pt x="9247622" y="16832"/>
                  <a:pt x="9728320" y="17824"/>
                  <a:pt x="9959831" y="0"/>
                </a:cubicBezTo>
                <a:cubicBezTo>
                  <a:pt x="10157184" y="-4740"/>
                  <a:pt x="10337314" y="175901"/>
                  <a:pt x="10323632" y="363801"/>
                </a:cubicBezTo>
                <a:cubicBezTo>
                  <a:pt x="10331604" y="493684"/>
                  <a:pt x="10314315" y="714389"/>
                  <a:pt x="10323632" y="842435"/>
                </a:cubicBezTo>
                <a:cubicBezTo>
                  <a:pt x="10332949" y="970481"/>
                  <a:pt x="10298836" y="1283244"/>
                  <a:pt x="10323632" y="1429848"/>
                </a:cubicBezTo>
                <a:cubicBezTo>
                  <a:pt x="10348428" y="1576452"/>
                  <a:pt x="10337555" y="1680691"/>
                  <a:pt x="10323632" y="1930238"/>
                </a:cubicBezTo>
                <a:cubicBezTo>
                  <a:pt x="10309710" y="2179785"/>
                  <a:pt x="10293329" y="2332130"/>
                  <a:pt x="10323632" y="2539408"/>
                </a:cubicBezTo>
                <a:cubicBezTo>
                  <a:pt x="10284923" y="2751669"/>
                  <a:pt x="10174421" y="2870207"/>
                  <a:pt x="9959831" y="2903209"/>
                </a:cubicBezTo>
                <a:cubicBezTo>
                  <a:pt x="9765993" y="2929946"/>
                  <a:pt x="9619745" y="2881842"/>
                  <a:pt x="9370361" y="2903209"/>
                </a:cubicBezTo>
                <a:cubicBezTo>
                  <a:pt x="9120977" y="2924577"/>
                  <a:pt x="8961746" y="2875032"/>
                  <a:pt x="8684930" y="2903209"/>
                </a:cubicBezTo>
                <a:cubicBezTo>
                  <a:pt x="8408114" y="2931386"/>
                  <a:pt x="8191023" y="2898303"/>
                  <a:pt x="7903539" y="2903209"/>
                </a:cubicBezTo>
                <a:cubicBezTo>
                  <a:pt x="7616055" y="2908115"/>
                  <a:pt x="7397661" y="2924269"/>
                  <a:pt x="7122148" y="2903209"/>
                </a:cubicBezTo>
                <a:cubicBezTo>
                  <a:pt x="6846635" y="2882149"/>
                  <a:pt x="6779611" y="2911996"/>
                  <a:pt x="6628638" y="2903209"/>
                </a:cubicBezTo>
                <a:cubicBezTo>
                  <a:pt x="6477665" y="2894423"/>
                  <a:pt x="6341304" y="2883333"/>
                  <a:pt x="6231088" y="2903209"/>
                </a:cubicBezTo>
                <a:cubicBezTo>
                  <a:pt x="6120872" y="2923086"/>
                  <a:pt x="5765208" y="2876406"/>
                  <a:pt x="5353737" y="2903209"/>
                </a:cubicBezTo>
                <a:cubicBezTo>
                  <a:pt x="4942266" y="2930012"/>
                  <a:pt x="5008034" y="2924461"/>
                  <a:pt x="4764266" y="2903209"/>
                </a:cubicBezTo>
                <a:cubicBezTo>
                  <a:pt x="4520498" y="2881957"/>
                  <a:pt x="4344101" y="2920923"/>
                  <a:pt x="4174796" y="2903209"/>
                </a:cubicBezTo>
                <a:cubicBezTo>
                  <a:pt x="4005491" y="2885496"/>
                  <a:pt x="3789482" y="2909944"/>
                  <a:pt x="3489365" y="2903209"/>
                </a:cubicBezTo>
                <a:cubicBezTo>
                  <a:pt x="3189248" y="2896474"/>
                  <a:pt x="2795877" y="2926717"/>
                  <a:pt x="2612014" y="2903209"/>
                </a:cubicBezTo>
                <a:cubicBezTo>
                  <a:pt x="2428151" y="2879701"/>
                  <a:pt x="2276258" y="2920960"/>
                  <a:pt x="2022543" y="2903209"/>
                </a:cubicBezTo>
                <a:cubicBezTo>
                  <a:pt x="1768828" y="2885458"/>
                  <a:pt x="1608766" y="2886278"/>
                  <a:pt x="1337113" y="2903209"/>
                </a:cubicBezTo>
                <a:cubicBezTo>
                  <a:pt x="1065460" y="2920141"/>
                  <a:pt x="695415" y="2946886"/>
                  <a:pt x="363801" y="2903209"/>
                </a:cubicBezTo>
                <a:cubicBezTo>
                  <a:pt x="147937" y="2905353"/>
                  <a:pt x="-38254" y="2764351"/>
                  <a:pt x="0" y="2539408"/>
                </a:cubicBezTo>
                <a:cubicBezTo>
                  <a:pt x="-4999" y="2362869"/>
                  <a:pt x="3107" y="2147736"/>
                  <a:pt x="0" y="2039018"/>
                </a:cubicBezTo>
                <a:cubicBezTo>
                  <a:pt x="-3107" y="1930300"/>
                  <a:pt x="-18964" y="1708678"/>
                  <a:pt x="0" y="1451605"/>
                </a:cubicBezTo>
                <a:cubicBezTo>
                  <a:pt x="18964" y="1194532"/>
                  <a:pt x="-19153" y="1099643"/>
                  <a:pt x="0" y="907703"/>
                </a:cubicBezTo>
                <a:cubicBezTo>
                  <a:pt x="19153" y="715763"/>
                  <a:pt x="12338" y="496758"/>
                  <a:pt x="0" y="363801"/>
                </a:cubicBezTo>
                <a:close/>
              </a:path>
              <a:path w="10323632" h="2903209" stroke="0" extrusionOk="0">
                <a:moveTo>
                  <a:pt x="0" y="363801"/>
                </a:moveTo>
                <a:cubicBezTo>
                  <a:pt x="1386" y="205263"/>
                  <a:pt x="185656" y="40699"/>
                  <a:pt x="363801" y="0"/>
                </a:cubicBezTo>
                <a:cubicBezTo>
                  <a:pt x="583503" y="19940"/>
                  <a:pt x="940567" y="-20394"/>
                  <a:pt x="1145192" y="0"/>
                </a:cubicBezTo>
                <a:cubicBezTo>
                  <a:pt x="1349817" y="20394"/>
                  <a:pt x="1439768" y="-14011"/>
                  <a:pt x="1638702" y="0"/>
                </a:cubicBezTo>
                <a:cubicBezTo>
                  <a:pt x="1837636" y="14011"/>
                  <a:pt x="1902866" y="-24279"/>
                  <a:pt x="2132212" y="0"/>
                </a:cubicBezTo>
                <a:cubicBezTo>
                  <a:pt x="2361558" y="24279"/>
                  <a:pt x="2588150" y="2771"/>
                  <a:pt x="2913603" y="0"/>
                </a:cubicBezTo>
                <a:cubicBezTo>
                  <a:pt x="3239056" y="-2771"/>
                  <a:pt x="3323278" y="-5735"/>
                  <a:pt x="3503074" y="0"/>
                </a:cubicBezTo>
                <a:cubicBezTo>
                  <a:pt x="3682870" y="5735"/>
                  <a:pt x="4116967" y="642"/>
                  <a:pt x="4380425" y="0"/>
                </a:cubicBezTo>
                <a:cubicBezTo>
                  <a:pt x="4643883" y="-642"/>
                  <a:pt x="4833098" y="-41677"/>
                  <a:pt x="5257776" y="0"/>
                </a:cubicBezTo>
                <a:cubicBezTo>
                  <a:pt x="5682454" y="41677"/>
                  <a:pt x="5752051" y="7435"/>
                  <a:pt x="6039167" y="0"/>
                </a:cubicBezTo>
                <a:cubicBezTo>
                  <a:pt x="6326283" y="-7435"/>
                  <a:pt x="6350993" y="4114"/>
                  <a:pt x="6532677" y="0"/>
                </a:cubicBezTo>
                <a:cubicBezTo>
                  <a:pt x="6714361" y="-4114"/>
                  <a:pt x="6776093" y="13210"/>
                  <a:pt x="6930227" y="0"/>
                </a:cubicBezTo>
                <a:cubicBezTo>
                  <a:pt x="7084361" y="-13210"/>
                  <a:pt x="7568945" y="7692"/>
                  <a:pt x="7807579" y="0"/>
                </a:cubicBezTo>
                <a:cubicBezTo>
                  <a:pt x="8046213" y="-7692"/>
                  <a:pt x="8345155" y="2108"/>
                  <a:pt x="8493009" y="0"/>
                </a:cubicBezTo>
                <a:cubicBezTo>
                  <a:pt x="8640863" y="-2108"/>
                  <a:pt x="8972826" y="26190"/>
                  <a:pt x="9178440" y="0"/>
                </a:cubicBezTo>
                <a:cubicBezTo>
                  <a:pt x="9384054" y="-26190"/>
                  <a:pt x="9743739" y="-17621"/>
                  <a:pt x="9959831" y="0"/>
                </a:cubicBezTo>
                <a:cubicBezTo>
                  <a:pt x="10183462" y="-6635"/>
                  <a:pt x="10325866" y="200711"/>
                  <a:pt x="10323632" y="363801"/>
                </a:cubicBezTo>
                <a:cubicBezTo>
                  <a:pt x="10296333" y="481828"/>
                  <a:pt x="10308503" y="761609"/>
                  <a:pt x="10323632" y="951215"/>
                </a:cubicBezTo>
                <a:cubicBezTo>
                  <a:pt x="10338761" y="1140821"/>
                  <a:pt x="10322408" y="1252815"/>
                  <a:pt x="10323632" y="1473361"/>
                </a:cubicBezTo>
                <a:cubicBezTo>
                  <a:pt x="10324856" y="1693907"/>
                  <a:pt x="10334762" y="1862851"/>
                  <a:pt x="10323632" y="2060774"/>
                </a:cubicBezTo>
                <a:cubicBezTo>
                  <a:pt x="10312502" y="2258697"/>
                  <a:pt x="10310256" y="2306716"/>
                  <a:pt x="10323632" y="2539408"/>
                </a:cubicBezTo>
                <a:cubicBezTo>
                  <a:pt x="10333481" y="2737652"/>
                  <a:pt x="10197092" y="2921708"/>
                  <a:pt x="9959831" y="2903209"/>
                </a:cubicBezTo>
                <a:cubicBezTo>
                  <a:pt x="9820511" y="2882767"/>
                  <a:pt x="9663427" y="2885392"/>
                  <a:pt x="9466321" y="2903209"/>
                </a:cubicBezTo>
                <a:cubicBezTo>
                  <a:pt x="9269215" y="2921027"/>
                  <a:pt x="8839454" y="2931030"/>
                  <a:pt x="8588970" y="2903209"/>
                </a:cubicBezTo>
                <a:cubicBezTo>
                  <a:pt x="8338486" y="2875388"/>
                  <a:pt x="8243223" y="2875033"/>
                  <a:pt x="7999499" y="2903209"/>
                </a:cubicBezTo>
                <a:cubicBezTo>
                  <a:pt x="7755775" y="2931385"/>
                  <a:pt x="7413297" y="2914623"/>
                  <a:pt x="7122148" y="2903209"/>
                </a:cubicBezTo>
                <a:cubicBezTo>
                  <a:pt x="6830999" y="2891795"/>
                  <a:pt x="6580263" y="2946074"/>
                  <a:pt x="6244797" y="2903209"/>
                </a:cubicBezTo>
                <a:cubicBezTo>
                  <a:pt x="5909331" y="2860344"/>
                  <a:pt x="5789529" y="2914553"/>
                  <a:pt x="5655326" y="2903209"/>
                </a:cubicBezTo>
                <a:cubicBezTo>
                  <a:pt x="5521123" y="2891865"/>
                  <a:pt x="5428384" y="2912834"/>
                  <a:pt x="5257776" y="2903209"/>
                </a:cubicBezTo>
                <a:cubicBezTo>
                  <a:pt x="5087168" y="2893585"/>
                  <a:pt x="4927671" y="2908491"/>
                  <a:pt x="4764266" y="2903209"/>
                </a:cubicBezTo>
                <a:cubicBezTo>
                  <a:pt x="4600861" y="2897928"/>
                  <a:pt x="4374947" y="2916484"/>
                  <a:pt x="4270756" y="2903209"/>
                </a:cubicBezTo>
                <a:cubicBezTo>
                  <a:pt x="4166565" y="2889935"/>
                  <a:pt x="3854391" y="2895054"/>
                  <a:pt x="3489365" y="2903209"/>
                </a:cubicBezTo>
                <a:cubicBezTo>
                  <a:pt x="3124339" y="2911364"/>
                  <a:pt x="3255791" y="2891522"/>
                  <a:pt x="3091815" y="2903209"/>
                </a:cubicBezTo>
                <a:cubicBezTo>
                  <a:pt x="2927839" y="2914897"/>
                  <a:pt x="2800102" y="2897491"/>
                  <a:pt x="2598305" y="2903209"/>
                </a:cubicBezTo>
                <a:cubicBezTo>
                  <a:pt x="2396508" y="2908928"/>
                  <a:pt x="1930605" y="2875613"/>
                  <a:pt x="1720954" y="2903209"/>
                </a:cubicBezTo>
                <a:cubicBezTo>
                  <a:pt x="1511303" y="2930805"/>
                  <a:pt x="1440535" y="2885384"/>
                  <a:pt x="1323404" y="2903209"/>
                </a:cubicBezTo>
                <a:cubicBezTo>
                  <a:pt x="1206273" y="2921035"/>
                  <a:pt x="634624" y="2941247"/>
                  <a:pt x="363801" y="2903209"/>
                </a:cubicBezTo>
                <a:cubicBezTo>
                  <a:pt x="197728" y="2903506"/>
                  <a:pt x="15516" y="2767696"/>
                  <a:pt x="0" y="2539408"/>
                </a:cubicBezTo>
                <a:cubicBezTo>
                  <a:pt x="-9042" y="2405646"/>
                  <a:pt x="1781" y="2206236"/>
                  <a:pt x="0" y="1973750"/>
                </a:cubicBezTo>
                <a:cubicBezTo>
                  <a:pt x="-1781" y="1741264"/>
                  <a:pt x="-21915" y="1552726"/>
                  <a:pt x="0" y="1429848"/>
                </a:cubicBezTo>
                <a:cubicBezTo>
                  <a:pt x="21915" y="1306970"/>
                  <a:pt x="-4584" y="1109333"/>
                  <a:pt x="0" y="842435"/>
                </a:cubicBezTo>
                <a:cubicBezTo>
                  <a:pt x="4584" y="575537"/>
                  <a:pt x="9582" y="556301"/>
                  <a:pt x="0" y="363801"/>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r>
              <a:rPr kumimoji="0" lang="en-US" sz="2800" b="0" i="0" u="none" strike="noStrike" kern="1200" cap="none" spc="0" normalizeH="0" baseline="0" noProof="0" dirty="0">
                <a:ln>
                  <a:noFill/>
                </a:ln>
                <a:solidFill>
                  <a:prstClr val="black"/>
                </a:solidFill>
                <a:effectLst/>
                <a:uLnTx/>
                <a:uFillTx/>
                <a:latin typeface="Calibri" panose="020F0502020204030204"/>
                <a:ea typeface="Arial-Rounded" panose="020B0500000000000000" pitchFamily="34" charset="0"/>
                <a:cs typeface="Arial" panose="020B0604020202020204" pitchFamily="34" charset="0"/>
              </a:rPr>
              <a:t>      </a:t>
            </a:r>
            <a:r>
              <a:rPr lang="vi-VN" sz="2800" dirty="0">
                <a:solidFill>
                  <a:prstClr val="black"/>
                </a:solidFill>
                <a:ea typeface="Arial-Rounded" panose="020B0500000000000000" pitchFamily="34" charset="0"/>
                <a:cs typeface="Arial" panose="020B0604020202020204" pitchFamily="34" charset="0"/>
              </a:rPr>
              <a:t> </a:t>
            </a:r>
            <a:endParaRPr lang="en-US" sz="2800" dirty="0">
              <a:solidFill>
                <a:prstClr val="black"/>
              </a:solidFill>
              <a:ea typeface="Arial-Rounded" panose="020B0500000000000000" pitchFamily="34" charset="0"/>
              <a:cs typeface="Arial" panose="020B0604020202020204" pitchFamily="34" charset="0"/>
            </a:endParaRPr>
          </a:p>
          <a:p>
            <a:pPr lvl="0" algn="just">
              <a:lnSpc>
                <a:spcPct val="120000"/>
              </a:lnSpc>
            </a:pPr>
            <a:r>
              <a:rPr lang="en-US" sz="2800" dirty="0">
                <a:solidFill>
                  <a:prstClr val="black"/>
                </a:solidFill>
                <a:ea typeface="Arial-Rounded" panose="020B0500000000000000" pitchFamily="34" charset="0"/>
                <a:cs typeface="Arial" panose="020B0604020202020204" pitchFamily="34" charset="0"/>
              </a:rPr>
              <a:t>       </a:t>
            </a:r>
            <a:r>
              <a:rPr lang="vi-VN" sz="2800" dirty="0">
                <a:solidFill>
                  <a:prstClr val="black"/>
                </a:solidFill>
                <a:ea typeface="Arial-Rounded" panose="020B0500000000000000" pitchFamily="34" charset="0"/>
                <a:cs typeface="Arial" panose="020B0604020202020204" pitchFamily="34" charset="0"/>
              </a:rPr>
              <a:t>Hồi ấy, đất thì cao thấp, lồi lõm. Cây cối hoang dại mọc </a:t>
            </a:r>
            <a:r>
              <a:rPr lang="vi-VN" sz="2800" dirty="0">
                <a:solidFill>
                  <a:schemeClr val="tx1"/>
                </a:solidFill>
                <a:ea typeface="Arial-Rounded" panose="020B0500000000000000" pitchFamily="34" charset="0"/>
                <a:cs typeface="Arial" panose="020B0604020202020204" pitchFamily="34" charset="0"/>
              </a:rPr>
              <a:t>chằng chịt</a:t>
            </a:r>
            <a:r>
              <a:rPr lang="vi-VN" sz="2800" dirty="0">
                <a:solidFill>
                  <a:prstClr val="black"/>
                </a:solidFill>
                <a:ea typeface="Arial-Rounded" panose="020B0500000000000000" pitchFamily="34" charset="0"/>
                <a:cs typeface="Arial" panose="020B0604020202020204" pitchFamily="34" charset="0"/>
              </a:rPr>
              <a:t>. Nước thì chảy từ lòng đất, ngập lênh láng khắp nơi. Thấy vậy, ông Đùng, bà Đùng liền ra tay. Chỉ một ngày, ông bà đã nhổ cây, san đất, làm thành cánh đồng bằng phẳng, rộng rãi, lấy chỗ cho dân ở và cày cấy.</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CA239EE4-F30A-411F-A53F-2F7F39BA82F7}"/>
              </a:ext>
            </a:extLst>
          </p:cNvPr>
          <p:cNvGrpSpPr/>
          <p:nvPr/>
        </p:nvGrpSpPr>
        <p:grpSpPr>
          <a:xfrm>
            <a:off x="530941" y="2460292"/>
            <a:ext cx="668594" cy="667599"/>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id="{C80BF87E-1F79-4DA2-8F0C-517B6C0AA9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id="{43DAFF70-88E9-40A2-BD91-A8D8502FD717}"/>
                </a:ext>
              </a:extLst>
            </p:cNvPr>
            <p:cNvSpPr txBox="1"/>
            <p:nvPr/>
          </p:nvSpPr>
          <p:spPr>
            <a:xfrm>
              <a:off x="-40415" y="2120406"/>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2</a:t>
              </a:r>
            </a:p>
          </p:txBody>
        </p:sp>
      </p:grpSp>
    </p:spTree>
    <p:extLst>
      <p:ext uri="{BB962C8B-B14F-4D97-AF65-F5344CB8AC3E}">
        <p14:creationId xmlns:p14="http://schemas.microsoft.com/office/powerpoint/2010/main" val="3673205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403123" y="314632"/>
            <a:ext cx="11537730" cy="635801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Rectangle: Rounded Corners 33">
            <a:extLst>
              <a:ext uri="{FF2B5EF4-FFF2-40B4-BE49-F238E27FC236}">
                <a16:creationId xmlns:a16="http://schemas.microsoft.com/office/drawing/2014/main" id="{04847D64-BD66-4B44-83F5-2826BC081076}"/>
              </a:ext>
            </a:extLst>
          </p:cNvPr>
          <p:cNvSpPr/>
          <p:nvPr/>
        </p:nvSpPr>
        <p:spPr>
          <a:xfrm>
            <a:off x="1883480" y="704547"/>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20">
            <a:extLst>
              <a:ext uri="{FF2B5EF4-FFF2-40B4-BE49-F238E27FC236}">
                <a16:creationId xmlns:a16="http://schemas.microsoft.com/office/drawing/2014/main" id="{F26A54BE-DF4E-4F70-A766-D925343B765F}"/>
              </a:ext>
            </a:extLst>
          </p:cNvPr>
          <p:cNvSpPr/>
          <p:nvPr/>
        </p:nvSpPr>
        <p:spPr>
          <a:xfrm>
            <a:off x="530941" y="2137474"/>
            <a:ext cx="8082117" cy="3212921"/>
          </a:xfrm>
          <a:custGeom>
            <a:avLst/>
            <a:gdLst>
              <a:gd name="connsiteX0" fmla="*/ 0 w 10323632"/>
              <a:gd name="connsiteY0" fmla="*/ 363801 h 2903209"/>
              <a:gd name="connsiteX1" fmla="*/ 363801 w 10323632"/>
              <a:gd name="connsiteY1" fmla="*/ 0 h 2903209"/>
              <a:gd name="connsiteX2" fmla="*/ 857311 w 10323632"/>
              <a:gd name="connsiteY2" fmla="*/ 0 h 2903209"/>
              <a:gd name="connsiteX3" fmla="*/ 1446782 w 10323632"/>
              <a:gd name="connsiteY3" fmla="*/ 0 h 2903209"/>
              <a:gd name="connsiteX4" fmla="*/ 2036252 w 10323632"/>
              <a:gd name="connsiteY4" fmla="*/ 0 h 2903209"/>
              <a:gd name="connsiteX5" fmla="*/ 2433802 w 10323632"/>
              <a:gd name="connsiteY5" fmla="*/ 0 h 2903209"/>
              <a:gd name="connsiteX6" fmla="*/ 3023272 w 10323632"/>
              <a:gd name="connsiteY6" fmla="*/ 0 h 2903209"/>
              <a:gd name="connsiteX7" fmla="*/ 3516782 w 10323632"/>
              <a:gd name="connsiteY7" fmla="*/ 0 h 2903209"/>
              <a:gd name="connsiteX8" fmla="*/ 3914332 w 10323632"/>
              <a:gd name="connsiteY8" fmla="*/ 0 h 2903209"/>
              <a:gd name="connsiteX9" fmla="*/ 4791683 w 10323632"/>
              <a:gd name="connsiteY9" fmla="*/ 0 h 2903209"/>
              <a:gd name="connsiteX10" fmla="*/ 5477114 w 10323632"/>
              <a:gd name="connsiteY10" fmla="*/ 0 h 2903209"/>
              <a:gd name="connsiteX11" fmla="*/ 6066585 w 10323632"/>
              <a:gd name="connsiteY11" fmla="*/ 0 h 2903209"/>
              <a:gd name="connsiteX12" fmla="*/ 6847976 w 10323632"/>
              <a:gd name="connsiteY12" fmla="*/ 0 h 2903209"/>
              <a:gd name="connsiteX13" fmla="*/ 7533406 w 10323632"/>
              <a:gd name="connsiteY13" fmla="*/ 0 h 2903209"/>
              <a:gd name="connsiteX14" fmla="*/ 8122877 w 10323632"/>
              <a:gd name="connsiteY14" fmla="*/ 0 h 2903209"/>
              <a:gd name="connsiteX15" fmla="*/ 8520426 w 10323632"/>
              <a:gd name="connsiteY15" fmla="*/ 0 h 2903209"/>
              <a:gd name="connsiteX16" fmla="*/ 9109897 w 10323632"/>
              <a:gd name="connsiteY16" fmla="*/ 0 h 2903209"/>
              <a:gd name="connsiteX17" fmla="*/ 9959831 w 10323632"/>
              <a:gd name="connsiteY17" fmla="*/ 0 h 2903209"/>
              <a:gd name="connsiteX18" fmla="*/ 10323632 w 10323632"/>
              <a:gd name="connsiteY18" fmla="*/ 363801 h 2903209"/>
              <a:gd name="connsiteX19" fmla="*/ 10323632 w 10323632"/>
              <a:gd name="connsiteY19" fmla="*/ 842435 h 2903209"/>
              <a:gd name="connsiteX20" fmla="*/ 10323632 w 10323632"/>
              <a:gd name="connsiteY20" fmla="*/ 1429848 h 2903209"/>
              <a:gd name="connsiteX21" fmla="*/ 10323632 w 10323632"/>
              <a:gd name="connsiteY21" fmla="*/ 1930238 h 2903209"/>
              <a:gd name="connsiteX22" fmla="*/ 10323632 w 10323632"/>
              <a:gd name="connsiteY22" fmla="*/ 2539408 h 2903209"/>
              <a:gd name="connsiteX23" fmla="*/ 9959831 w 10323632"/>
              <a:gd name="connsiteY23" fmla="*/ 2903209 h 2903209"/>
              <a:gd name="connsiteX24" fmla="*/ 9370361 w 10323632"/>
              <a:gd name="connsiteY24" fmla="*/ 2903209 h 2903209"/>
              <a:gd name="connsiteX25" fmla="*/ 8684930 w 10323632"/>
              <a:gd name="connsiteY25" fmla="*/ 2903209 h 2903209"/>
              <a:gd name="connsiteX26" fmla="*/ 7903539 w 10323632"/>
              <a:gd name="connsiteY26" fmla="*/ 2903209 h 2903209"/>
              <a:gd name="connsiteX27" fmla="*/ 7122148 w 10323632"/>
              <a:gd name="connsiteY27" fmla="*/ 2903209 h 2903209"/>
              <a:gd name="connsiteX28" fmla="*/ 6628638 w 10323632"/>
              <a:gd name="connsiteY28" fmla="*/ 2903209 h 2903209"/>
              <a:gd name="connsiteX29" fmla="*/ 6231088 w 10323632"/>
              <a:gd name="connsiteY29" fmla="*/ 2903209 h 2903209"/>
              <a:gd name="connsiteX30" fmla="*/ 5353737 w 10323632"/>
              <a:gd name="connsiteY30" fmla="*/ 2903209 h 2903209"/>
              <a:gd name="connsiteX31" fmla="*/ 4764266 w 10323632"/>
              <a:gd name="connsiteY31" fmla="*/ 2903209 h 2903209"/>
              <a:gd name="connsiteX32" fmla="*/ 4174796 w 10323632"/>
              <a:gd name="connsiteY32" fmla="*/ 2903209 h 2903209"/>
              <a:gd name="connsiteX33" fmla="*/ 3489365 w 10323632"/>
              <a:gd name="connsiteY33" fmla="*/ 2903209 h 2903209"/>
              <a:gd name="connsiteX34" fmla="*/ 2612014 w 10323632"/>
              <a:gd name="connsiteY34" fmla="*/ 2903209 h 2903209"/>
              <a:gd name="connsiteX35" fmla="*/ 2022543 w 10323632"/>
              <a:gd name="connsiteY35" fmla="*/ 2903209 h 2903209"/>
              <a:gd name="connsiteX36" fmla="*/ 1337113 w 10323632"/>
              <a:gd name="connsiteY36" fmla="*/ 2903209 h 2903209"/>
              <a:gd name="connsiteX37" fmla="*/ 363801 w 10323632"/>
              <a:gd name="connsiteY37" fmla="*/ 2903209 h 2903209"/>
              <a:gd name="connsiteX38" fmla="*/ 0 w 10323632"/>
              <a:gd name="connsiteY38" fmla="*/ 2539408 h 2903209"/>
              <a:gd name="connsiteX39" fmla="*/ 0 w 10323632"/>
              <a:gd name="connsiteY39" fmla="*/ 2039018 h 2903209"/>
              <a:gd name="connsiteX40" fmla="*/ 0 w 10323632"/>
              <a:gd name="connsiteY40" fmla="*/ 1451605 h 2903209"/>
              <a:gd name="connsiteX41" fmla="*/ 0 w 10323632"/>
              <a:gd name="connsiteY41" fmla="*/ 907703 h 2903209"/>
              <a:gd name="connsiteX42" fmla="*/ 0 w 10323632"/>
              <a:gd name="connsiteY42" fmla="*/ 363801 h 29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23632" h="2903209" fill="none" extrusionOk="0">
                <a:moveTo>
                  <a:pt x="0" y="363801"/>
                </a:moveTo>
                <a:cubicBezTo>
                  <a:pt x="30591" y="164227"/>
                  <a:pt x="151158" y="20221"/>
                  <a:pt x="363801" y="0"/>
                </a:cubicBezTo>
                <a:cubicBezTo>
                  <a:pt x="497035" y="-14122"/>
                  <a:pt x="635227" y="-9699"/>
                  <a:pt x="857311" y="0"/>
                </a:cubicBezTo>
                <a:cubicBezTo>
                  <a:pt x="1079395" y="9699"/>
                  <a:pt x="1187612" y="11393"/>
                  <a:pt x="1446782" y="0"/>
                </a:cubicBezTo>
                <a:cubicBezTo>
                  <a:pt x="1705952" y="-11393"/>
                  <a:pt x="1896231" y="-2883"/>
                  <a:pt x="2036252" y="0"/>
                </a:cubicBezTo>
                <a:cubicBezTo>
                  <a:pt x="2176273" y="2883"/>
                  <a:pt x="2324402" y="15632"/>
                  <a:pt x="2433802" y="0"/>
                </a:cubicBezTo>
                <a:cubicBezTo>
                  <a:pt x="2543202" y="-15632"/>
                  <a:pt x="2747201" y="9809"/>
                  <a:pt x="3023272" y="0"/>
                </a:cubicBezTo>
                <a:cubicBezTo>
                  <a:pt x="3299343" y="-9809"/>
                  <a:pt x="3353962" y="-15062"/>
                  <a:pt x="3516782" y="0"/>
                </a:cubicBezTo>
                <a:cubicBezTo>
                  <a:pt x="3679602" y="15062"/>
                  <a:pt x="3797757" y="-1269"/>
                  <a:pt x="3914332" y="0"/>
                </a:cubicBezTo>
                <a:cubicBezTo>
                  <a:pt x="4030907" y="1269"/>
                  <a:pt x="4356886" y="7491"/>
                  <a:pt x="4791683" y="0"/>
                </a:cubicBezTo>
                <a:cubicBezTo>
                  <a:pt x="5226480" y="-7491"/>
                  <a:pt x="5215508" y="-14294"/>
                  <a:pt x="5477114" y="0"/>
                </a:cubicBezTo>
                <a:cubicBezTo>
                  <a:pt x="5738720" y="14294"/>
                  <a:pt x="5814005" y="-23733"/>
                  <a:pt x="6066585" y="0"/>
                </a:cubicBezTo>
                <a:cubicBezTo>
                  <a:pt x="6319165" y="23733"/>
                  <a:pt x="6524888" y="-35165"/>
                  <a:pt x="6847976" y="0"/>
                </a:cubicBezTo>
                <a:cubicBezTo>
                  <a:pt x="7171064" y="35165"/>
                  <a:pt x="7336867" y="14190"/>
                  <a:pt x="7533406" y="0"/>
                </a:cubicBezTo>
                <a:cubicBezTo>
                  <a:pt x="7729945" y="-14190"/>
                  <a:pt x="7957080" y="14633"/>
                  <a:pt x="8122877" y="0"/>
                </a:cubicBezTo>
                <a:cubicBezTo>
                  <a:pt x="8288674" y="-14633"/>
                  <a:pt x="8379650" y="-9156"/>
                  <a:pt x="8520426" y="0"/>
                </a:cubicBezTo>
                <a:cubicBezTo>
                  <a:pt x="8661202" y="9156"/>
                  <a:pt x="8972172" y="-16832"/>
                  <a:pt x="9109897" y="0"/>
                </a:cubicBezTo>
                <a:cubicBezTo>
                  <a:pt x="9247622" y="16832"/>
                  <a:pt x="9728320" y="17824"/>
                  <a:pt x="9959831" y="0"/>
                </a:cubicBezTo>
                <a:cubicBezTo>
                  <a:pt x="10157184" y="-4740"/>
                  <a:pt x="10337314" y="175901"/>
                  <a:pt x="10323632" y="363801"/>
                </a:cubicBezTo>
                <a:cubicBezTo>
                  <a:pt x="10331604" y="493684"/>
                  <a:pt x="10314315" y="714389"/>
                  <a:pt x="10323632" y="842435"/>
                </a:cubicBezTo>
                <a:cubicBezTo>
                  <a:pt x="10332949" y="970481"/>
                  <a:pt x="10298836" y="1283244"/>
                  <a:pt x="10323632" y="1429848"/>
                </a:cubicBezTo>
                <a:cubicBezTo>
                  <a:pt x="10348428" y="1576452"/>
                  <a:pt x="10337555" y="1680691"/>
                  <a:pt x="10323632" y="1930238"/>
                </a:cubicBezTo>
                <a:cubicBezTo>
                  <a:pt x="10309710" y="2179785"/>
                  <a:pt x="10293329" y="2332130"/>
                  <a:pt x="10323632" y="2539408"/>
                </a:cubicBezTo>
                <a:cubicBezTo>
                  <a:pt x="10284923" y="2751669"/>
                  <a:pt x="10174421" y="2870207"/>
                  <a:pt x="9959831" y="2903209"/>
                </a:cubicBezTo>
                <a:cubicBezTo>
                  <a:pt x="9765993" y="2929946"/>
                  <a:pt x="9619745" y="2881842"/>
                  <a:pt x="9370361" y="2903209"/>
                </a:cubicBezTo>
                <a:cubicBezTo>
                  <a:pt x="9120977" y="2924577"/>
                  <a:pt x="8961746" y="2875032"/>
                  <a:pt x="8684930" y="2903209"/>
                </a:cubicBezTo>
                <a:cubicBezTo>
                  <a:pt x="8408114" y="2931386"/>
                  <a:pt x="8191023" y="2898303"/>
                  <a:pt x="7903539" y="2903209"/>
                </a:cubicBezTo>
                <a:cubicBezTo>
                  <a:pt x="7616055" y="2908115"/>
                  <a:pt x="7397661" y="2924269"/>
                  <a:pt x="7122148" y="2903209"/>
                </a:cubicBezTo>
                <a:cubicBezTo>
                  <a:pt x="6846635" y="2882149"/>
                  <a:pt x="6779611" y="2911996"/>
                  <a:pt x="6628638" y="2903209"/>
                </a:cubicBezTo>
                <a:cubicBezTo>
                  <a:pt x="6477665" y="2894423"/>
                  <a:pt x="6341304" y="2883333"/>
                  <a:pt x="6231088" y="2903209"/>
                </a:cubicBezTo>
                <a:cubicBezTo>
                  <a:pt x="6120872" y="2923086"/>
                  <a:pt x="5765208" y="2876406"/>
                  <a:pt x="5353737" y="2903209"/>
                </a:cubicBezTo>
                <a:cubicBezTo>
                  <a:pt x="4942266" y="2930012"/>
                  <a:pt x="5008034" y="2924461"/>
                  <a:pt x="4764266" y="2903209"/>
                </a:cubicBezTo>
                <a:cubicBezTo>
                  <a:pt x="4520498" y="2881957"/>
                  <a:pt x="4344101" y="2920923"/>
                  <a:pt x="4174796" y="2903209"/>
                </a:cubicBezTo>
                <a:cubicBezTo>
                  <a:pt x="4005491" y="2885496"/>
                  <a:pt x="3789482" y="2909944"/>
                  <a:pt x="3489365" y="2903209"/>
                </a:cubicBezTo>
                <a:cubicBezTo>
                  <a:pt x="3189248" y="2896474"/>
                  <a:pt x="2795877" y="2926717"/>
                  <a:pt x="2612014" y="2903209"/>
                </a:cubicBezTo>
                <a:cubicBezTo>
                  <a:pt x="2428151" y="2879701"/>
                  <a:pt x="2276258" y="2920960"/>
                  <a:pt x="2022543" y="2903209"/>
                </a:cubicBezTo>
                <a:cubicBezTo>
                  <a:pt x="1768828" y="2885458"/>
                  <a:pt x="1608766" y="2886278"/>
                  <a:pt x="1337113" y="2903209"/>
                </a:cubicBezTo>
                <a:cubicBezTo>
                  <a:pt x="1065460" y="2920141"/>
                  <a:pt x="695415" y="2946886"/>
                  <a:pt x="363801" y="2903209"/>
                </a:cubicBezTo>
                <a:cubicBezTo>
                  <a:pt x="147937" y="2905353"/>
                  <a:pt x="-38254" y="2764351"/>
                  <a:pt x="0" y="2539408"/>
                </a:cubicBezTo>
                <a:cubicBezTo>
                  <a:pt x="-4999" y="2362869"/>
                  <a:pt x="3107" y="2147736"/>
                  <a:pt x="0" y="2039018"/>
                </a:cubicBezTo>
                <a:cubicBezTo>
                  <a:pt x="-3107" y="1930300"/>
                  <a:pt x="-18964" y="1708678"/>
                  <a:pt x="0" y="1451605"/>
                </a:cubicBezTo>
                <a:cubicBezTo>
                  <a:pt x="18964" y="1194532"/>
                  <a:pt x="-19153" y="1099643"/>
                  <a:pt x="0" y="907703"/>
                </a:cubicBezTo>
                <a:cubicBezTo>
                  <a:pt x="19153" y="715763"/>
                  <a:pt x="12338" y="496758"/>
                  <a:pt x="0" y="363801"/>
                </a:cubicBezTo>
                <a:close/>
              </a:path>
              <a:path w="10323632" h="2903209" stroke="0" extrusionOk="0">
                <a:moveTo>
                  <a:pt x="0" y="363801"/>
                </a:moveTo>
                <a:cubicBezTo>
                  <a:pt x="1386" y="205263"/>
                  <a:pt x="185656" y="40699"/>
                  <a:pt x="363801" y="0"/>
                </a:cubicBezTo>
                <a:cubicBezTo>
                  <a:pt x="583503" y="19940"/>
                  <a:pt x="940567" y="-20394"/>
                  <a:pt x="1145192" y="0"/>
                </a:cubicBezTo>
                <a:cubicBezTo>
                  <a:pt x="1349817" y="20394"/>
                  <a:pt x="1439768" y="-14011"/>
                  <a:pt x="1638702" y="0"/>
                </a:cubicBezTo>
                <a:cubicBezTo>
                  <a:pt x="1837636" y="14011"/>
                  <a:pt x="1902866" y="-24279"/>
                  <a:pt x="2132212" y="0"/>
                </a:cubicBezTo>
                <a:cubicBezTo>
                  <a:pt x="2361558" y="24279"/>
                  <a:pt x="2588150" y="2771"/>
                  <a:pt x="2913603" y="0"/>
                </a:cubicBezTo>
                <a:cubicBezTo>
                  <a:pt x="3239056" y="-2771"/>
                  <a:pt x="3323278" y="-5735"/>
                  <a:pt x="3503074" y="0"/>
                </a:cubicBezTo>
                <a:cubicBezTo>
                  <a:pt x="3682870" y="5735"/>
                  <a:pt x="4116967" y="642"/>
                  <a:pt x="4380425" y="0"/>
                </a:cubicBezTo>
                <a:cubicBezTo>
                  <a:pt x="4643883" y="-642"/>
                  <a:pt x="4833098" y="-41677"/>
                  <a:pt x="5257776" y="0"/>
                </a:cubicBezTo>
                <a:cubicBezTo>
                  <a:pt x="5682454" y="41677"/>
                  <a:pt x="5752051" y="7435"/>
                  <a:pt x="6039167" y="0"/>
                </a:cubicBezTo>
                <a:cubicBezTo>
                  <a:pt x="6326283" y="-7435"/>
                  <a:pt x="6350993" y="4114"/>
                  <a:pt x="6532677" y="0"/>
                </a:cubicBezTo>
                <a:cubicBezTo>
                  <a:pt x="6714361" y="-4114"/>
                  <a:pt x="6776093" y="13210"/>
                  <a:pt x="6930227" y="0"/>
                </a:cubicBezTo>
                <a:cubicBezTo>
                  <a:pt x="7084361" y="-13210"/>
                  <a:pt x="7568945" y="7692"/>
                  <a:pt x="7807579" y="0"/>
                </a:cubicBezTo>
                <a:cubicBezTo>
                  <a:pt x="8046213" y="-7692"/>
                  <a:pt x="8345155" y="2108"/>
                  <a:pt x="8493009" y="0"/>
                </a:cubicBezTo>
                <a:cubicBezTo>
                  <a:pt x="8640863" y="-2108"/>
                  <a:pt x="8972826" y="26190"/>
                  <a:pt x="9178440" y="0"/>
                </a:cubicBezTo>
                <a:cubicBezTo>
                  <a:pt x="9384054" y="-26190"/>
                  <a:pt x="9743739" y="-17621"/>
                  <a:pt x="9959831" y="0"/>
                </a:cubicBezTo>
                <a:cubicBezTo>
                  <a:pt x="10183462" y="-6635"/>
                  <a:pt x="10325866" y="200711"/>
                  <a:pt x="10323632" y="363801"/>
                </a:cubicBezTo>
                <a:cubicBezTo>
                  <a:pt x="10296333" y="481828"/>
                  <a:pt x="10308503" y="761609"/>
                  <a:pt x="10323632" y="951215"/>
                </a:cubicBezTo>
                <a:cubicBezTo>
                  <a:pt x="10338761" y="1140821"/>
                  <a:pt x="10322408" y="1252815"/>
                  <a:pt x="10323632" y="1473361"/>
                </a:cubicBezTo>
                <a:cubicBezTo>
                  <a:pt x="10324856" y="1693907"/>
                  <a:pt x="10334762" y="1862851"/>
                  <a:pt x="10323632" y="2060774"/>
                </a:cubicBezTo>
                <a:cubicBezTo>
                  <a:pt x="10312502" y="2258697"/>
                  <a:pt x="10310256" y="2306716"/>
                  <a:pt x="10323632" y="2539408"/>
                </a:cubicBezTo>
                <a:cubicBezTo>
                  <a:pt x="10333481" y="2737652"/>
                  <a:pt x="10197092" y="2921708"/>
                  <a:pt x="9959831" y="2903209"/>
                </a:cubicBezTo>
                <a:cubicBezTo>
                  <a:pt x="9820511" y="2882767"/>
                  <a:pt x="9663427" y="2885392"/>
                  <a:pt x="9466321" y="2903209"/>
                </a:cubicBezTo>
                <a:cubicBezTo>
                  <a:pt x="9269215" y="2921027"/>
                  <a:pt x="8839454" y="2931030"/>
                  <a:pt x="8588970" y="2903209"/>
                </a:cubicBezTo>
                <a:cubicBezTo>
                  <a:pt x="8338486" y="2875388"/>
                  <a:pt x="8243223" y="2875033"/>
                  <a:pt x="7999499" y="2903209"/>
                </a:cubicBezTo>
                <a:cubicBezTo>
                  <a:pt x="7755775" y="2931385"/>
                  <a:pt x="7413297" y="2914623"/>
                  <a:pt x="7122148" y="2903209"/>
                </a:cubicBezTo>
                <a:cubicBezTo>
                  <a:pt x="6830999" y="2891795"/>
                  <a:pt x="6580263" y="2946074"/>
                  <a:pt x="6244797" y="2903209"/>
                </a:cubicBezTo>
                <a:cubicBezTo>
                  <a:pt x="5909331" y="2860344"/>
                  <a:pt x="5789529" y="2914553"/>
                  <a:pt x="5655326" y="2903209"/>
                </a:cubicBezTo>
                <a:cubicBezTo>
                  <a:pt x="5521123" y="2891865"/>
                  <a:pt x="5428384" y="2912834"/>
                  <a:pt x="5257776" y="2903209"/>
                </a:cubicBezTo>
                <a:cubicBezTo>
                  <a:pt x="5087168" y="2893585"/>
                  <a:pt x="4927671" y="2908491"/>
                  <a:pt x="4764266" y="2903209"/>
                </a:cubicBezTo>
                <a:cubicBezTo>
                  <a:pt x="4600861" y="2897928"/>
                  <a:pt x="4374947" y="2916484"/>
                  <a:pt x="4270756" y="2903209"/>
                </a:cubicBezTo>
                <a:cubicBezTo>
                  <a:pt x="4166565" y="2889935"/>
                  <a:pt x="3854391" y="2895054"/>
                  <a:pt x="3489365" y="2903209"/>
                </a:cubicBezTo>
                <a:cubicBezTo>
                  <a:pt x="3124339" y="2911364"/>
                  <a:pt x="3255791" y="2891522"/>
                  <a:pt x="3091815" y="2903209"/>
                </a:cubicBezTo>
                <a:cubicBezTo>
                  <a:pt x="2927839" y="2914897"/>
                  <a:pt x="2800102" y="2897491"/>
                  <a:pt x="2598305" y="2903209"/>
                </a:cubicBezTo>
                <a:cubicBezTo>
                  <a:pt x="2396508" y="2908928"/>
                  <a:pt x="1930605" y="2875613"/>
                  <a:pt x="1720954" y="2903209"/>
                </a:cubicBezTo>
                <a:cubicBezTo>
                  <a:pt x="1511303" y="2930805"/>
                  <a:pt x="1440535" y="2885384"/>
                  <a:pt x="1323404" y="2903209"/>
                </a:cubicBezTo>
                <a:cubicBezTo>
                  <a:pt x="1206273" y="2921035"/>
                  <a:pt x="634624" y="2941247"/>
                  <a:pt x="363801" y="2903209"/>
                </a:cubicBezTo>
                <a:cubicBezTo>
                  <a:pt x="197728" y="2903506"/>
                  <a:pt x="15516" y="2767696"/>
                  <a:pt x="0" y="2539408"/>
                </a:cubicBezTo>
                <a:cubicBezTo>
                  <a:pt x="-9042" y="2405646"/>
                  <a:pt x="1781" y="2206236"/>
                  <a:pt x="0" y="1973750"/>
                </a:cubicBezTo>
                <a:cubicBezTo>
                  <a:pt x="-1781" y="1741264"/>
                  <a:pt x="-21915" y="1552726"/>
                  <a:pt x="0" y="1429848"/>
                </a:cubicBezTo>
                <a:cubicBezTo>
                  <a:pt x="21915" y="1306970"/>
                  <a:pt x="-4584" y="1109333"/>
                  <a:pt x="0" y="842435"/>
                </a:cubicBezTo>
                <a:cubicBezTo>
                  <a:pt x="4584" y="575537"/>
                  <a:pt x="9582" y="556301"/>
                  <a:pt x="0" y="363801"/>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Arial-Rounded" panose="020B0500000000000000" pitchFamily="34" charset="0"/>
                <a:cs typeface="Arial" panose="020B0604020202020204" pitchFamily="34" charset="0"/>
              </a:rPr>
              <a:t>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Arial-Rounded" panose="020B0500000000000000" pitchFamily="34" charset="0"/>
                <a:cs typeface="Arial" panose="020B0604020202020204" pitchFamily="34" charset="0"/>
              </a:rPr>
              <a:t>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Hồi ấy, đất thì cao thấp, lồi lõm. Cây cối hoang dại mọc chằng chịt. Nước thì chảy từ lòng đất, ngập lênh láng khắp nơi. Thấy vậy, ông Đùng, bà Đùng liền </a:t>
            </a: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ra tay</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Chỉ một ngày, ông bà đã nhổ cây, san đất, làm thành cánh đồng bằng phẳng, rộng rãi, lấy chỗ cho dân ở và cày cấy.</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CA239EE4-F30A-411F-A53F-2F7F39BA82F7}"/>
              </a:ext>
            </a:extLst>
          </p:cNvPr>
          <p:cNvGrpSpPr/>
          <p:nvPr/>
        </p:nvGrpSpPr>
        <p:grpSpPr>
          <a:xfrm>
            <a:off x="530941" y="2137474"/>
            <a:ext cx="668594" cy="667599"/>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id="{C80BF87E-1F79-4DA2-8F0C-517B6C0AA9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id="{43DAFF70-88E9-40A2-BD91-A8D8502FD717}"/>
                </a:ext>
              </a:extLst>
            </p:cNvPr>
            <p:cNvSpPr txBox="1"/>
            <p:nvPr/>
          </p:nvSpPr>
          <p:spPr>
            <a:xfrm>
              <a:off x="-24681" y="2072062"/>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2</a:t>
              </a:r>
            </a:p>
          </p:txBody>
        </p:sp>
      </p:grpSp>
      <p:sp>
        <p:nvSpPr>
          <p:cNvPr id="9" name="TextBox 8">
            <a:extLst>
              <a:ext uri="{FF2B5EF4-FFF2-40B4-BE49-F238E27FC236}">
                <a16:creationId xmlns:a16="http://schemas.microsoft.com/office/drawing/2014/main" id="{FF03B589-7EAE-49E8-86F4-406833A5CE7E}"/>
              </a:ext>
            </a:extLst>
          </p:cNvPr>
          <p:cNvSpPr txBox="1"/>
          <p:nvPr/>
        </p:nvSpPr>
        <p:spPr>
          <a:xfrm>
            <a:off x="1681315" y="5676990"/>
            <a:ext cx="96670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Ra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tay</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bắt</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đầu</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làm</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để</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tỏ</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rõ</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khả</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năng</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tài</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trí</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của</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mình</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825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403123" y="314632"/>
            <a:ext cx="11537730" cy="635801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Rectangle: Rounded Corners 33">
            <a:extLst>
              <a:ext uri="{FF2B5EF4-FFF2-40B4-BE49-F238E27FC236}">
                <a16:creationId xmlns:a16="http://schemas.microsoft.com/office/drawing/2014/main" id="{04847D64-BD66-4B44-83F5-2826BC081076}"/>
              </a:ext>
            </a:extLst>
          </p:cNvPr>
          <p:cNvSpPr/>
          <p:nvPr/>
        </p:nvSpPr>
        <p:spPr>
          <a:xfrm>
            <a:off x="3564797" y="753485"/>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20">
            <a:extLst>
              <a:ext uri="{FF2B5EF4-FFF2-40B4-BE49-F238E27FC236}">
                <a16:creationId xmlns:a16="http://schemas.microsoft.com/office/drawing/2014/main" id="{F26A54BE-DF4E-4F70-A766-D925343B765F}"/>
              </a:ext>
            </a:extLst>
          </p:cNvPr>
          <p:cNvSpPr/>
          <p:nvPr/>
        </p:nvSpPr>
        <p:spPr>
          <a:xfrm>
            <a:off x="781716" y="2367112"/>
            <a:ext cx="10830180" cy="3098078"/>
          </a:xfrm>
          <a:custGeom>
            <a:avLst/>
            <a:gdLst>
              <a:gd name="connsiteX0" fmla="*/ 0 w 10323632"/>
              <a:gd name="connsiteY0" fmla="*/ 363801 h 2903209"/>
              <a:gd name="connsiteX1" fmla="*/ 363801 w 10323632"/>
              <a:gd name="connsiteY1" fmla="*/ 0 h 2903209"/>
              <a:gd name="connsiteX2" fmla="*/ 857311 w 10323632"/>
              <a:gd name="connsiteY2" fmla="*/ 0 h 2903209"/>
              <a:gd name="connsiteX3" fmla="*/ 1446782 w 10323632"/>
              <a:gd name="connsiteY3" fmla="*/ 0 h 2903209"/>
              <a:gd name="connsiteX4" fmla="*/ 2036252 w 10323632"/>
              <a:gd name="connsiteY4" fmla="*/ 0 h 2903209"/>
              <a:gd name="connsiteX5" fmla="*/ 2433802 w 10323632"/>
              <a:gd name="connsiteY5" fmla="*/ 0 h 2903209"/>
              <a:gd name="connsiteX6" fmla="*/ 3023272 w 10323632"/>
              <a:gd name="connsiteY6" fmla="*/ 0 h 2903209"/>
              <a:gd name="connsiteX7" fmla="*/ 3516782 w 10323632"/>
              <a:gd name="connsiteY7" fmla="*/ 0 h 2903209"/>
              <a:gd name="connsiteX8" fmla="*/ 3914332 w 10323632"/>
              <a:gd name="connsiteY8" fmla="*/ 0 h 2903209"/>
              <a:gd name="connsiteX9" fmla="*/ 4791683 w 10323632"/>
              <a:gd name="connsiteY9" fmla="*/ 0 h 2903209"/>
              <a:gd name="connsiteX10" fmla="*/ 5477114 w 10323632"/>
              <a:gd name="connsiteY10" fmla="*/ 0 h 2903209"/>
              <a:gd name="connsiteX11" fmla="*/ 6066585 w 10323632"/>
              <a:gd name="connsiteY11" fmla="*/ 0 h 2903209"/>
              <a:gd name="connsiteX12" fmla="*/ 6847976 w 10323632"/>
              <a:gd name="connsiteY12" fmla="*/ 0 h 2903209"/>
              <a:gd name="connsiteX13" fmla="*/ 7533406 w 10323632"/>
              <a:gd name="connsiteY13" fmla="*/ 0 h 2903209"/>
              <a:gd name="connsiteX14" fmla="*/ 8122877 w 10323632"/>
              <a:gd name="connsiteY14" fmla="*/ 0 h 2903209"/>
              <a:gd name="connsiteX15" fmla="*/ 8520426 w 10323632"/>
              <a:gd name="connsiteY15" fmla="*/ 0 h 2903209"/>
              <a:gd name="connsiteX16" fmla="*/ 9109897 w 10323632"/>
              <a:gd name="connsiteY16" fmla="*/ 0 h 2903209"/>
              <a:gd name="connsiteX17" fmla="*/ 9959831 w 10323632"/>
              <a:gd name="connsiteY17" fmla="*/ 0 h 2903209"/>
              <a:gd name="connsiteX18" fmla="*/ 10323632 w 10323632"/>
              <a:gd name="connsiteY18" fmla="*/ 363801 h 2903209"/>
              <a:gd name="connsiteX19" fmla="*/ 10323632 w 10323632"/>
              <a:gd name="connsiteY19" fmla="*/ 842435 h 2903209"/>
              <a:gd name="connsiteX20" fmla="*/ 10323632 w 10323632"/>
              <a:gd name="connsiteY20" fmla="*/ 1429848 h 2903209"/>
              <a:gd name="connsiteX21" fmla="*/ 10323632 w 10323632"/>
              <a:gd name="connsiteY21" fmla="*/ 1930238 h 2903209"/>
              <a:gd name="connsiteX22" fmla="*/ 10323632 w 10323632"/>
              <a:gd name="connsiteY22" fmla="*/ 2539408 h 2903209"/>
              <a:gd name="connsiteX23" fmla="*/ 9959831 w 10323632"/>
              <a:gd name="connsiteY23" fmla="*/ 2903209 h 2903209"/>
              <a:gd name="connsiteX24" fmla="*/ 9370361 w 10323632"/>
              <a:gd name="connsiteY24" fmla="*/ 2903209 h 2903209"/>
              <a:gd name="connsiteX25" fmla="*/ 8684930 w 10323632"/>
              <a:gd name="connsiteY25" fmla="*/ 2903209 h 2903209"/>
              <a:gd name="connsiteX26" fmla="*/ 7903539 w 10323632"/>
              <a:gd name="connsiteY26" fmla="*/ 2903209 h 2903209"/>
              <a:gd name="connsiteX27" fmla="*/ 7122148 w 10323632"/>
              <a:gd name="connsiteY27" fmla="*/ 2903209 h 2903209"/>
              <a:gd name="connsiteX28" fmla="*/ 6628638 w 10323632"/>
              <a:gd name="connsiteY28" fmla="*/ 2903209 h 2903209"/>
              <a:gd name="connsiteX29" fmla="*/ 6231088 w 10323632"/>
              <a:gd name="connsiteY29" fmla="*/ 2903209 h 2903209"/>
              <a:gd name="connsiteX30" fmla="*/ 5353737 w 10323632"/>
              <a:gd name="connsiteY30" fmla="*/ 2903209 h 2903209"/>
              <a:gd name="connsiteX31" fmla="*/ 4764266 w 10323632"/>
              <a:gd name="connsiteY31" fmla="*/ 2903209 h 2903209"/>
              <a:gd name="connsiteX32" fmla="*/ 4174796 w 10323632"/>
              <a:gd name="connsiteY32" fmla="*/ 2903209 h 2903209"/>
              <a:gd name="connsiteX33" fmla="*/ 3489365 w 10323632"/>
              <a:gd name="connsiteY33" fmla="*/ 2903209 h 2903209"/>
              <a:gd name="connsiteX34" fmla="*/ 2612014 w 10323632"/>
              <a:gd name="connsiteY34" fmla="*/ 2903209 h 2903209"/>
              <a:gd name="connsiteX35" fmla="*/ 2022543 w 10323632"/>
              <a:gd name="connsiteY35" fmla="*/ 2903209 h 2903209"/>
              <a:gd name="connsiteX36" fmla="*/ 1337113 w 10323632"/>
              <a:gd name="connsiteY36" fmla="*/ 2903209 h 2903209"/>
              <a:gd name="connsiteX37" fmla="*/ 363801 w 10323632"/>
              <a:gd name="connsiteY37" fmla="*/ 2903209 h 2903209"/>
              <a:gd name="connsiteX38" fmla="*/ 0 w 10323632"/>
              <a:gd name="connsiteY38" fmla="*/ 2539408 h 2903209"/>
              <a:gd name="connsiteX39" fmla="*/ 0 w 10323632"/>
              <a:gd name="connsiteY39" fmla="*/ 2039018 h 2903209"/>
              <a:gd name="connsiteX40" fmla="*/ 0 w 10323632"/>
              <a:gd name="connsiteY40" fmla="*/ 1451605 h 2903209"/>
              <a:gd name="connsiteX41" fmla="*/ 0 w 10323632"/>
              <a:gd name="connsiteY41" fmla="*/ 907703 h 2903209"/>
              <a:gd name="connsiteX42" fmla="*/ 0 w 10323632"/>
              <a:gd name="connsiteY42" fmla="*/ 363801 h 29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23632" h="2903209" fill="none" extrusionOk="0">
                <a:moveTo>
                  <a:pt x="0" y="363801"/>
                </a:moveTo>
                <a:cubicBezTo>
                  <a:pt x="30591" y="164227"/>
                  <a:pt x="151158" y="20221"/>
                  <a:pt x="363801" y="0"/>
                </a:cubicBezTo>
                <a:cubicBezTo>
                  <a:pt x="497035" y="-14122"/>
                  <a:pt x="635227" y="-9699"/>
                  <a:pt x="857311" y="0"/>
                </a:cubicBezTo>
                <a:cubicBezTo>
                  <a:pt x="1079395" y="9699"/>
                  <a:pt x="1187612" y="11393"/>
                  <a:pt x="1446782" y="0"/>
                </a:cubicBezTo>
                <a:cubicBezTo>
                  <a:pt x="1705952" y="-11393"/>
                  <a:pt x="1896231" y="-2883"/>
                  <a:pt x="2036252" y="0"/>
                </a:cubicBezTo>
                <a:cubicBezTo>
                  <a:pt x="2176273" y="2883"/>
                  <a:pt x="2324402" y="15632"/>
                  <a:pt x="2433802" y="0"/>
                </a:cubicBezTo>
                <a:cubicBezTo>
                  <a:pt x="2543202" y="-15632"/>
                  <a:pt x="2747201" y="9809"/>
                  <a:pt x="3023272" y="0"/>
                </a:cubicBezTo>
                <a:cubicBezTo>
                  <a:pt x="3299343" y="-9809"/>
                  <a:pt x="3353962" y="-15062"/>
                  <a:pt x="3516782" y="0"/>
                </a:cubicBezTo>
                <a:cubicBezTo>
                  <a:pt x="3679602" y="15062"/>
                  <a:pt x="3797757" y="-1269"/>
                  <a:pt x="3914332" y="0"/>
                </a:cubicBezTo>
                <a:cubicBezTo>
                  <a:pt x="4030907" y="1269"/>
                  <a:pt x="4356886" y="7491"/>
                  <a:pt x="4791683" y="0"/>
                </a:cubicBezTo>
                <a:cubicBezTo>
                  <a:pt x="5226480" y="-7491"/>
                  <a:pt x="5215508" y="-14294"/>
                  <a:pt x="5477114" y="0"/>
                </a:cubicBezTo>
                <a:cubicBezTo>
                  <a:pt x="5738720" y="14294"/>
                  <a:pt x="5814005" y="-23733"/>
                  <a:pt x="6066585" y="0"/>
                </a:cubicBezTo>
                <a:cubicBezTo>
                  <a:pt x="6319165" y="23733"/>
                  <a:pt x="6524888" y="-35165"/>
                  <a:pt x="6847976" y="0"/>
                </a:cubicBezTo>
                <a:cubicBezTo>
                  <a:pt x="7171064" y="35165"/>
                  <a:pt x="7336867" y="14190"/>
                  <a:pt x="7533406" y="0"/>
                </a:cubicBezTo>
                <a:cubicBezTo>
                  <a:pt x="7729945" y="-14190"/>
                  <a:pt x="7957080" y="14633"/>
                  <a:pt x="8122877" y="0"/>
                </a:cubicBezTo>
                <a:cubicBezTo>
                  <a:pt x="8288674" y="-14633"/>
                  <a:pt x="8379650" y="-9156"/>
                  <a:pt x="8520426" y="0"/>
                </a:cubicBezTo>
                <a:cubicBezTo>
                  <a:pt x="8661202" y="9156"/>
                  <a:pt x="8972172" y="-16832"/>
                  <a:pt x="9109897" y="0"/>
                </a:cubicBezTo>
                <a:cubicBezTo>
                  <a:pt x="9247622" y="16832"/>
                  <a:pt x="9728320" y="17824"/>
                  <a:pt x="9959831" y="0"/>
                </a:cubicBezTo>
                <a:cubicBezTo>
                  <a:pt x="10157184" y="-4740"/>
                  <a:pt x="10337314" y="175901"/>
                  <a:pt x="10323632" y="363801"/>
                </a:cubicBezTo>
                <a:cubicBezTo>
                  <a:pt x="10331604" y="493684"/>
                  <a:pt x="10314315" y="714389"/>
                  <a:pt x="10323632" y="842435"/>
                </a:cubicBezTo>
                <a:cubicBezTo>
                  <a:pt x="10332949" y="970481"/>
                  <a:pt x="10298836" y="1283244"/>
                  <a:pt x="10323632" y="1429848"/>
                </a:cubicBezTo>
                <a:cubicBezTo>
                  <a:pt x="10348428" y="1576452"/>
                  <a:pt x="10337555" y="1680691"/>
                  <a:pt x="10323632" y="1930238"/>
                </a:cubicBezTo>
                <a:cubicBezTo>
                  <a:pt x="10309710" y="2179785"/>
                  <a:pt x="10293329" y="2332130"/>
                  <a:pt x="10323632" y="2539408"/>
                </a:cubicBezTo>
                <a:cubicBezTo>
                  <a:pt x="10284923" y="2751669"/>
                  <a:pt x="10174421" y="2870207"/>
                  <a:pt x="9959831" y="2903209"/>
                </a:cubicBezTo>
                <a:cubicBezTo>
                  <a:pt x="9765993" y="2929946"/>
                  <a:pt x="9619745" y="2881842"/>
                  <a:pt x="9370361" y="2903209"/>
                </a:cubicBezTo>
                <a:cubicBezTo>
                  <a:pt x="9120977" y="2924577"/>
                  <a:pt x="8961746" y="2875032"/>
                  <a:pt x="8684930" y="2903209"/>
                </a:cubicBezTo>
                <a:cubicBezTo>
                  <a:pt x="8408114" y="2931386"/>
                  <a:pt x="8191023" y="2898303"/>
                  <a:pt x="7903539" y="2903209"/>
                </a:cubicBezTo>
                <a:cubicBezTo>
                  <a:pt x="7616055" y="2908115"/>
                  <a:pt x="7397661" y="2924269"/>
                  <a:pt x="7122148" y="2903209"/>
                </a:cubicBezTo>
                <a:cubicBezTo>
                  <a:pt x="6846635" y="2882149"/>
                  <a:pt x="6779611" y="2911996"/>
                  <a:pt x="6628638" y="2903209"/>
                </a:cubicBezTo>
                <a:cubicBezTo>
                  <a:pt x="6477665" y="2894423"/>
                  <a:pt x="6341304" y="2883333"/>
                  <a:pt x="6231088" y="2903209"/>
                </a:cubicBezTo>
                <a:cubicBezTo>
                  <a:pt x="6120872" y="2923086"/>
                  <a:pt x="5765208" y="2876406"/>
                  <a:pt x="5353737" y="2903209"/>
                </a:cubicBezTo>
                <a:cubicBezTo>
                  <a:pt x="4942266" y="2930012"/>
                  <a:pt x="5008034" y="2924461"/>
                  <a:pt x="4764266" y="2903209"/>
                </a:cubicBezTo>
                <a:cubicBezTo>
                  <a:pt x="4520498" y="2881957"/>
                  <a:pt x="4344101" y="2920923"/>
                  <a:pt x="4174796" y="2903209"/>
                </a:cubicBezTo>
                <a:cubicBezTo>
                  <a:pt x="4005491" y="2885496"/>
                  <a:pt x="3789482" y="2909944"/>
                  <a:pt x="3489365" y="2903209"/>
                </a:cubicBezTo>
                <a:cubicBezTo>
                  <a:pt x="3189248" y="2896474"/>
                  <a:pt x="2795877" y="2926717"/>
                  <a:pt x="2612014" y="2903209"/>
                </a:cubicBezTo>
                <a:cubicBezTo>
                  <a:pt x="2428151" y="2879701"/>
                  <a:pt x="2276258" y="2920960"/>
                  <a:pt x="2022543" y="2903209"/>
                </a:cubicBezTo>
                <a:cubicBezTo>
                  <a:pt x="1768828" y="2885458"/>
                  <a:pt x="1608766" y="2886278"/>
                  <a:pt x="1337113" y="2903209"/>
                </a:cubicBezTo>
                <a:cubicBezTo>
                  <a:pt x="1065460" y="2920141"/>
                  <a:pt x="695415" y="2946886"/>
                  <a:pt x="363801" y="2903209"/>
                </a:cubicBezTo>
                <a:cubicBezTo>
                  <a:pt x="147937" y="2905353"/>
                  <a:pt x="-38254" y="2764351"/>
                  <a:pt x="0" y="2539408"/>
                </a:cubicBezTo>
                <a:cubicBezTo>
                  <a:pt x="-4999" y="2362869"/>
                  <a:pt x="3107" y="2147736"/>
                  <a:pt x="0" y="2039018"/>
                </a:cubicBezTo>
                <a:cubicBezTo>
                  <a:pt x="-3107" y="1930300"/>
                  <a:pt x="-18964" y="1708678"/>
                  <a:pt x="0" y="1451605"/>
                </a:cubicBezTo>
                <a:cubicBezTo>
                  <a:pt x="18964" y="1194532"/>
                  <a:pt x="-19153" y="1099643"/>
                  <a:pt x="0" y="907703"/>
                </a:cubicBezTo>
                <a:cubicBezTo>
                  <a:pt x="19153" y="715763"/>
                  <a:pt x="12338" y="496758"/>
                  <a:pt x="0" y="363801"/>
                </a:cubicBezTo>
                <a:close/>
              </a:path>
              <a:path w="10323632" h="2903209" stroke="0" extrusionOk="0">
                <a:moveTo>
                  <a:pt x="0" y="363801"/>
                </a:moveTo>
                <a:cubicBezTo>
                  <a:pt x="1386" y="205263"/>
                  <a:pt x="185656" y="40699"/>
                  <a:pt x="363801" y="0"/>
                </a:cubicBezTo>
                <a:cubicBezTo>
                  <a:pt x="583503" y="19940"/>
                  <a:pt x="940567" y="-20394"/>
                  <a:pt x="1145192" y="0"/>
                </a:cubicBezTo>
                <a:cubicBezTo>
                  <a:pt x="1349817" y="20394"/>
                  <a:pt x="1439768" y="-14011"/>
                  <a:pt x="1638702" y="0"/>
                </a:cubicBezTo>
                <a:cubicBezTo>
                  <a:pt x="1837636" y="14011"/>
                  <a:pt x="1902866" y="-24279"/>
                  <a:pt x="2132212" y="0"/>
                </a:cubicBezTo>
                <a:cubicBezTo>
                  <a:pt x="2361558" y="24279"/>
                  <a:pt x="2588150" y="2771"/>
                  <a:pt x="2913603" y="0"/>
                </a:cubicBezTo>
                <a:cubicBezTo>
                  <a:pt x="3239056" y="-2771"/>
                  <a:pt x="3323278" y="-5735"/>
                  <a:pt x="3503074" y="0"/>
                </a:cubicBezTo>
                <a:cubicBezTo>
                  <a:pt x="3682870" y="5735"/>
                  <a:pt x="4116967" y="642"/>
                  <a:pt x="4380425" y="0"/>
                </a:cubicBezTo>
                <a:cubicBezTo>
                  <a:pt x="4643883" y="-642"/>
                  <a:pt x="4833098" y="-41677"/>
                  <a:pt x="5257776" y="0"/>
                </a:cubicBezTo>
                <a:cubicBezTo>
                  <a:pt x="5682454" y="41677"/>
                  <a:pt x="5752051" y="7435"/>
                  <a:pt x="6039167" y="0"/>
                </a:cubicBezTo>
                <a:cubicBezTo>
                  <a:pt x="6326283" y="-7435"/>
                  <a:pt x="6350993" y="4114"/>
                  <a:pt x="6532677" y="0"/>
                </a:cubicBezTo>
                <a:cubicBezTo>
                  <a:pt x="6714361" y="-4114"/>
                  <a:pt x="6776093" y="13210"/>
                  <a:pt x="6930227" y="0"/>
                </a:cubicBezTo>
                <a:cubicBezTo>
                  <a:pt x="7084361" y="-13210"/>
                  <a:pt x="7568945" y="7692"/>
                  <a:pt x="7807579" y="0"/>
                </a:cubicBezTo>
                <a:cubicBezTo>
                  <a:pt x="8046213" y="-7692"/>
                  <a:pt x="8345155" y="2108"/>
                  <a:pt x="8493009" y="0"/>
                </a:cubicBezTo>
                <a:cubicBezTo>
                  <a:pt x="8640863" y="-2108"/>
                  <a:pt x="8972826" y="26190"/>
                  <a:pt x="9178440" y="0"/>
                </a:cubicBezTo>
                <a:cubicBezTo>
                  <a:pt x="9384054" y="-26190"/>
                  <a:pt x="9743739" y="-17621"/>
                  <a:pt x="9959831" y="0"/>
                </a:cubicBezTo>
                <a:cubicBezTo>
                  <a:pt x="10183462" y="-6635"/>
                  <a:pt x="10325866" y="200711"/>
                  <a:pt x="10323632" y="363801"/>
                </a:cubicBezTo>
                <a:cubicBezTo>
                  <a:pt x="10296333" y="481828"/>
                  <a:pt x="10308503" y="761609"/>
                  <a:pt x="10323632" y="951215"/>
                </a:cubicBezTo>
                <a:cubicBezTo>
                  <a:pt x="10338761" y="1140821"/>
                  <a:pt x="10322408" y="1252815"/>
                  <a:pt x="10323632" y="1473361"/>
                </a:cubicBezTo>
                <a:cubicBezTo>
                  <a:pt x="10324856" y="1693907"/>
                  <a:pt x="10334762" y="1862851"/>
                  <a:pt x="10323632" y="2060774"/>
                </a:cubicBezTo>
                <a:cubicBezTo>
                  <a:pt x="10312502" y="2258697"/>
                  <a:pt x="10310256" y="2306716"/>
                  <a:pt x="10323632" y="2539408"/>
                </a:cubicBezTo>
                <a:cubicBezTo>
                  <a:pt x="10333481" y="2737652"/>
                  <a:pt x="10197092" y="2921708"/>
                  <a:pt x="9959831" y="2903209"/>
                </a:cubicBezTo>
                <a:cubicBezTo>
                  <a:pt x="9820511" y="2882767"/>
                  <a:pt x="9663427" y="2885392"/>
                  <a:pt x="9466321" y="2903209"/>
                </a:cubicBezTo>
                <a:cubicBezTo>
                  <a:pt x="9269215" y="2921027"/>
                  <a:pt x="8839454" y="2931030"/>
                  <a:pt x="8588970" y="2903209"/>
                </a:cubicBezTo>
                <a:cubicBezTo>
                  <a:pt x="8338486" y="2875388"/>
                  <a:pt x="8243223" y="2875033"/>
                  <a:pt x="7999499" y="2903209"/>
                </a:cubicBezTo>
                <a:cubicBezTo>
                  <a:pt x="7755775" y="2931385"/>
                  <a:pt x="7413297" y="2914623"/>
                  <a:pt x="7122148" y="2903209"/>
                </a:cubicBezTo>
                <a:cubicBezTo>
                  <a:pt x="6830999" y="2891795"/>
                  <a:pt x="6580263" y="2946074"/>
                  <a:pt x="6244797" y="2903209"/>
                </a:cubicBezTo>
                <a:cubicBezTo>
                  <a:pt x="5909331" y="2860344"/>
                  <a:pt x="5789529" y="2914553"/>
                  <a:pt x="5655326" y="2903209"/>
                </a:cubicBezTo>
                <a:cubicBezTo>
                  <a:pt x="5521123" y="2891865"/>
                  <a:pt x="5428384" y="2912834"/>
                  <a:pt x="5257776" y="2903209"/>
                </a:cubicBezTo>
                <a:cubicBezTo>
                  <a:pt x="5087168" y="2893585"/>
                  <a:pt x="4927671" y="2908491"/>
                  <a:pt x="4764266" y="2903209"/>
                </a:cubicBezTo>
                <a:cubicBezTo>
                  <a:pt x="4600861" y="2897928"/>
                  <a:pt x="4374947" y="2916484"/>
                  <a:pt x="4270756" y="2903209"/>
                </a:cubicBezTo>
                <a:cubicBezTo>
                  <a:pt x="4166565" y="2889935"/>
                  <a:pt x="3854391" y="2895054"/>
                  <a:pt x="3489365" y="2903209"/>
                </a:cubicBezTo>
                <a:cubicBezTo>
                  <a:pt x="3124339" y="2911364"/>
                  <a:pt x="3255791" y="2891522"/>
                  <a:pt x="3091815" y="2903209"/>
                </a:cubicBezTo>
                <a:cubicBezTo>
                  <a:pt x="2927839" y="2914897"/>
                  <a:pt x="2800102" y="2897491"/>
                  <a:pt x="2598305" y="2903209"/>
                </a:cubicBezTo>
                <a:cubicBezTo>
                  <a:pt x="2396508" y="2908928"/>
                  <a:pt x="1930605" y="2875613"/>
                  <a:pt x="1720954" y="2903209"/>
                </a:cubicBezTo>
                <a:cubicBezTo>
                  <a:pt x="1511303" y="2930805"/>
                  <a:pt x="1440535" y="2885384"/>
                  <a:pt x="1323404" y="2903209"/>
                </a:cubicBezTo>
                <a:cubicBezTo>
                  <a:pt x="1206273" y="2921035"/>
                  <a:pt x="634624" y="2941247"/>
                  <a:pt x="363801" y="2903209"/>
                </a:cubicBezTo>
                <a:cubicBezTo>
                  <a:pt x="197728" y="2903506"/>
                  <a:pt x="15516" y="2767696"/>
                  <a:pt x="0" y="2539408"/>
                </a:cubicBezTo>
                <a:cubicBezTo>
                  <a:pt x="-9042" y="2405646"/>
                  <a:pt x="1781" y="2206236"/>
                  <a:pt x="0" y="1973750"/>
                </a:cubicBezTo>
                <a:cubicBezTo>
                  <a:pt x="-1781" y="1741264"/>
                  <a:pt x="-21915" y="1552726"/>
                  <a:pt x="0" y="1429848"/>
                </a:cubicBezTo>
                <a:cubicBezTo>
                  <a:pt x="21915" y="1306970"/>
                  <a:pt x="-4584" y="1109333"/>
                  <a:pt x="0" y="842435"/>
                </a:cubicBezTo>
                <a:cubicBezTo>
                  <a:pt x="4584" y="575537"/>
                  <a:pt x="9582" y="556301"/>
                  <a:pt x="0" y="363801"/>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r>
              <a:rPr kumimoji="0" lang="en-US" sz="2800" b="0" i="0" u="none" strike="noStrike" kern="1200" cap="none" spc="0" normalizeH="0" baseline="0" noProof="0" dirty="0">
                <a:ln>
                  <a:noFill/>
                </a:ln>
                <a:solidFill>
                  <a:prstClr val="black"/>
                </a:solidFill>
                <a:effectLst/>
                <a:uLnTx/>
                <a:uFillTx/>
                <a:latin typeface="Calibri" panose="020F0502020204030204"/>
                <a:ea typeface="Arial-Rounded" panose="020B0500000000000000" pitchFamily="34" charset="0"/>
                <a:cs typeface="Arial" panose="020B0604020202020204" pitchFamily="34" charset="0"/>
              </a:rPr>
              <a:t>      </a:t>
            </a:r>
            <a:r>
              <a:rPr lang="vi-VN" sz="2800" dirty="0">
                <a:solidFill>
                  <a:prstClr val="black"/>
                </a:solidFill>
                <a:ea typeface="Arial-Rounded" panose="020B0500000000000000" pitchFamily="34" charset="0"/>
                <a:cs typeface="Arial" panose="020B0604020202020204" pitchFamily="34" charset="0"/>
              </a:rPr>
              <a:t> </a:t>
            </a:r>
            <a:endParaRPr lang="en-US" sz="2800" dirty="0">
              <a:solidFill>
                <a:prstClr val="black"/>
              </a:solidFill>
              <a:ea typeface="Arial-Rounded" panose="020B0500000000000000" pitchFamily="34" charset="0"/>
              <a:cs typeface="Arial" panose="020B0604020202020204" pitchFamily="34" charset="0"/>
            </a:endParaRPr>
          </a:p>
          <a:p>
            <a:pPr lvl="0" algn="just">
              <a:lnSpc>
                <a:spcPct val="120000"/>
              </a:lnSpc>
            </a:pPr>
            <a:r>
              <a:rPr lang="en-US" sz="2800" dirty="0">
                <a:solidFill>
                  <a:prstClr val="black"/>
                </a:solidFill>
                <a:ea typeface="Arial-Rounded" panose="020B0500000000000000" pitchFamily="34" charset="0"/>
                <a:cs typeface="Arial" panose="020B0604020202020204" pitchFamily="34" charset="0"/>
              </a:rPr>
              <a:t>       </a:t>
            </a:r>
            <a:r>
              <a:rPr lang="vi-VN" sz="2800" dirty="0">
                <a:solidFill>
                  <a:prstClr val="black"/>
                </a:solidFill>
                <a:ea typeface="Arial-Rounded" panose="020B0500000000000000" pitchFamily="34" charset="0"/>
                <a:cs typeface="Arial" panose="020B0604020202020204" pitchFamily="34" charset="0"/>
              </a:rPr>
              <a:t>Ông Đùng bàn với vợ làm một con đường dẫn nước đi, tránh để nước tràn lênh láng. Ông Đùng lom khom dùng tay bới đất đằng trước, bà Đùng hì hụi vét đất đằng sau. Họ làm việc suốt ngày đêm, cùng trò chuyện vui vẻ. Thế rồi, theo con đường ông bà Đùng đào bới, nước đã chảy thành dòng, vượt qua đồi núi, đổ về xuôi. Đó chính là sông Đà ngày nay.</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CA239EE4-F30A-411F-A53F-2F7F39BA82F7}"/>
              </a:ext>
            </a:extLst>
          </p:cNvPr>
          <p:cNvGrpSpPr/>
          <p:nvPr/>
        </p:nvGrpSpPr>
        <p:grpSpPr>
          <a:xfrm>
            <a:off x="781716" y="2367112"/>
            <a:ext cx="668594" cy="619125"/>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id="{C80BF87E-1F79-4DA2-8F0C-517B6C0AA9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id="{43DAFF70-88E9-40A2-BD91-A8D8502FD717}"/>
                </a:ext>
              </a:extLst>
            </p:cNvPr>
            <p:cNvSpPr txBox="1"/>
            <p:nvPr/>
          </p:nvSpPr>
          <p:spPr>
            <a:xfrm>
              <a:off x="-40415" y="2120406"/>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3</a:t>
              </a:r>
            </a:p>
          </p:txBody>
        </p:sp>
      </p:grpSp>
    </p:spTree>
    <p:extLst>
      <p:ext uri="{BB962C8B-B14F-4D97-AF65-F5344CB8AC3E}">
        <p14:creationId xmlns:p14="http://schemas.microsoft.com/office/powerpoint/2010/main" val="1268107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403123" y="314632"/>
            <a:ext cx="11537730" cy="635801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Rectangle: Rounded Corners 33">
            <a:extLst>
              <a:ext uri="{FF2B5EF4-FFF2-40B4-BE49-F238E27FC236}">
                <a16:creationId xmlns:a16="http://schemas.microsoft.com/office/drawing/2014/main" id="{04847D64-BD66-4B44-83F5-2826BC081076}"/>
              </a:ext>
            </a:extLst>
          </p:cNvPr>
          <p:cNvSpPr/>
          <p:nvPr/>
        </p:nvSpPr>
        <p:spPr>
          <a:xfrm>
            <a:off x="3564797" y="753485"/>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20">
            <a:extLst>
              <a:ext uri="{FF2B5EF4-FFF2-40B4-BE49-F238E27FC236}">
                <a16:creationId xmlns:a16="http://schemas.microsoft.com/office/drawing/2014/main" id="{F26A54BE-DF4E-4F70-A766-D925343B765F}"/>
              </a:ext>
            </a:extLst>
          </p:cNvPr>
          <p:cNvSpPr/>
          <p:nvPr/>
        </p:nvSpPr>
        <p:spPr>
          <a:xfrm>
            <a:off x="781716" y="2367112"/>
            <a:ext cx="10830180" cy="3098078"/>
          </a:xfrm>
          <a:custGeom>
            <a:avLst/>
            <a:gdLst>
              <a:gd name="connsiteX0" fmla="*/ 0 w 10323632"/>
              <a:gd name="connsiteY0" fmla="*/ 363801 h 2903209"/>
              <a:gd name="connsiteX1" fmla="*/ 363801 w 10323632"/>
              <a:gd name="connsiteY1" fmla="*/ 0 h 2903209"/>
              <a:gd name="connsiteX2" fmla="*/ 857311 w 10323632"/>
              <a:gd name="connsiteY2" fmla="*/ 0 h 2903209"/>
              <a:gd name="connsiteX3" fmla="*/ 1446782 w 10323632"/>
              <a:gd name="connsiteY3" fmla="*/ 0 h 2903209"/>
              <a:gd name="connsiteX4" fmla="*/ 2036252 w 10323632"/>
              <a:gd name="connsiteY4" fmla="*/ 0 h 2903209"/>
              <a:gd name="connsiteX5" fmla="*/ 2433802 w 10323632"/>
              <a:gd name="connsiteY5" fmla="*/ 0 h 2903209"/>
              <a:gd name="connsiteX6" fmla="*/ 3023272 w 10323632"/>
              <a:gd name="connsiteY6" fmla="*/ 0 h 2903209"/>
              <a:gd name="connsiteX7" fmla="*/ 3516782 w 10323632"/>
              <a:gd name="connsiteY7" fmla="*/ 0 h 2903209"/>
              <a:gd name="connsiteX8" fmla="*/ 3914332 w 10323632"/>
              <a:gd name="connsiteY8" fmla="*/ 0 h 2903209"/>
              <a:gd name="connsiteX9" fmla="*/ 4791683 w 10323632"/>
              <a:gd name="connsiteY9" fmla="*/ 0 h 2903209"/>
              <a:gd name="connsiteX10" fmla="*/ 5477114 w 10323632"/>
              <a:gd name="connsiteY10" fmla="*/ 0 h 2903209"/>
              <a:gd name="connsiteX11" fmla="*/ 6066585 w 10323632"/>
              <a:gd name="connsiteY11" fmla="*/ 0 h 2903209"/>
              <a:gd name="connsiteX12" fmla="*/ 6847976 w 10323632"/>
              <a:gd name="connsiteY12" fmla="*/ 0 h 2903209"/>
              <a:gd name="connsiteX13" fmla="*/ 7533406 w 10323632"/>
              <a:gd name="connsiteY13" fmla="*/ 0 h 2903209"/>
              <a:gd name="connsiteX14" fmla="*/ 8122877 w 10323632"/>
              <a:gd name="connsiteY14" fmla="*/ 0 h 2903209"/>
              <a:gd name="connsiteX15" fmla="*/ 8520426 w 10323632"/>
              <a:gd name="connsiteY15" fmla="*/ 0 h 2903209"/>
              <a:gd name="connsiteX16" fmla="*/ 9109897 w 10323632"/>
              <a:gd name="connsiteY16" fmla="*/ 0 h 2903209"/>
              <a:gd name="connsiteX17" fmla="*/ 9959831 w 10323632"/>
              <a:gd name="connsiteY17" fmla="*/ 0 h 2903209"/>
              <a:gd name="connsiteX18" fmla="*/ 10323632 w 10323632"/>
              <a:gd name="connsiteY18" fmla="*/ 363801 h 2903209"/>
              <a:gd name="connsiteX19" fmla="*/ 10323632 w 10323632"/>
              <a:gd name="connsiteY19" fmla="*/ 842435 h 2903209"/>
              <a:gd name="connsiteX20" fmla="*/ 10323632 w 10323632"/>
              <a:gd name="connsiteY20" fmla="*/ 1429848 h 2903209"/>
              <a:gd name="connsiteX21" fmla="*/ 10323632 w 10323632"/>
              <a:gd name="connsiteY21" fmla="*/ 1930238 h 2903209"/>
              <a:gd name="connsiteX22" fmla="*/ 10323632 w 10323632"/>
              <a:gd name="connsiteY22" fmla="*/ 2539408 h 2903209"/>
              <a:gd name="connsiteX23" fmla="*/ 9959831 w 10323632"/>
              <a:gd name="connsiteY23" fmla="*/ 2903209 h 2903209"/>
              <a:gd name="connsiteX24" fmla="*/ 9370361 w 10323632"/>
              <a:gd name="connsiteY24" fmla="*/ 2903209 h 2903209"/>
              <a:gd name="connsiteX25" fmla="*/ 8684930 w 10323632"/>
              <a:gd name="connsiteY25" fmla="*/ 2903209 h 2903209"/>
              <a:gd name="connsiteX26" fmla="*/ 7903539 w 10323632"/>
              <a:gd name="connsiteY26" fmla="*/ 2903209 h 2903209"/>
              <a:gd name="connsiteX27" fmla="*/ 7122148 w 10323632"/>
              <a:gd name="connsiteY27" fmla="*/ 2903209 h 2903209"/>
              <a:gd name="connsiteX28" fmla="*/ 6628638 w 10323632"/>
              <a:gd name="connsiteY28" fmla="*/ 2903209 h 2903209"/>
              <a:gd name="connsiteX29" fmla="*/ 6231088 w 10323632"/>
              <a:gd name="connsiteY29" fmla="*/ 2903209 h 2903209"/>
              <a:gd name="connsiteX30" fmla="*/ 5353737 w 10323632"/>
              <a:gd name="connsiteY30" fmla="*/ 2903209 h 2903209"/>
              <a:gd name="connsiteX31" fmla="*/ 4764266 w 10323632"/>
              <a:gd name="connsiteY31" fmla="*/ 2903209 h 2903209"/>
              <a:gd name="connsiteX32" fmla="*/ 4174796 w 10323632"/>
              <a:gd name="connsiteY32" fmla="*/ 2903209 h 2903209"/>
              <a:gd name="connsiteX33" fmla="*/ 3489365 w 10323632"/>
              <a:gd name="connsiteY33" fmla="*/ 2903209 h 2903209"/>
              <a:gd name="connsiteX34" fmla="*/ 2612014 w 10323632"/>
              <a:gd name="connsiteY34" fmla="*/ 2903209 h 2903209"/>
              <a:gd name="connsiteX35" fmla="*/ 2022543 w 10323632"/>
              <a:gd name="connsiteY35" fmla="*/ 2903209 h 2903209"/>
              <a:gd name="connsiteX36" fmla="*/ 1337113 w 10323632"/>
              <a:gd name="connsiteY36" fmla="*/ 2903209 h 2903209"/>
              <a:gd name="connsiteX37" fmla="*/ 363801 w 10323632"/>
              <a:gd name="connsiteY37" fmla="*/ 2903209 h 2903209"/>
              <a:gd name="connsiteX38" fmla="*/ 0 w 10323632"/>
              <a:gd name="connsiteY38" fmla="*/ 2539408 h 2903209"/>
              <a:gd name="connsiteX39" fmla="*/ 0 w 10323632"/>
              <a:gd name="connsiteY39" fmla="*/ 2039018 h 2903209"/>
              <a:gd name="connsiteX40" fmla="*/ 0 w 10323632"/>
              <a:gd name="connsiteY40" fmla="*/ 1451605 h 2903209"/>
              <a:gd name="connsiteX41" fmla="*/ 0 w 10323632"/>
              <a:gd name="connsiteY41" fmla="*/ 907703 h 2903209"/>
              <a:gd name="connsiteX42" fmla="*/ 0 w 10323632"/>
              <a:gd name="connsiteY42" fmla="*/ 363801 h 29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23632" h="2903209" fill="none" extrusionOk="0">
                <a:moveTo>
                  <a:pt x="0" y="363801"/>
                </a:moveTo>
                <a:cubicBezTo>
                  <a:pt x="30591" y="164227"/>
                  <a:pt x="151158" y="20221"/>
                  <a:pt x="363801" y="0"/>
                </a:cubicBezTo>
                <a:cubicBezTo>
                  <a:pt x="497035" y="-14122"/>
                  <a:pt x="635227" y="-9699"/>
                  <a:pt x="857311" y="0"/>
                </a:cubicBezTo>
                <a:cubicBezTo>
                  <a:pt x="1079395" y="9699"/>
                  <a:pt x="1187612" y="11393"/>
                  <a:pt x="1446782" y="0"/>
                </a:cubicBezTo>
                <a:cubicBezTo>
                  <a:pt x="1705952" y="-11393"/>
                  <a:pt x="1896231" y="-2883"/>
                  <a:pt x="2036252" y="0"/>
                </a:cubicBezTo>
                <a:cubicBezTo>
                  <a:pt x="2176273" y="2883"/>
                  <a:pt x="2324402" y="15632"/>
                  <a:pt x="2433802" y="0"/>
                </a:cubicBezTo>
                <a:cubicBezTo>
                  <a:pt x="2543202" y="-15632"/>
                  <a:pt x="2747201" y="9809"/>
                  <a:pt x="3023272" y="0"/>
                </a:cubicBezTo>
                <a:cubicBezTo>
                  <a:pt x="3299343" y="-9809"/>
                  <a:pt x="3353962" y="-15062"/>
                  <a:pt x="3516782" y="0"/>
                </a:cubicBezTo>
                <a:cubicBezTo>
                  <a:pt x="3679602" y="15062"/>
                  <a:pt x="3797757" y="-1269"/>
                  <a:pt x="3914332" y="0"/>
                </a:cubicBezTo>
                <a:cubicBezTo>
                  <a:pt x="4030907" y="1269"/>
                  <a:pt x="4356886" y="7491"/>
                  <a:pt x="4791683" y="0"/>
                </a:cubicBezTo>
                <a:cubicBezTo>
                  <a:pt x="5226480" y="-7491"/>
                  <a:pt x="5215508" y="-14294"/>
                  <a:pt x="5477114" y="0"/>
                </a:cubicBezTo>
                <a:cubicBezTo>
                  <a:pt x="5738720" y="14294"/>
                  <a:pt x="5814005" y="-23733"/>
                  <a:pt x="6066585" y="0"/>
                </a:cubicBezTo>
                <a:cubicBezTo>
                  <a:pt x="6319165" y="23733"/>
                  <a:pt x="6524888" y="-35165"/>
                  <a:pt x="6847976" y="0"/>
                </a:cubicBezTo>
                <a:cubicBezTo>
                  <a:pt x="7171064" y="35165"/>
                  <a:pt x="7336867" y="14190"/>
                  <a:pt x="7533406" y="0"/>
                </a:cubicBezTo>
                <a:cubicBezTo>
                  <a:pt x="7729945" y="-14190"/>
                  <a:pt x="7957080" y="14633"/>
                  <a:pt x="8122877" y="0"/>
                </a:cubicBezTo>
                <a:cubicBezTo>
                  <a:pt x="8288674" y="-14633"/>
                  <a:pt x="8379650" y="-9156"/>
                  <a:pt x="8520426" y="0"/>
                </a:cubicBezTo>
                <a:cubicBezTo>
                  <a:pt x="8661202" y="9156"/>
                  <a:pt x="8972172" y="-16832"/>
                  <a:pt x="9109897" y="0"/>
                </a:cubicBezTo>
                <a:cubicBezTo>
                  <a:pt x="9247622" y="16832"/>
                  <a:pt x="9728320" y="17824"/>
                  <a:pt x="9959831" y="0"/>
                </a:cubicBezTo>
                <a:cubicBezTo>
                  <a:pt x="10157184" y="-4740"/>
                  <a:pt x="10337314" y="175901"/>
                  <a:pt x="10323632" y="363801"/>
                </a:cubicBezTo>
                <a:cubicBezTo>
                  <a:pt x="10331604" y="493684"/>
                  <a:pt x="10314315" y="714389"/>
                  <a:pt x="10323632" y="842435"/>
                </a:cubicBezTo>
                <a:cubicBezTo>
                  <a:pt x="10332949" y="970481"/>
                  <a:pt x="10298836" y="1283244"/>
                  <a:pt x="10323632" y="1429848"/>
                </a:cubicBezTo>
                <a:cubicBezTo>
                  <a:pt x="10348428" y="1576452"/>
                  <a:pt x="10337555" y="1680691"/>
                  <a:pt x="10323632" y="1930238"/>
                </a:cubicBezTo>
                <a:cubicBezTo>
                  <a:pt x="10309710" y="2179785"/>
                  <a:pt x="10293329" y="2332130"/>
                  <a:pt x="10323632" y="2539408"/>
                </a:cubicBezTo>
                <a:cubicBezTo>
                  <a:pt x="10284923" y="2751669"/>
                  <a:pt x="10174421" y="2870207"/>
                  <a:pt x="9959831" y="2903209"/>
                </a:cubicBezTo>
                <a:cubicBezTo>
                  <a:pt x="9765993" y="2929946"/>
                  <a:pt x="9619745" y="2881842"/>
                  <a:pt x="9370361" y="2903209"/>
                </a:cubicBezTo>
                <a:cubicBezTo>
                  <a:pt x="9120977" y="2924577"/>
                  <a:pt x="8961746" y="2875032"/>
                  <a:pt x="8684930" y="2903209"/>
                </a:cubicBezTo>
                <a:cubicBezTo>
                  <a:pt x="8408114" y="2931386"/>
                  <a:pt x="8191023" y="2898303"/>
                  <a:pt x="7903539" y="2903209"/>
                </a:cubicBezTo>
                <a:cubicBezTo>
                  <a:pt x="7616055" y="2908115"/>
                  <a:pt x="7397661" y="2924269"/>
                  <a:pt x="7122148" y="2903209"/>
                </a:cubicBezTo>
                <a:cubicBezTo>
                  <a:pt x="6846635" y="2882149"/>
                  <a:pt x="6779611" y="2911996"/>
                  <a:pt x="6628638" y="2903209"/>
                </a:cubicBezTo>
                <a:cubicBezTo>
                  <a:pt x="6477665" y="2894423"/>
                  <a:pt x="6341304" y="2883333"/>
                  <a:pt x="6231088" y="2903209"/>
                </a:cubicBezTo>
                <a:cubicBezTo>
                  <a:pt x="6120872" y="2923086"/>
                  <a:pt x="5765208" y="2876406"/>
                  <a:pt x="5353737" y="2903209"/>
                </a:cubicBezTo>
                <a:cubicBezTo>
                  <a:pt x="4942266" y="2930012"/>
                  <a:pt x="5008034" y="2924461"/>
                  <a:pt x="4764266" y="2903209"/>
                </a:cubicBezTo>
                <a:cubicBezTo>
                  <a:pt x="4520498" y="2881957"/>
                  <a:pt x="4344101" y="2920923"/>
                  <a:pt x="4174796" y="2903209"/>
                </a:cubicBezTo>
                <a:cubicBezTo>
                  <a:pt x="4005491" y="2885496"/>
                  <a:pt x="3789482" y="2909944"/>
                  <a:pt x="3489365" y="2903209"/>
                </a:cubicBezTo>
                <a:cubicBezTo>
                  <a:pt x="3189248" y="2896474"/>
                  <a:pt x="2795877" y="2926717"/>
                  <a:pt x="2612014" y="2903209"/>
                </a:cubicBezTo>
                <a:cubicBezTo>
                  <a:pt x="2428151" y="2879701"/>
                  <a:pt x="2276258" y="2920960"/>
                  <a:pt x="2022543" y="2903209"/>
                </a:cubicBezTo>
                <a:cubicBezTo>
                  <a:pt x="1768828" y="2885458"/>
                  <a:pt x="1608766" y="2886278"/>
                  <a:pt x="1337113" y="2903209"/>
                </a:cubicBezTo>
                <a:cubicBezTo>
                  <a:pt x="1065460" y="2920141"/>
                  <a:pt x="695415" y="2946886"/>
                  <a:pt x="363801" y="2903209"/>
                </a:cubicBezTo>
                <a:cubicBezTo>
                  <a:pt x="147937" y="2905353"/>
                  <a:pt x="-38254" y="2764351"/>
                  <a:pt x="0" y="2539408"/>
                </a:cubicBezTo>
                <a:cubicBezTo>
                  <a:pt x="-4999" y="2362869"/>
                  <a:pt x="3107" y="2147736"/>
                  <a:pt x="0" y="2039018"/>
                </a:cubicBezTo>
                <a:cubicBezTo>
                  <a:pt x="-3107" y="1930300"/>
                  <a:pt x="-18964" y="1708678"/>
                  <a:pt x="0" y="1451605"/>
                </a:cubicBezTo>
                <a:cubicBezTo>
                  <a:pt x="18964" y="1194532"/>
                  <a:pt x="-19153" y="1099643"/>
                  <a:pt x="0" y="907703"/>
                </a:cubicBezTo>
                <a:cubicBezTo>
                  <a:pt x="19153" y="715763"/>
                  <a:pt x="12338" y="496758"/>
                  <a:pt x="0" y="363801"/>
                </a:cubicBezTo>
                <a:close/>
              </a:path>
              <a:path w="10323632" h="2903209" stroke="0" extrusionOk="0">
                <a:moveTo>
                  <a:pt x="0" y="363801"/>
                </a:moveTo>
                <a:cubicBezTo>
                  <a:pt x="1386" y="205263"/>
                  <a:pt x="185656" y="40699"/>
                  <a:pt x="363801" y="0"/>
                </a:cubicBezTo>
                <a:cubicBezTo>
                  <a:pt x="583503" y="19940"/>
                  <a:pt x="940567" y="-20394"/>
                  <a:pt x="1145192" y="0"/>
                </a:cubicBezTo>
                <a:cubicBezTo>
                  <a:pt x="1349817" y="20394"/>
                  <a:pt x="1439768" y="-14011"/>
                  <a:pt x="1638702" y="0"/>
                </a:cubicBezTo>
                <a:cubicBezTo>
                  <a:pt x="1837636" y="14011"/>
                  <a:pt x="1902866" y="-24279"/>
                  <a:pt x="2132212" y="0"/>
                </a:cubicBezTo>
                <a:cubicBezTo>
                  <a:pt x="2361558" y="24279"/>
                  <a:pt x="2588150" y="2771"/>
                  <a:pt x="2913603" y="0"/>
                </a:cubicBezTo>
                <a:cubicBezTo>
                  <a:pt x="3239056" y="-2771"/>
                  <a:pt x="3323278" y="-5735"/>
                  <a:pt x="3503074" y="0"/>
                </a:cubicBezTo>
                <a:cubicBezTo>
                  <a:pt x="3682870" y="5735"/>
                  <a:pt x="4116967" y="642"/>
                  <a:pt x="4380425" y="0"/>
                </a:cubicBezTo>
                <a:cubicBezTo>
                  <a:pt x="4643883" y="-642"/>
                  <a:pt x="4833098" y="-41677"/>
                  <a:pt x="5257776" y="0"/>
                </a:cubicBezTo>
                <a:cubicBezTo>
                  <a:pt x="5682454" y="41677"/>
                  <a:pt x="5752051" y="7435"/>
                  <a:pt x="6039167" y="0"/>
                </a:cubicBezTo>
                <a:cubicBezTo>
                  <a:pt x="6326283" y="-7435"/>
                  <a:pt x="6350993" y="4114"/>
                  <a:pt x="6532677" y="0"/>
                </a:cubicBezTo>
                <a:cubicBezTo>
                  <a:pt x="6714361" y="-4114"/>
                  <a:pt x="6776093" y="13210"/>
                  <a:pt x="6930227" y="0"/>
                </a:cubicBezTo>
                <a:cubicBezTo>
                  <a:pt x="7084361" y="-13210"/>
                  <a:pt x="7568945" y="7692"/>
                  <a:pt x="7807579" y="0"/>
                </a:cubicBezTo>
                <a:cubicBezTo>
                  <a:pt x="8046213" y="-7692"/>
                  <a:pt x="8345155" y="2108"/>
                  <a:pt x="8493009" y="0"/>
                </a:cubicBezTo>
                <a:cubicBezTo>
                  <a:pt x="8640863" y="-2108"/>
                  <a:pt x="8972826" y="26190"/>
                  <a:pt x="9178440" y="0"/>
                </a:cubicBezTo>
                <a:cubicBezTo>
                  <a:pt x="9384054" y="-26190"/>
                  <a:pt x="9743739" y="-17621"/>
                  <a:pt x="9959831" y="0"/>
                </a:cubicBezTo>
                <a:cubicBezTo>
                  <a:pt x="10183462" y="-6635"/>
                  <a:pt x="10325866" y="200711"/>
                  <a:pt x="10323632" y="363801"/>
                </a:cubicBezTo>
                <a:cubicBezTo>
                  <a:pt x="10296333" y="481828"/>
                  <a:pt x="10308503" y="761609"/>
                  <a:pt x="10323632" y="951215"/>
                </a:cubicBezTo>
                <a:cubicBezTo>
                  <a:pt x="10338761" y="1140821"/>
                  <a:pt x="10322408" y="1252815"/>
                  <a:pt x="10323632" y="1473361"/>
                </a:cubicBezTo>
                <a:cubicBezTo>
                  <a:pt x="10324856" y="1693907"/>
                  <a:pt x="10334762" y="1862851"/>
                  <a:pt x="10323632" y="2060774"/>
                </a:cubicBezTo>
                <a:cubicBezTo>
                  <a:pt x="10312502" y="2258697"/>
                  <a:pt x="10310256" y="2306716"/>
                  <a:pt x="10323632" y="2539408"/>
                </a:cubicBezTo>
                <a:cubicBezTo>
                  <a:pt x="10333481" y="2737652"/>
                  <a:pt x="10197092" y="2921708"/>
                  <a:pt x="9959831" y="2903209"/>
                </a:cubicBezTo>
                <a:cubicBezTo>
                  <a:pt x="9820511" y="2882767"/>
                  <a:pt x="9663427" y="2885392"/>
                  <a:pt x="9466321" y="2903209"/>
                </a:cubicBezTo>
                <a:cubicBezTo>
                  <a:pt x="9269215" y="2921027"/>
                  <a:pt x="8839454" y="2931030"/>
                  <a:pt x="8588970" y="2903209"/>
                </a:cubicBezTo>
                <a:cubicBezTo>
                  <a:pt x="8338486" y="2875388"/>
                  <a:pt x="8243223" y="2875033"/>
                  <a:pt x="7999499" y="2903209"/>
                </a:cubicBezTo>
                <a:cubicBezTo>
                  <a:pt x="7755775" y="2931385"/>
                  <a:pt x="7413297" y="2914623"/>
                  <a:pt x="7122148" y="2903209"/>
                </a:cubicBezTo>
                <a:cubicBezTo>
                  <a:pt x="6830999" y="2891795"/>
                  <a:pt x="6580263" y="2946074"/>
                  <a:pt x="6244797" y="2903209"/>
                </a:cubicBezTo>
                <a:cubicBezTo>
                  <a:pt x="5909331" y="2860344"/>
                  <a:pt x="5789529" y="2914553"/>
                  <a:pt x="5655326" y="2903209"/>
                </a:cubicBezTo>
                <a:cubicBezTo>
                  <a:pt x="5521123" y="2891865"/>
                  <a:pt x="5428384" y="2912834"/>
                  <a:pt x="5257776" y="2903209"/>
                </a:cubicBezTo>
                <a:cubicBezTo>
                  <a:pt x="5087168" y="2893585"/>
                  <a:pt x="4927671" y="2908491"/>
                  <a:pt x="4764266" y="2903209"/>
                </a:cubicBezTo>
                <a:cubicBezTo>
                  <a:pt x="4600861" y="2897928"/>
                  <a:pt x="4374947" y="2916484"/>
                  <a:pt x="4270756" y="2903209"/>
                </a:cubicBezTo>
                <a:cubicBezTo>
                  <a:pt x="4166565" y="2889935"/>
                  <a:pt x="3854391" y="2895054"/>
                  <a:pt x="3489365" y="2903209"/>
                </a:cubicBezTo>
                <a:cubicBezTo>
                  <a:pt x="3124339" y="2911364"/>
                  <a:pt x="3255791" y="2891522"/>
                  <a:pt x="3091815" y="2903209"/>
                </a:cubicBezTo>
                <a:cubicBezTo>
                  <a:pt x="2927839" y="2914897"/>
                  <a:pt x="2800102" y="2897491"/>
                  <a:pt x="2598305" y="2903209"/>
                </a:cubicBezTo>
                <a:cubicBezTo>
                  <a:pt x="2396508" y="2908928"/>
                  <a:pt x="1930605" y="2875613"/>
                  <a:pt x="1720954" y="2903209"/>
                </a:cubicBezTo>
                <a:cubicBezTo>
                  <a:pt x="1511303" y="2930805"/>
                  <a:pt x="1440535" y="2885384"/>
                  <a:pt x="1323404" y="2903209"/>
                </a:cubicBezTo>
                <a:cubicBezTo>
                  <a:pt x="1206273" y="2921035"/>
                  <a:pt x="634624" y="2941247"/>
                  <a:pt x="363801" y="2903209"/>
                </a:cubicBezTo>
                <a:cubicBezTo>
                  <a:pt x="197728" y="2903506"/>
                  <a:pt x="15516" y="2767696"/>
                  <a:pt x="0" y="2539408"/>
                </a:cubicBezTo>
                <a:cubicBezTo>
                  <a:pt x="-9042" y="2405646"/>
                  <a:pt x="1781" y="2206236"/>
                  <a:pt x="0" y="1973750"/>
                </a:cubicBezTo>
                <a:cubicBezTo>
                  <a:pt x="-1781" y="1741264"/>
                  <a:pt x="-21915" y="1552726"/>
                  <a:pt x="0" y="1429848"/>
                </a:cubicBezTo>
                <a:cubicBezTo>
                  <a:pt x="21915" y="1306970"/>
                  <a:pt x="-4584" y="1109333"/>
                  <a:pt x="0" y="842435"/>
                </a:cubicBezTo>
                <a:cubicBezTo>
                  <a:pt x="4584" y="575537"/>
                  <a:pt x="9582" y="556301"/>
                  <a:pt x="0" y="363801"/>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Arial-Rounded" panose="020B0500000000000000" pitchFamily="34" charset="0"/>
                <a:cs typeface="Arial" panose="020B0604020202020204" pitchFamily="34" charset="0"/>
              </a:rPr>
              <a:t>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Arial-Rounded" panose="020B0500000000000000" pitchFamily="34" charset="0"/>
                <a:cs typeface="Arial" panose="020B0604020202020204" pitchFamily="34" charset="0"/>
              </a:rPr>
              <a:t>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Ông Đùng bàn với vợ làm một con đường dẫn nước đi, tránh để nước tràn lênh láng. Ông Đùng lom khom dùng tay bới đất đằng trước, bà Đùng </a:t>
            </a: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hì hụi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vét đất đằng sau. Họ làm việc suốt ngày đêm, cùng trò chuyện vui vẻ. Thế rồi, theo con đường ông bà Đùng đào bới, nước đã chảy thành dòng, vượt qua đồi núi, đổ về xuôi. Đó chính là sông Đà ngày nay.</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CA239EE4-F30A-411F-A53F-2F7F39BA82F7}"/>
              </a:ext>
            </a:extLst>
          </p:cNvPr>
          <p:cNvGrpSpPr/>
          <p:nvPr/>
        </p:nvGrpSpPr>
        <p:grpSpPr>
          <a:xfrm>
            <a:off x="781716" y="2367112"/>
            <a:ext cx="668594" cy="619125"/>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id="{C80BF87E-1F79-4DA2-8F0C-517B6C0AA9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id="{43DAFF70-88E9-40A2-BD91-A8D8502FD717}"/>
                </a:ext>
              </a:extLst>
            </p:cNvPr>
            <p:cNvSpPr txBox="1"/>
            <p:nvPr/>
          </p:nvSpPr>
          <p:spPr>
            <a:xfrm>
              <a:off x="-40415" y="2120406"/>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3</a:t>
              </a:r>
            </a:p>
          </p:txBody>
        </p:sp>
      </p:grpSp>
      <p:sp>
        <p:nvSpPr>
          <p:cNvPr id="9" name="TextBox 8">
            <a:extLst>
              <a:ext uri="{FF2B5EF4-FFF2-40B4-BE49-F238E27FC236}">
                <a16:creationId xmlns:a16="http://schemas.microsoft.com/office/drawing/2014/main" id="{D5A42CCF-755E-4FAD-9BB3-F59F8B1A4936}"/>
              </a:ext>
            </a:extLst>
          </p:cNvPr>
          <p:cNvSpPr txBox="1"/>
          <p:nvPr/>
        </p:nvSpPr>
        <p:spPr>
          <a:xfrm>
            <a:off x="654271" y="5710875"/>
            <a:ext cx="115377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Hì</a:t>
            </a:r>
            <a:r>
              <a:rPr kumimoji="0" lang="en-US" sz="2800" b="0"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hụi</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dáng</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vẻ</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cặm</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cụi</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làm</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việc</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gì</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đó</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cách</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khó</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nhọc</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kiên</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nhẫn</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701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403123" y="314632"/>
            <a:ext cx="11537730" cy="635801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8" name="Rectangle: Rounded Corners 33">
            <a:extLst>
              <a:ext uri="{FF2B5EF4-FFF2-40B4-BE49-F238E27FC236}">
                <a16:creationId xmlns:a16="http://schemas.microsoft.com/office/drawing/2014/main" id="{04847D64-BD66-4B44-83F5-2826BC081076}"/>
              </a:ext>
            </a:extLst>
          </p:cNvPr>
          <p:cNvSpPr/>
          <p:nvPr/>
        </p:nvSpPr>
        <p:spPr>
          <a:xfrm>
            <a:off x="3564797" y="930465"/>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20">
            <a:extLst>
              <a:ext uri="{FF2B5EF4-FFF2-40B4-BE49-F238E27FC236}">
                <a16:creationId xmlns:a16="http://schemas.microsoft.com/office/drawing/2014/main" id="{F26A54BE-DF4E-4F70-A766-D925343B765F}"/>
              </a:ext>
            </a:extLst>
          </p:cNvPr>
          <p:cNvSpPr/>
          <p:nvPr/>
        </p:nvSpPr>
        <p:spPr>
          <a:xfrm>
            <a:off x="885142" y="2573094"/>
            <a:ext cx="10830180" cy="2751763"/>
          </a:xfrm>
          <a:custGeom>
            <a:avLst/>
            <a:gdLst>
              <a:gd name="connsiteX0" fmla="*/ 0 w 10323632"/>
              <a:gd name="connsiteY0" fmla="*/ 363801 h 2903209"/>
              <a:gd name="connsiteX1" fmla="*/ 363801 w 10323632"/>
              <a:gd name="connsiteY1" fmla="*/ 0 h 2903209"/>
              <a:gd name="connsiteX2" fmla="*/ 857311 w 10323632"/>
              <a:gd name="connsiteY2" fmla="*/ 0 h 2903209"/>
              <a:gd name="connsiteX3" fmla="*/ 1446782 w 10323632"/>
              <a:gd name="connsiteY3" fmla="*/ 0 h 2903209"/>
              <a:gd name="connsiteX4" fmla="*/ 2036252 w 10323632"/>
              <a:gd name="connsiteY4" fmla="*/ 0 h 2903209"/>
              <a:gd name="connsiteX5" fmla="*/ 2433802 w 10323632"/>
              <a:gd name="connsiteY5" fmla="*/ 0 h 2903209"/>
              <a:gd name="connsiteX6" fmla="*/ 3023272 w 10323632"/>
              <a:gd name="connsiteY6" fmla="*/ 0 h 2903209"/>
              <a:gd name="connsiteX7" fmla="*/ 3516782 w 10323632"/>
              <a:gd name="connsiteY7" fmla="*/ 0 h 2903209"/>
              <a:gd name="connsiteX8" fmla="*/ 3914332 w 10323632"/>
              <a:gd name="connsiteY8" fmla="*/ 0 h 2903209"/>
              <a:gd name="connsiteX9" fmla="*/ 4791683 w 10323632"/>
              <a:gd name="connsiteY9" fmla="*/ 0 h 2903209"/>
              <a:gd name="connsiteX10" fmla="*/ 5477114 w 10323632"/>
              <a:gd name="connsiteY10" fmla="*/ 0 h 2903209"/>
              <a:gd name="connsiteX11" fmla="*/ 6066585 w 10323632"/>
              <a:gd name="connsiteY11" fmla="*/ 0 h 2903209"/>
              <a:gd name="connsiteX12" fmla="*/ 6847976 w 10323632"/>
              <a:gd name="connsiteY12" fmla="*/ 0 h 2903209"/>
              <a:gd name="connsiteX13" fmla="*/ 7533406 w 10323632"/>
              <a:gd name="connsiteY13" fmla="*/ 0 h 2903209"/>
              <a:gd name="connsiteX14" fmla="*/ 8122877 w 10323632"/>
              <a:gd name="connsiteY14" fmla="*/ 0 h 2903209"/>
              <a:gd name="connsiteX15" fmla="*/ 8520426 w 10323632"/>
              <a:gd name="connsiteY15" fmla="*/ 0 h 2903209"/>
              <a:gd name="connsiteX16" fmla="*/ 9109897 w 10323632"/>
              <a:gd name="connsiteY16" fmla="*/ 0 h 2903209"/>
              <a:gd name="connsiteX17" fmla="*/ 9959831 w 10323632"/>
              <a:gd name="connsiteY17" fmla="*/ 0 h 2903209"/>
              <a:gd name="connsiteX18" fmla="*/ 10323632 w 10323632"/>
              <a:gd name="connsiteY18" fmla="*/ 363801 h 2903209"/>
              <a:gd name="connsiteX19" fmla="*/ 10323632 w 10323632"/>
              <a:gd name="connsiteY19" fmla="*/ 842435 h 2903209"/>
              <a:gd name="connsiteX20" fmla="*/ 10323632 w 10323632"/>
              <a:gd name="connsiteY20" fmla="*/ 1429848 h 2903209"/>
              <a:gd name="connsiteX21" fmla="*/ 10323632 w 10323632"/>
              <a:gd name="connsiteY21" fmla="*/ 1930238 h 2903209"/>
              <a:gd name="connsiteX22" fmla="*/ 10323632 w 10323632"/>
              <a:gd name="connsiteY22" fmla="*/ 2539408 h 2903209"/>
              <a:gd name="connsiteX23" fmla="*/ 9959831 w 10323632"/>
              <a:gd name="connsiteY23" fmla="*/ 2903209 h 2903209"/>
              <a:gd name="connsiteX24" fmla="*/ 9370361 w 10323632"/>
              <a:gd name="connsiteY24" fmla="*/ 2903209 h 2903209"/>
              <a:gd name="connsiteX25" fmla="*/ 8684930 w 10323632"/>
              <a:gd name="connsiteY25" fmla="*/ 2903209 h 2903209"/>
              <a:gd name="connsiteX26" fmla="*/ 7903539 w 10323632"/>
              <a:gd name="connsiteY26" fmla="*/ 2903209 h 2903209"/>
              <a:gd name="connsiteX27" fmla="*/ 7122148 w 10323632"/>
              <a:gd name="connsiteY27" fmla="*/ 2903209 h 2903209"/>
              <a:gd name="connsiteX28" fmla="*/ 6628638 w 10323632"/>
              <a:gd name="connsiteY28" fmla="*/ 2903209 h 2903209"/>
              <a:gd name="connsiteX29" fmla="*/ 6231088 w 10323632"/>
              <a:gd name="connsiteY29" fmla="*/ 2903209 h 2903209"/>
              <a:gd name="connsiteX30" fmla="*/ 5353737 w 10323632"/>
              <a:gd name="connsiteY30" fmla="*/ 2903209 h 2903209"/>
              <a:gd name="connsiteX31" fmla="*/ 4764266 w 10323632"/>
              <a:gd name="connsiteY31" fmla="*/ 2903209 h 2903209"/>
              <a:gd name="connsiteX32" fmla="*/ 4174796 w 10323632"/>
              <a:gd name="connsiteY32" fmla="*/ 2903209 h 2903209"/>
              <a:gd name="connsiteX33" fmla="*/ 3489365 w 10323632"/>
              <a:gd name="connsiteY33" fmla="*/ 2903209 h 2903209"/>
              <a:gd name="connsiteX34" fmla="*/ 2612014 w 10323632"/>
              <a:gd name="connsiteY34" fmla="*/ 2903209 h 2903209"/>
              <a:gd name="connsiteX35" fmla="*/ 2022543 w 10323632"/>
              <a:gd name="connsiteY35" fmla="*/ 2903209 h 2903209"/>
              <a:gd name="connsiteX36" fmla="*/ 1337113 w 10323632"/>
              <a:gd name="connsiteY36" fmla="*/ 2903209 h 2903209"/>
              <a:gd name="connsiteX37" fmla="*/ 363801 w 10323632"/>
              <a:gd name="connsiteY37" fmla="*/ 2903209 h 2903209"/>
              <a:gd name="connsiteX38" fmla="*/ 0 w 10323632"/>
              <a:gd name="connsiteY38" fmla="*/ 2539408 h 2903209"/>
              <a:gd name="connsiteX39" fmla="*/ 0 w 10323632"/>
              <a:gd name="connsiteY39" fmla="*/ 2039018 h 2903209"/>
              <a:gd name="connsiteX40" fmla="*/ 0 w 10323632"/>
              <a:gd name="connsiteY40" fmla="*/ 1451605 h 2903209"/>
              <a:gd name="connsiteX41" fmla="*/ 0 w 10323632"/>
              <a:gd name="connsiteY41" fmla="*/ 907703 h 2903209"/>
              <a:gd name="connsiteX42" fmla="*/ 0 w 10323632"/>
              <a:gd name="connsiteY42" fmla="*/ 363801 h 29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23632" h="2903209" fill="none" extrusionOk="0">
                <a:moveTo>
                  <a:pt x="0" y="363801"/>
                </a:moveTo>
                <a:cubicBezTo>
                  <a:pt x="30591" y="164227"/>
                  <a:pt x="151158" y="20221"/>
                  <a:pt x="363801" y="0"/>
                </a:cubicBezTo>
                <a:cubicBezTo>
                  <a:pt x="497035" y="-14122"/>
                  <a:pt x="635227" y="-9699"/>
                  <a:pt x="857311" y="0"/>
                </a:cubicBezTo>
                <a:cubicBezTo>
                  <a:pt x="1079395" y="9699"/>
                  <a:pt x="1187612" y="11393"/>
                  <a:pt x="1446782" y="0"/>
                </a:cubicBezTo>
                <a:cubicBezTo>
                  <a:pt x="1705952" y="-11393"/>
                  <a:pt x="1896231" y="-2883"/>
                  <a:pt x="2036252" y="0"/>
                </a:cubicBezTo>
                <a:cubicBezTo>
                  <a:pt x="2176273" y="2883"/>
                  <a:pt x="2324402" y="15632"/>
                  <a:pt x="2433802" y="0"/>
                </a:cubicBezTo>
                <a:cubicBezTo>
                  <a:pt x="2543202" y="-15632"/>
                  <a:pt x="2747201" y="9809"/>
                  <a:pt x="3023272" y="0"/>
                </a:cubicBezTo>
                <a:cubicBezTo>
                  <a:pt x="3299343" y="-9809"/>
                  <a:pt x="3353962" y="-15062"/>
                  <a:pt x="3516782" y="0"/>
                </a:cubicBezTo>
                <a:cubicBezTo>
                  <a:pt x="3679602" y="15062"/>
                  <a:pt x="3797757" y="-1269"/>
                  <a:pt x="3914332" y="0"/>
                </a:cubicBezTo>
                <a:cubicBezTo>
                  <a:pt x="4030907" y="1269"/>
                  <a:pt x="4356886" y="7491"/>
                  <a:pt x="4791683" y="0"/>
                </a:cubicBezTo>
                <a:cubicBezTo>
                  <a:pt x="5226480" y="-7491"/>
                  <a:pt x="5215508" y="-14294"/>
                  <a:pt x="5477114" y="0"/>
                </a:cubicBezTo>
                <a:cubicBezTo>
                  <a:pt x="5738720" y="14294"/>
                  <a:pt x="5814005" y="-23733"/>
                  <a:pt x="6066585" y="0"/>
                </a:cubicBezTo>
                <a:cubicBezTo>
                  <a:pt x="6319165" y="23733"/>
                  <a:pt x="6524888" y="-35165"/>
                  <a:pt x="6847976" y="0"/>
                </a:cubicBezTo>
                <a:cubicBezTo>
                  <a:pt x="7171064" y="35165"/>
                  <a:pt x="7336867" y="14190"/>
                  <a:pt x="7533406" y="0"/>
                </a:cubicBezTo>
                <a:cubicBezTo>
                  <a:pt x="7729945" y="-14190"/>
                  <a:pt x="7957080" y="14633"/>
                  <a:pt x="8122877" y="0"/>
                </a:cubicBezTo>
                <a:cubicBezTo>
                  <a:pt x="8288674" y="-14633"/>
                  <a:pt x="8379650" y="-9156"/>
                  <a:pt x="8520426" y="0"/>
                </a:cubicBezTo>
                <a:cubicBezTo>
                  <a:pt x="8661202" y="9156"/>
                  <a:pt x="8972172" y="-16832"/>
                  <a:pt x="9109897" y="0"/>
                </a:cubicBezTo>
                <a:cubicBezTo>
                  <a:pt x="9247622" y="16832"/>
                  <a:pt x="9728320" y="17824"/>
                  <a:pt x="9959831" y="0"/>
                </a:cubicBezTo>
                <a:cubicBezTo>
                  <a:pt x="10157184" y="-4740"/>
                  <a:pt x="10337314" y="175901"/>
                  <a:pt x="10323632" y="363801"/>
                </a:cubicBezTo>
                <a:cubicBezTo>
                  <a:pt x="10331604" y="493684"/>
                  <a:pt x="10314315" y="714389"/>
                  <a:pt x="10323632" y="842435"/>
                </a:cubicBezTo>
                <a:cubicBezTo>
                  <a:pt x="10332949" y="970481"/>
                  <a:pt x="10298836" y="1283244"/>
                  <a:pt x="10323632" y="1429848"/>
                </a:cubicBezTo>
                <a:cubicBezTo>
                  <a:pt x="10348428" y="1576452"/>
                  <a:pt x="10337555" y="1680691"/>
                  <a:pt x="10323632" y="1930238"/>
                </a:cubicBezTo>
                <a:cubicBezTo>
                  <a:pt x="10309710" y="2179785"/>
                  <a:pt x="10293329" y="2332130"/>
                  <a:pt x="10323632" y="2539408"/>
                </a:cubicBezTo>
                <a:cubicBezTo>
                  <a:pt x="10284923" y="2751669"/>
                  <a:pt x="10174421" y="2870207"/>
                  <a:pt x="9959831" y="2903209"/>
                </a:cubicBezTo>
                <a:cubicBezTo>
                  <a:pt x="9765993" y="2929946"/>
                  <a:pt x="9619745" y="2881842"/>
                  <a:pt x="9370361" y="2903209"/>
                </a:cubicBezTo>
                <a:cubicBezTo>
                  <a:pt x="9120977" y="2924577"/>
                  <a:pt x="8961746" y="2875032"/>
                  <a:pt x="8684930" y="2903209"/>
                </a:cubicBezTo>
                <a:cubicBezTo>
                  <a:pt x="8408114" y="2931386"/>
                  <a:pt x="8191023" y="2898303"/>
                  <a:pt x="7903539" y="2903209"/>
                </a:cubicBezTo>
                <a:cubicBezTo>
                  <a:pt x="7616055" y="2908115"/>
                  <a:pt x="7397661" y="2924269"/>
                  <a:pt x="7122148" y="2903209"/>
                </a:cubicBezTo>
                <a:cubicBezTo>
                  <a:pt x="6846635" y="2882149"/>
                  <a:pt x="6779611" y="2911996"/>
                  <a:pt x="6628638" y="2903209"/>
                </a:cubicBezTo>
                <a:cubicBezTo>
                  <a:pt x="6477665" y="2894423"/>
                  <a:pt x="6341304" y="2883333"/>
                  <a:pt x="6231088" y="2903209"/>
                </a:cubicBezTo>
                <a:cubicBezTo>
                  <a:pt x="6120872" y="2923086"/>
                  <a:pt x="5765208" y="2876406"/>
                  <a:pt x="5353737" y="2903209"/>
                </a:cubicBezTo>
                <a:cubicBezTo>
                  <a:pt x="4942266" y="2930012"/>
                  <a:pt x="5008034" y="2924461"/>
                  <a:pt x="4764266" y="2903209"/>
                </a:cubicBezTo>
                <a:cubicBezTo>
                  <a:pt x="4520498" y="2881957"/>
                  <a:pt x="4344101" y="2920923"/>
                  <a:pt x="4174796" y="2903209"/>
                </a:cubicBezTo>
                <a:cubicBezTo>
                  <a:pt x="4005491" y="2885496"/>
                  <a:pt x="3789482" y="2909944"/>
                  <a:pt x="3489365" y="2903209"/>
                </a:cubicBezTo>
                <a:cubicBezTo>
                  <a:pt x="3189248" y="2896474"/>
                  <a:pt x="2795877" y="2926717"/>
                  <a:pt x="2612014" y="2903209"/>
                </a:cubicBezTo>
                <a:cubicBezTo>
                  <a:pt x="2428151" y="2879701"/>
                  <a:pt x="2276258" y="2920960"/>
                  <a:pt x="2022543" y="2903209"/>
                </a:cubicBezTo>
                <a:cubicBezTo>
                  <a:pt x="1768828" y="2885458"/>
                  <a:pt x="1608766" y="2886278"/>
                  <a:pt x="1337113" y="2903209"/>
                </a:cubicBezTo>
                <a:cubicBezTo>
                  <a:pt x="1065460" y="2920141"/>
                  <a:pt x="695415" y="2946886"/>
                  <a:pt x="363801" y="2903209"/>
                </a:cubicBezTo>
                <a:cubicBezTo>
                  <a:pt x="147937" y="2905353"/>
                  <a:pt x="-38254" y="2764351"/>
                  <a:pt x="0" y="2539408"/>
                </a:cubicBezTo>
                <a:cubicBezTo>
                  <a:pt x="-4999" y="2362869"/>
                  <a:pt x="3107" y="2147736"/>
                  <a:pt x="0" y="2039018"/>
                </a:cubicBezTo>
                <a:cubicBezTo>
                  <a:pt x="-3107" y="1930300"/>
                  <a:pt x="-18964" y="1708678"/>
                  <a:pt x="0" y="1451605"/>
                </a:cubicBezTo>
                <a:cubicBezTo>
                  <a:pt x="18964" y="1194532"/>
                  <a:pt x="-19153" y="1099643"/>
                  <a:pt x="0" y="907703"/>
                </a:cubicBezTo>
                <a:cubicBezTo>
                  <a:pt x="19153" y="715763"/>
                  <a:pt x="12338" y="496758"/>
                  <a:pt x="0" y="363801"/>
                </a:cubicBezTo>
                <a:close/>
              </a:path>
              <a:path w="10323632" h="2903209" stroke="0" extrusionOk="0">
                <a:moveTo>
                  <a:pt x="0" y="363801"/>
                </a:moveTo>
                <a:cubicBezTo>
                  <a:pt x="1386" y="205263"/>
                  <a:pt x="185656" y="40699"/>
                  <a:pt x="363801" y="0"/>
                </a:cubicBezTo>
                <a:cubicBezTo>
                  <a:pt x="583503" y="19940"/>
                  <a:pt x="940567" y="-20394"/>
                  <a:pt x="1145192" y="0"/>
                </a:cubicBezTo>
                <a:cubicBezTo>
                  <a:pt x="1349817" y="20394"/>
                  <a:pt x="1439768" y="-14011"/>
                  <a:pt x="1638702" y="0"/>
                </a:cubicBezTo>
                <a:cubicBezTo>
                  <a:pt x="1837636" y="14011"/>
                  <a:pt x="1902866" y="-24279"/>
                  <a:pt x="2132212" y="0"/>
                </a:cubicBezTo>
                <a:cubicBezTo>
                  <a:pt x="2361558" y="24279"/>
                  <a:pt x="2588150" y="2771"/>
                  <a:pt x="2913603" y="0"/>
                </a:cubicBezTo>
                <a:cubicBezTo>
                  <a:pt x="3239056" y="-2771"/>
                  <a:pt x="3323278" y="-5735"/>
                  <a:pt x="3503074" y="0"/>
                </a:cubicBezTo>
                <a:cubicBezTo>
                  <a:pt x="3682870" y="5735"/>
                  <a:pt x="4116967" y="642"/>
                  <a:pt x="4380425" y="0"/>
                </a:cubicBezTo>
                <a:cubicBezTo>
                  <a:pt x="4643883" y="-642"/>
                  <a:pt x="4833098" y="-41677"/>
                  <a:pt x="5257776" y="0"/>
                </a:cubicBezTo>
                <a:cubicBezTo>
                  <a:pt x="5682454" y="41677"/>
                  <a:pt x="5752051" y="7435"/>
                  <a:pt x="6039167" y="0"/>
                </a:cubicBezTo>
                <a:cubicBezTo>
                  <a:pt x="6326283" y="-7435"/>
                  <a:pt x="6350993" y="4114"/>
                  <a:pt x="6532677" y="0"/>
                </a:cubicBezTo>
                <a:cubicBezTo>
                  <a:pt x="6714361" y="-4114"/>
                  <a:pt x="6776093" y="13210"/>
                  <a:pt x="6930227" y="0"/>
                </a:cubicBezTo>
                <a:cubicBezTo>
                  <a:pt x="7084361" y="-13210"/>
                  <a:pt x="7568945" y="7692"/>
                  <a:pt x="7807579" y="0"/>
                </a:cubicBezTo>
                <a:cubicBezTo>
                  <a:pt x="8046213" y="-7692"/>
                  <a:pt x="8345155" y="2108"/>
                  <a:pt x="8493009" y="0"/>
                </a:cubicBezTo>
                <a:cubicBezTo>
                  <a:pt x="8640863" y="-2108"/>
                  <a:pt x="8972826" y="26190"/>
                  <a:pt x="9178440" y="0"/>
                </a:cubicBezTo>
                <a:cubicBezTo>
                  <a:pt x="9384054" y="-26190"/>
                  <a:pt x="9743739" y="-17621"/>
                  <a:pt x="9959831" y="0"/>
                </a:cubicBezTo>
                <a:cubicBezTo>
                  <a:pt x="10183462" y="-6635"/>
                  <a:pt x="10325866" y="200711"/>
                  <a:pt x="10323632" y="363801"/>
                </a:cubicBezTo>
                <a:cubicBezTo>
                  <a:pt x="10296333" y="481828"/>
                  <a:pt x="10308503" y="761609"/>
                  <a:pt x="10323632" y="951215"/>
                </a:cubicBezTo>
                <a:cubicBezTo>
                  <a:pt x="10338761" y="1140821"/>
                  <a:pt x="10322408" y="1252815"/>
                  <a:pt x="10323632" y="1473361"/>
                </a:cubicBezTo>
                <a:cubicBezTo>
                  <a:pt x="10324856" y="1693907"/>
                  <a:pt x="10334762" y="1862851"/>
                  <a:pt x="10323632" y="2060774"/>
                </a:cubicBezTo>
                <a:cubicBezTo>
                  <a:pt x="10312502" y="2258697"/>
                  <a:pt x="10310256" y="2306716"/>
                  <a:pt x="10323632" y="2539408"/>
                </a:cubicBezTo>
                <a:cubicBezTo>
                  <a:pt x="10333481" y="2737652"/>
                  <a:pt x="10197092" y="2921708"/>
                  <a:pt x="9959831" y="2903209"/>
                </a:cubicBezTo>
                <a:cubicBezTo>
                  <a:pt x="9820511" y="2882767"/>
                  <a:pt x="9663427" y="2885392"/>
                  <a:pt x="9466321" y="2903209"/>
                </a:cubicBezTo>
                <a:cubicBezTo>
                  <a:pt x="9269215" y="2921027"/>
                  <a:pt x="8839454" y="2931030"/>
                  <a:pt x="8588970" y="2903209"/>
                </a:cubicBezTo>
                <a:cubicBezTo>
                  <a:pt x="8338486" y="2875388"/>
                  <a:pt x="8243223" y="2875033"/>
                  <a:pt x="7999499" y="2903209"/>
                </a:cubicBezTo>
                <a:cubicBezTo>
                  <a:pt x="7755775" y="2931385"/>
                  <a:pt x="7413297" y="2914623"/>
                  <a:pt x="7122148" y="2903209"/>
                </a:cubicBezTo>
                <a:cubicBezTo>
                  <a:pt x="6830999" y="2891795"/>
                  <a:pt x="6580263" y="2946074"/>
                  <a:pt x="6244797" y="2903209"/>
                </a:cubicBezTo>
                <a:cubicBezTo>
                  <a:pt x="5909331" y="2860344"/>
                  <a:pt x="5789529" y="2914553"/>
                  <a:pt x="5655326" y="2903209"/>
                </a:cubicBezTo>
                <a:cubicBezTo>
                  <a:pt x="5521123" y="2891865"/>
                  <a:pt x="5428384" y="2912834"/>
                  <a:pt x="5257776" y="2903209"/>
                </a:cubicBezTo>
                <a:cubicBezTo>
                  <a:pt x="5087168" y="2893585"/>
                  <a:pt x="4927671" y="2908491"/>
                  <a:pt x="4764266" y="2903209"/>
                </a:cubicBezTo>
                <a:cubicBezTo>
                  <a:pt x="4600861" y="2897928"/>
                  <a:pt x="4374947" y="2916484"/>
                  <a:pt x="4270756" y="2903209"/>
                </a:cubicBezTo>
                <a:cubicBezTo>
                  <a:pt x="4166565" y="2889935"/>
                  <a:pt x="3854391" y="2895054"/>
                  <a:pt x="3489365" y="2903209"/>
                </a:cubicBezTo>
                <a:cubicBezTo>
                  <a:pt x="3124339" y="2911364"/>
                  <a:pt x="3255791" y="2891522"/>
                  <a:pt x="3091815" y="2903209"/>
                </a:cubicBezTo>
                <a:cubicBezTo>
                  <a:pt x="2927839" y="2914897"/>
                  <a:pt x="2800102" y="2897491"/>
                  <a:pt x="2598305" y="2903209"/>
                </a:cubicBezTo>
                <a:cubicBezTo>
                  <a:pt x="2396508" y="2908928"/>
                  <a:pt x="1930605" y="2875613"/>
                  <a:pt x="1720954" y="2903209"/>
                </a:cubicBezTo>
                <a:cubicBezTo>
                  <a:pt x="1511303" y="2930805"/>
                  <a:pt x="1440535" y="2885384"/>
                  <a:pt x="1323404" y="2903209"/>
                </a:cubicBezTo>
                <a:cubicBezTo>
                  <a:pt x="1206273" y="2921035"/>
                  <a:pt x="634624" y="2941247"/>
                  <a:pt x="363801" y="2903209"/>
                </a:cubicBezTo>
                <a:cubicBezTo>
                  <a:pt x="197728" y="2903506"/>
                  <a:pt x="15516" y="2767696"/>
                  <a:pt x="0" y="2539408"/>
                </a:cubicBezTo>
                <a:cubicBezTo>
                  <a:pt x="-9042" y="2405646"/>
                  <a:pt x="1781" y="2206236"/>
                  <a:pt x="0" y="1973750"/>
                </a:cubicBezTo>
                <a:cubicBezTo>
                  <a:pt x="-1781" y="1741264"/>
                  <a:pt x="-21915" y="1552726"/>
                  <a:pt x="0" y="1429848"/>
                </a:cubicBezTo>
                <a:cubicBezTo>
                  <a:pt x="21915" y="1306970"/>
                  <a:pt x="-4584" y="1109333"/>
                  <a:pt x="0" y="842435"/>
                </a:cubicBezTo>
                <a:cubicBezTo>
                  <a:pt x="4584" y="575537"/>
                  <a:pt x="9582" y="556301"/>
                  <a:pt x="0" y="363801"/>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Arial-Rounded" panose="020B0500000000000000" pitchFamily="34" charset="0"/>
                <a:cs typeface="Arial" panose="020B0604020202020204" pitchFamily="34" charset="0"/>
              </a:rPr>
              <a:t>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Xong mọi việc, ông bà Đùng ngẩng đầu nhìn lại mới biết: Do vét đất ban đêm, không nhìn rõ, dòng sông đã không thẳng. Nơi chưa được vét, đất đá cản trở dòng chảy và tạo thành thác ghềnh. Vì thế, sông Đà mới ngoằn ngoèo, có tới “trăm bày nươi tác, trăm ba mươi </a:t>
            </a:r>
            <a:r>
              <a:rPr kumimoji="0" lang="vi-VN" sz="2800" b="0" i="0" u="none" strike="noStrike" kern="1200" cap="none" spc="0" normalizeH="0" baseline="0" noProof="0" dirty="0">
                <a:ln>
                  <a:noFill/>
                </a:ln>
                <a:solidFill>
                  <a:schemeClr val="tx1"/>
                </a:solidFill>
                <a:effectLst/>
                <a:uLnTx/>
                <a:uFillTx/>
                <a:latin typeface="Arial" panose="020B0604020202020204" pitchFamily="34" charset="0"/>
                <a:ea typeface="Arial-Rounded" panose="020B0500000000000000" pitchFamily="34" charset="0"/>
                <a:cs typeface="Arial" panose="020B0604020202020204" pitchFamily="34" charset="0"/>
              </a:rPr>
              <a:t>ghềnh</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như bây giờ.</a:t>
            </a:r>
          </a:p>
        </p:txBody>
      </p:sp>
      <p:grpSp>
        <p:nvGrpSpPr>
          <p:cNvPr id="20" name="Group 19">
            <a:extLst>
              <a:ext uri="{FF2B5EF4-FFF2-40B4-BE49-F238E27FC236}">
                <a16:creationId xmlns:a16="http://schemas.microsoft.com/office/drawing/2014/main" id="{CA239EE4-F30A-411F-A53F-2F7F39BA82F7}"/>
              </a:ext>
            </a:extLst>
          </p:cNvPr>
          <p:cNvGrpSpPr/>
          <p:nvPr/>
        </p:nvGrpSpPr>
        <p:grpSpPr>
          <a:xfrm>
            <a:off x="885142" y="2573094"/>
            <a:ext cx="671983" cy="619125"/>
            <a:chOff x="-93175" y="1999914"/>
            <a:chExt cx="936252" cy="931530"/>
          </a:xfrm>
        </p:grpSpPr>
        <p:pic>
          <p:nvPicPr>
            <p:cNvPr id="21" name="Picture 20" descr="A picture containing vector graphics&#10;&#10;Description automatically generated">
              <a:extLst>
                <a:ext uri="{FF2B5EF4-FFF2-40B4-BE49-F238E27FC236}">
                  <a16:creationId xmlns:a16="http://schemas.microsoft.com/office/drawing/2014/main" id="{C80BF87E-1F79-4DA2-8F0C-517B6C0AA9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id="{43DAFF70-88E9-40A2-BD91-A8D8502FD717}"/>
                </a:ext>
              </a:extLst>
            </p:cNvPr>
            <p:cNvSpPr txBox="1"/>
            <p:nvPr/>
          </p:nvSpPr>
          <p:spPr>
            <a:xfrm>
              <a:off x="17067" y="2072062"/>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4</a:t>
              </a:r>
            </a:p>
          </p:txBody>
        </p:sp>
      </p:grpSp>
    </p:spTree>
    <p:extLst>
      <p:ext uri="{BB962C8B-B14F-4D97-AF65-F5344CB8AC3E}">
        <p14:creationId xmlns:p14="http://schemas.microsoft.com/office/powerpoint/2010/main" val="561708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403123" y="314632"/>
            <a:ext cx="11537730" cy="635801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8" name="Rectangle: Rounded Corners 33">
            <a:extLst>
              <a:ext uri="{FF2B5EF4-FFF2-40B4-BE49-F238E27FC236}">
                <a16:creationId xmlns:a16="http://schemas.microsoft.com/office/drawing/2014/main" id="{04847D64-BD66-4B44-83F5-2826BC081076}"/>
              </a:ext>
            </a:extLst>
          </p:cNvPr>
          <p:cNvSpPr/>
          <p:nvPr/>
        </p:nvSpPr>
        <p:spPr>
          <a:xfrm>
            <a:off x="3564797" y="930465"/>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20">
            <a:extLst>
              <a:ext uri="{FF2B5EF4-FFF2-40B4-BE49-F238E27FC236}">
                <a16:creationId xmlns:a16="http://schemas.microsoft.com/office/drawing/2014/main" id="{F26A54BE-DF4E-4F70-A766-D925343B765F}"/>
              </a:ext>
            </a:extLst>
          </p:cNvPr>
          <p:cNvSpPr/>
          <p:nvPr/>
        </p:nvSpPr>
        <p:spPr>
          <a:xfrm>
            <a:off x="885142" y="2439363"/>
            <a:ext cx="10830180" cy="2751763"/>
          </a:xfrm>
          <a:custGeom>
            <a:avLst/>
            <a:gdLst>
              <a:gd name="connsiteX0" fmla="*/ 0 w 10323632"/>
              <a:gd name="connsiteY0" fmla="*/ 363801 h 2903209"/>
              <a:gd name="connsiteX1" fmla="*/ 363801 w 10323632"/>
              <a:gd name="connsiteY1" fmla="*/ 0 h 2903209"/>
              <a:gd name="connsiteX2" fmla="*/ 857311 w 10323632"/>
              <a:gd name="connsiteY2" fmla="*/ 0 h 2903209"/>
              <a:gd name="connsiteX3" fmla="*/ 1446782 w 10323632"/>
              <a:gd name="connsiteY3" fmla="*/ 0 h 2903209"/>
              <a:gd name="connsiteX4" fmla="*/ 2036252 w 10323632"/>
              <a:gd name="connsiteY4" fmla="*/ 0 h 2903209"/>
              <a:gd name="connsiteX5" fmla="*/ 2433802 w 10323632"/>
              <a:gd name="connsiteY5" fmla="*/ 0 h 2903209"/>
              <a:gd name="connsiteX6" fmla="*/ 3023272 w 10323632"/>
              <a:gd name="connsiteY6" fmla="*/ 0 h 2903209"/>
              <a:gd name="connsiteX7" fmla="*/ 3516782 w 10323632"/>
              <a:gd name="connsiteY7" fmla="*/ 0 h 2903209"/>
              <a:gd name="connsiteX8" fmla="*/ 3914332 w 10323632"/>
              <a:gd name="connsiteY8" fmla="*/ 0 h 2903209"/>
              <a:gd name="connsiteX9" fmla="*/ 4791683 w 10323632"/>
              <a:gd name="connsiteY9" fmla="*/ 0 h 2903209"/>
              <a:gd name="connsiteX10" fmla="*/ 5477114 w 10323632"/>
              <a:gd name="connsiteY10" fmla="*/ 0 h 2903209"/>
              <a:gd name="connsiteX11" fmla="*/ 6066585 w 10323632"/>
              <a:gd name="connsiteY11" fmla="*/ 0 h 2903209"/>
              <a:gd name="connsiteX12" fmla="*/ 6847976 w 10323632"/>
              <a:gd name="connsiteY12" fmla="*/ 0 h 2903209"/>
              <a:gd name="connsiteX13" fmla="*/ 7533406 w 10323632"/>
              <a:gd name="connsiteY13" fmla="*/ 0 h 2903209"/>
              <a:gd name="connsiteX14" fmla="*/ 8122877 w 10323632"/>
              <a:gd name="connsiteY14" fmla="*/ 0 h 2903209"/>
              <a:gd name="connsiteX15" fmla="*/ 8520426 w 10323632"/>
              <a:gd name="connsiteY15" fmla="*/ 0 h 2903209"/>
              <a:gd name="connsiteX16" fmla="*/ 9109897 w 10323632"/>
              <a:gd name="connsiteY16" fmla="*/ 0 h 2903209"/>
              <a:gd name="connsiteX17" fmla="*/ 9959831 w 10323632"/>
              <a:gd name="connsiteY17" fmla="*/ 0 h 2903209"/>
              <a:gd name="connsiteX18" fmla="*/ 10323632 w 10323632"/>
              <a:gd name="connsiteY18" fmla="*/ 363801 h 2903209"/>
              <a:gd name="connsiteX19" fmla="*/ 10323632 w 10323632"/>
              <a:gd name="connsiteY19" fmla="*/ 842435 h 2903209"/>
              <a:gd name="connsiteX20" fmla="*/ 10323632 w 10323632"/>
              <a:gd name="connsiteY20" fmla="*/ 1429848 h 2903209"/>
              <a:gd name="connsiteX21" fmla="*/ 10323632 w 10323632"/>
              <a:gd name="connsiteY21" fmla="*/ 1930238 h 2903209"/>
              <a:gd name="connsiteX22" fmla="*/ 10323632 w 10323632"/>
              <a:gd name="connsiteY22" fmla="*/ 2539408 h 2903209"/>
              <a:gd name="connsiteX23" fmla="*/ 9959831 w 10323632"/>
              <a:gd name="connsiteY23" fmla="*/ 2903209 h 2903209"/>
              <a:gd name="connsiteX24" fmla="*/ 9370361 w 10323632"/>
              <a:gd name="connsiteY24" fmla="*/ 2903209 h 2903209"/>
              <a:gd name="connsiteX25" fmla="*/ 8684930 w 10323632"/>
              <a:gd name="connsiteY25" fmla="*/ 2903209 h 2903209"/>
              <a:gd name="connsiteX26" fmla="*/ 7903539 w 10323632"/>
              <a:gd name="connsiteY26" fmla="*/ 2903209 h 2903209"/>
              <a:gd name="connsiteX27" fmla="*/ 7122148 w 10323632"/>
              <a:gd name="connsiteY27" fmla="*/ 2903209 h 2903209"/>
              <a:gd name="connsiteX28" fmla="*/ 6628638 w 10323632"/>
              <a:gd name="connsiteY28" fmla="*/ 2903209 h 2903209"/>
              <a:gd name="connsiteX29" fmla="*/ 6231088 w 10323632"/>
              <a:gd name="connsiteY29" fmla="*/ 2903209 h 2903209"/>
              <a:gd name="connsiteX30" fmla="*/ 5353737 w 10323632"/>
              <a:gd name="connsiteY30" fmla="*/ 2903209 h 2903209"/>
              <a:gd name="connsiteX31" fmla="*/ 4764266 w 10323632"/>
              <a:gd name="connsiteY31" fmla="*/ 2903209 h 2903209"/>
              <a:gd name="connsiteX32" fmla="*/ 4174796 w 10323632"/>
              <a:gd name="connsiteY32" fmla="*/ 2903209 h 2903209"/>
              <a:gd name="connsiteX33" fmla="*/ 3489365 w 10323632"/>
              <a:gd name="connsiteY33" fmla="*/ 2903209 h 2903209"/>
              <a:gd name="connsiteX34" fmla="*/ 2612014 w 10323632"/>
              <a:gd name="connsiteY34" fmla="*/ 2903209 h 2903209"/>
              <a:gd name="connsiteX35" fmla="*/ 2022543 w 10323632"/>
              <a:gd name="connsiteY35" fmla="*/ 2903209 h 2903209"/>
              <a:gd name="connsiteX36" fmla="*/ 1337113 w 10323632"/>
              <a:gd name="connsiteY36" fmla="*/ 2903209 h 2903209"/>
              <a:gd name="connsiteX37" fmla="*/ 363801 w 10323632"/>
              <a:gd name="connsiteY37" fmla="*/ 2903209 h 2903209"/>
              <a:gd name="connsiteX38" fmla="*/ 0 w 10323632"/>
              <a:gd name="connsiteY38" fmla="*/ 2539408 h 2903209"/>
              <a:gd name="connsiteX39" fmla="*/ 0 w 10323632"/>
              <a:gd name="connsiteY39" fmla="*/ 2039018 h 2903209"/>
              <a:gd name="connsiteX40" fmla="*/ 0 w 10323632"/>
              <a:gd name="connsiteY40" fmla="*/ 1451605 h 2903209"/>
              <a:gd name="connsiteX41" fmla="*/ 0 w 10323632"/>
              <a:gd name="connsiteY41" fmla="*/ 907703 h 2903209"/>
              <a:gd name="connsiteX42" fmla="*/ 0 w 10323632"/>
              <a:gd name="connsiteY42" fmla="*/ 363801 h 29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23632" h="2903209" fill="none" extrusionOk="0">
                <a:moveTo>
                  <a:pt x="0" y="363801"/>
                </a:moveTo>
                <a:cubicBezTo>
                  <a:pt x="30591" y="164227"/>
                  <a:pt x="151158" y="20221"/>
                  <a:pt x="363801" y="0"/>
                </a:cubicBezTo>
                <a:cubicBezTo>
                  <a:pt x="497035" y="-14122"/>
                  <a:pt x="635227" y="-9699"/>
                  <a:pt x="857311" y="0"/>
                </a:cubicBezTo>
                <a:cubicBezTo>
                  <a:pt x="1079395" y="9699"/>
                  <a:pt x="1187612" y="11393"/>
                  <a:pt x="1446782" y="0"/>
                </a:cubicBezTo>
                <a:cubicBezTo>
                  <a:pt x="1705952" y="-11393"/>
                  <a:pt x="1896231" y="-2883"/>
                  <a:pt x="2036252" y="0"/>
                </a:cubicBezTo>
                <a:cubicBezTo>
                  <a:pt x="2176273" y="2883"/>
                  <a:pt x="2324402" y="15632"/>
                  <a:pt x="2433802" y="0"/>
                </a:cubicBezTo>
                <a:cubicBezTo>
                  <a:pt x="2543202" y="-15632"/>
                  <a:pt x="2747201" y="9809"/>
                  <a:pt x="3023272" y="0"/>
                </a:cubicBezTo>
                <a:cubicBezTo>
                  <a:pt x="3299343" y="-9809"/>
                  <a:pt x="3353962" y="-15062"/>
                  <a:pt x="3516782" y="0"/>
                </a:cubicBezTo>
                <a:cubicBezTo>
                  <a:pt x="3679602" y="15062"/>
                  <a:pt x="3797757" y="-1269"/>
                  <a:pt x="3914332" y="0"/>
                </a:cubicBezTo>
                <a:cubicBezTo>
                  <a:pt x="4030907" y="1269"/>
                  <a:pt x="4356886" y="7491"/>
                  <a:pt x="4791683" y="0"/>
                </a:cubicBezTo>
                <a:cubicBezTo>
                  <a:pt x="5226480" y="-7491"/>
                  <a:pt x="5215508" y="-14294"/>
                  <a:pt x="5477114" y="0"/>
                </a:cubicBezTo>
                <a:cubicBezTo>
                  <a:pt x="5738720" y="14294"/>
                  <a:pt x="5814005" y="-23733"/>
                  <a:pt x="6066585" y="0"/>
                </a:cubicBezTo>
                <a:cubicBezTo>
                  <a:pt x="6319165" y="23733"/>
                  <a:pt x="6524888" y="-35165"/>
                  <a:pt x="6847976" y="0"/>
                </a:cubicBezTo>
                <a:cubicBezTo>
                  <a:pt x="7171064" y="35165"/>
                  <a:pt x="7336867" y="14190"/>
                  <a:pt x="7533406" y="0"/>
                </a:cubicBezTo>
                <a:cubicBezTo>
                  <a:pt x="7729945" y="-14190"/>
                  <a:pt x="7957080" y="14633"/>
                  <a:pt x="8122877" y="0"/>
                </a:cubicBezTo>
                <a:cubicBezTo>
                  <a:pt x="8288674" y="-14633"/>
                  <a:pt x="8379650" y="-9156"/>
                  <a:pt x="8520426" y="0"/>
                </a:cubicBezTo>
                <a:cubicBezTo>
                  <a:pt x="8661202" y="9156"/>
                  <a:pt x="8972172" y="-16832"/>
                  <a:pt x="9109897" y="0"/>
                </a:cubicBezTo>
                <a:cubicBezTo>
                  <a:pt x="9247622" y="16832"/>
                  <a:pt x="9728320" y="17824"/>
                  <a:pt x="9959831" y="0"/>
                </a:cubicBezTo>
                <a:cubicBezTo>
                  <a:pt x="10157184" y="-4740"/>
                  <a:pt x="10337314" y="175901"/>
                  <a:pt x="10323632" y="363801"/>
                </a:cubicBezTo>
                <a:cubicBezTo>
                  <a:pt x="10331604" y="493684"/>
                  <a:pt x="10314315" y="714389"/>
                  <a:pt x="10323632" y="842435"/>
                </a:cubicBezTo>
                <a:cubicBezTo>
                  <a:pt x="10332949" y="970481"/>
                  <a:pt x="10298836" y="1283244"/>
                  <a:pt x="10323632" y="1429848"/>
                </a:cubicBezTo>
                <a:cubicBezTo>
                  <a:pt x="10348428" y="1576452"/>
                  <a:pt x="10337555" y="1680691"/>
                  <a:pt x="10323632" y="1930238"/>
                </a:cubicBezTo>
                <a:cubicBezTo>
                  <a:pt x="10309710" y="2179785"/>
                  <a:pt x="10293329" y="2332130"/>
                  <a:pt x="10323632" y="2539408"/>
                </a:cubicBezTo>
                <a:cubicBezTo>
                  <a:pt x="10284923" y="2751669"/>
                  <a:pt x="10174421" y="2870207"/>
                  <a:pt x="9959831" y="2903209"/>
                </a:cubicBezTo>
                <a:cubicBezTo>
                  <a:pt x="9765993" y="2929946"/>
                  <a:pt x="9619745" y="2881842"/>
                  <a:pt x="9370361" y="2903209"/>
                </a:cubicBezTo>
                <a:cubicBezTo>
                  <a:pt x="9120977" y="2924577"/>
                  <a:pt x="8961746" y="2875032"/>
                  <a:pt x="8684930" y="2903209"/>
                </a:cubicBezTo>
                <a:cubicBezTo>
                  <a:pt x="8408114" y="2931386"/>
                  <a:pt x="8191023" y="2898303"/>
                  <a:pt x="7903539" y="2903209"/>
                </a:cubicBezTo>
                <a:cubicBezTo>
                  <a:pt x="7616055" y="2908115"/>
                  <a:pt x="7397661" y="2924269"/>
                  <a:pt x="7122148" y="2903209"/>
                </a:cubicBezTo>
                <a:cubicBezTo>
                  <a:pt x="6846635" y="2882149"/>
                  <a:pt x="6779611" y="2911996"/>
                  <a:pt x="6628638" y="2903209"/>
                </a:cubicBezTo>
                <a:cubicBezTo>
                  <a:pt x="6477665" y="2894423"/>
                  <a:pt x="6341304" y="2883333"/>
                  <a:pt x="6231088" y="2903209"/>
                </a:cubicBezTo>
                <a:cubicBezTo>
                  <a:pt x="6120872" y="2923086"/>
                  <a:pt x="5765208" y="2876406"/>
                  <a:pt x="5353737" y="2903209"/>
                </a:cubicBezTo>
                <a:cubicBezTo>
                  <a:pt x="4942266" y="2930012"/>
                  <a:pt x="5008034" y="2924461"/>
                  <a:pt x="4764266" y="2903209"/>
                </a:cubicBezTo>
                <a:cubicBezTo>
                  <a:pt x="4520498" y="2881957"/>
                  <a:pt x="4344101" y="2920923"/>
                  <a:pt x="4174796" y="2903209"/>
                </a:cubicBezTo>
                <a:cubicBezTo>
                  <a:pt x="4005491" y="2885496"/>
                  <a:pt x="3789482" y="2909944"/>
                  <a:pt x="3489365" y="2903209"/>
                </a:cubicBezTo>
                <a:cubicBezTo>
                  <a:pt x="3189248" y="2896474"/>
                  <a:pt x="2795877" y="2926717"/>
                  <a:pt x="2612014" y="2903209"/>
                </a:cubicBezTo>
                <a:cubicBezTo>
                  <a:pt x="2428151" y="2879701"/>
                  <a:pt x="2276258" y="2920960"/>
                  <a:pt x="2022543" y="2903209"/>
                </a:cubicBezTo>
                <a:cubicBezTo>
                  <a:pt x="1768828" y="2885458"/>
                  <a:pt x="1608766" y="2886278"/>
                  <a:pt x="1337113" y="2903209"/>
                </a:cubicBezTo>
                <a:cubicBezTo>
                  <a:pt x="1065460" y="2920141"/>
                  <a:pt x="695415" y="2946886"/>
                  <a:pt x="363801" y="2903209"/>
                </a:cubicBezTo>
                <a:cubicBezTo>
                  <a:pt x="147937" y="2905353"/>
                  <a:pt x="-38254" y="2764351"/>
                  <a:pt x="0" y="2539408"/>
                </a:cubicBezTo>
                <a:cubicBezTo>
                  <a:pt x="-4999" y="2362869"/>
                  <a:pt x="3107" y="2147736"/>
                  <a:pt x="0" y="2039018"/>
                </a:cubicBezTo>
                <a:cubicBezTo>
                  <a:pt x="-3107" y="1930300"/>
                  <a:pt x="-18964" y="1708678"/>
                  <a:pt x="0" y="1451605"/>
                </a:cubicBezTo>
                <a:cubicBezTo>
                  <a:pt x="18964" y="1194532"/>
                  <a:pt x="-19153" y="1099643"/>
                  <a:pt x="0" y="907703"/>
                </a:cubicBezTo>
                <a:cubicBezTo>
                  <a:pt x="19153" y="715763"/>
                  <a:pt x="12338" y="496758"/>
                  <a:pt x="0" y="363801"/>
                </a:cubicBezTo>
                <a:close/>
              </a:path>
              <a:path w="10323632" h="2903209" stroke="0" extrusionOk="0">
                <a:moveTo>
                  <a:pt x="0" y="363801"/>
                </a:moveTo>
                <a:cubicBezTo>
                  <a:pt x="1386" y="205263"/>
                  <a:pt x="185656" y="40699"/>
                  <a:pt x="363801" y="0"/>
                </a:cubicBezTo>
                <a:cubicBezTo>
                  <a:pt x="583503" y="19940"/>
                  <a:pt x="940567" y="-20394"/>
                  <a:pt x="1145192" y="0"/>
                </a:cubicBezTo>
                <a:cubicBezTo>
                  <a:pt x="1349817" y="20394"/>
                  <a:pt x="1439768" y="-14011"/>
                  <a:pt x="1638702" y="0"/>
                </a:cubicBezTo>
                <a:cubicBezTo>
                  <a:pt x="1837636" y="14011"/>
                  <a:pt x="1902866" y="-24279"/>
                  <a:pt x="2132212" y="0"/>
                </a:cubicBezTo>
                <a:cubicBezTo>
                  <a:pt x="2361558" y="24279"/>
                  <a:pt x="2588150" y="2771"/>
                  <a:pt x="2913603" y="0"/>
                </a:cubicBezTo>
                <a:cubicBezTo>
                  <a:pt x="3239056" y="-2771"/>
                  <a:pt x="3323278" y="-5735"/>
                  <a:pt x="3503074" y="0"/>
                </a:cubicBezTo>
                <a:cubicBezTo>
                  <a:pt x="3682870" y="5735"/>
                  <a:pt x="4116967" y="642"/>
                  <a:pt x="4380425" y="0"/>
                </a:cubicBezTo>
                <a:cubicBezTo>
                  <a:pt x="4643883" y="-642"/>
                  <a:pt x="4833098" y="-41677"/>
                  <a:pt x="5257776" y="0"/>
                </a:cubicBezTo>
                <a:cubicBezTo>
                  <a:pt x="5682454" y="41677"/>
                  <a:pt x="5752051" y="7435"/>
                  <a:pt x="6039167" y="0"/>
                </a:cubicBezTo>
                <a:cubicBezTo>
                  <a:pt x="6326283" y="-7435"/>
                  <a:pt x="6350993" y="4114"/>
                  <a:pt x="6532677" y="0"/>
                </a:cubicBezTo>
                <a:cubicBezTo>
                  <a:pt x="6714361" y="-4114"/>
                  <a:pt x="6776093" y="13210"/>
                  <a:pt x="6930227" y="0"/>
                </a:cubicBezTo>
                <a:cubicBezTo>
                  <a:pt x="7084361" y="-13210"/>
                  <a:pt x="7568945" y="7692"/>
                  <a:pt x="7807579" y="0"/>
                </a:cubicBezTo>
                <a:cubicBezTo>
                  <a:pt x="8046213" y="-7692"/>
                  <a:pt x="8345155" y="2108"/>
                  <a:pt x="8493009" y="0"/>
                </a:cubicBezTo>
                <a:cubicBezTo>
                  <a:pt x="8640863" y="-2108"/>
                  <a:pt x="8972826" y="26190"/>
                  <a:pt x="9178440" y="0"/>
                </a:cubicBezTo>
                <a:cubicBezTo>
                  <a:pt x="9384054" y="-26190"/>
                  <a:pt x="9743739" y="-17621"/>
                  <a:pt x="9959831" y="0"/>
                </a:cubicBezTo>
                <a:cubicBezTo>
                  <a:pt x="10183462" y="-6635"/>
                  <a:pt x="10325866" y="200711"/>
                  <a:pt x="10323632" y="363801"/>
                </a:cubicBezTo>
                <a:cubicBezTo>
                  <a:pt x="10296333" y="481828"/>
                  <a:pt x="10308503" y="761609"/>
                  <a:pt x="10323632" y="951215"/>
                </a:cubicBezTo>
                <a:cubicBezTo>
                  <a:pt x="10338761" y="1140821"/>
                  <a:pt x="10322408" y="1252815"/>
                  <a:pt x="10323632" y="1473361"/>
                </a:cubicBezTo>
                <a:cubicBezTo>
                  <a:pt x="10324856" y="1693907"/>
                  <a:pt x="10334762" y="1862851"/>
                  <a:pt x="10323632" y="2060774"/>
                </a:cubicBezTo>
                <a:cubicBezTo>
                  <a:pt x="10312502" y="2258697"/>
                  <a:pt x="10310256" y="2306716"/>
                  <a:pt x="10323632" y="2539408"/>
                </a:cubicBezTo>
                <a:cubicBezTo>
                  <a:pt x="10333481" y="2737652"/>
                  <a:pt x="10197092" y="2921708"/>
                  <a:pt x="9959831" y="2903209"/>
                </a:cubicBezTo>
                <a:cubicBezTo>
                  <a:pt x="9820511" y="2882767"/>
                  <a:pt x="9663427" y="2885392"/>
                  <a:pt x="9466321" y="2903209"/>
                </a:cubicBezTo>
                <a:cubicBezTo>
                  <a:pt x="9269215" y="2921027"/>
                  <a:pt x="8839454" y="2931030"/>
                  <a:pt x="8588970" y="2903209"/>
                </a:cubicBezTo>
                <a:cubicBezTo>
                  <a:pt x="8338486" y="2875388"/>
                  <a:pt x="8243223" y="2875033"/>
                  <a:pt x="7999499" y="2903209"/>
                </a:cubicBezTo>
                <a:cubicBezTo>
                  <a:pt x="7755775" y="2931385"/>
                  <a:pt x="7413297" y="2914623"/>
                  <a:pt x="7122148" y="2903209"/>
                </a:cubicBezTo>
                <a:cubicBezTo>
                  <a:pt x="6830999" y="2891795"/>
                  <a:pt x="6580263" y="2946074"/>
                  <a:pt x="6244797" y="2903209"/>
                </a:cubicBezTo>
                <a:cubicBezTo>
                  <a:pt x="5909331" y="2860344"/>
                  <a:pt x="5789529" y="2914553"/>
                  <a:pt x="5655326" y="2903209"/>
                </a:cubicBezTo>
                <a:cubicBezTo>
                  <a:pt x="5521123" y="2891865"/>
                  <a:pt x="5428384" y="2912834"/>
                  <a:pt x="5257776" y="2903209"/>
                </a:cubicBezTo>
                <a:cubicBezTo>
                  <a:pt x="5087168" y="2893585"/>
                  <a:pt x="4927671" y="2908491"/>
                  <a:pt x="4764266" y="2903209"/>
                </a:cubicBezTo>
                <a:cubicBezTo>
                  <a:pt x="4600861" y="2897928"/>
                  <a:pt x="4374947" y="2916484"/>
                  <a:pt x="4270756" y="2903209"/>
                </a:cubicBezTo>
                <a:cubicBezTo>
                  <a:pt x="4166565" y="2889935"/>
                  <a:pt x="3854391" y="2895054"/>
                  <a:pt x="3489365" y="2903209"/>
                </a:cubicBezTo>
                <a:cubicBezTo>
                  <a:pt x="3124339" y="2911364"/>
                  <a:pt x="3255791" y="2891522"/>
                  <a:pt x="3091815" y="2903209"/>
                </a:cubicBezTo>
                <a:cubicBezTo>
                  <a:pt x="2927839" y="2914897"/>
                  <a:pt x="2800102" y="2897491"/>
                  <a:pt x="2598305" y="2903209"/>
                </a:cubicBezTo>
                <a:cubicBezTo>
                  <a:pt x="2396508" y="2908928"/>
                  <a:pt x="1930605" y="2875613"/>
                  <a:pt x="1720954" y="2903209"/>
                </a:cubicBezTo>
                <a:cubicBezTo>
                  <a:pt x="1511303" y="2930805"/>
                  <a:pt x="1440535" y="2885384"/>
                  <a:pt x="1323404" y="2903209"/>
                </a:cubicBezTo>
                <a:cubicBezTo>
                  <a:pt x="1206273" y="2921035"/>
                  <a:pt x="634624" y="2941247"/>
                  <a:pt x="363801" y="2903209"/>
                </a:cubicBezTo>
                <a:cubicBezTo>
                  <a:pt x="197728" y="2903506"/>
                  <a:pt x="15516" y="2767696"/>
                  <a:pt x="0" y="2539408"/>
                </a:cubicBezTo>
                <a:cubicBezTo>
                  <a:pt x="-9042" y="2405646"/>
                  <a:pt x="1781" y="2206236"/>
                  <a:pt x="0" y="1973750"/>
                </a:cubicBezTo>
                <a:cubicBezTo>
                  <a:pt x="-1781" y="1741264"/>
                  <a:pt x="-21915" y="1552726"/>
                  <a:pt x="0" y="1429848"/>
                </a:cubicBezTo>
                <a:cubicBezTo>
                  <a:pt x="21915" y="1306970"/>
                  <a:pt x="-4584" y="1109333"/>
                  <a:pt x="0" y="842435"/>
                </a:cubicBezTo>
                <a:cubicBezTo>
                  <a:pt x="4584" y="575537"/>
                  <a:pt x="9582" y="556301"/>
                  <a:pt x="0" y="363801"/>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Arial-Rounded" panose="020B0500000000000000" pitchFamily="34" charset="0"/>
                <a:cs typeface="Arial" panose="020B0604020202020204" pitchFamily="34" charset="0"/>
              </a:rPr>
              <a:t>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Xong mọi việc, ông bà Đùng ngẩng đầu nhìn lại mới biết: Do vét đất ban đêm, không nhìn rõ, dòng sông đã không thẳng. Nơi chưa được vét, đất đá cản trở dòng chảy và tạo thành thác ghềnh. Vì thế, sông Đà mới ngoằn ngoèo, có tới “trăm bày nươi tác, trăm ba mươi ghềnh” như bây giờ.</a:t>
            </a:r>
          </a:p>
        </p:txBody>
      </p:sp>
      <p:grpSp>
        <p:nvGrpSpPr>
          <p:cNvPr id="20" name="Group 19">
            <a:extLst>
              <a:ext uri="{FF2B5EF4-FFF2-40B4-BE49-F238E27FC236}">
                <a16:creationId xmlns:a16="http://schemas.microsoft.com/office/drawing/2014/main" id="{CA239EE4-F30A-411F-A53F-2F7F39BA82F7}"/>
              </a:ext>
            </a:extLst>
          </p:cNvPr>
          <p:cNvGrpSpPr/>
          <p:nvPr/>
        </p:nvGrpSpPr>
        <p:grpSpPr>
          <a:xfrm>
            <a:off x="885142" y="2573094"/>
            <a:ext cx="671983" cy="619125"/>
            <a:chOff x="-93175" y="1999914"/>
            <a:chExt cx="936252" cy="931530"/>
          </a:xfrm>
        </p:grpSpPr>
        <p:pic>
          <p:nvPicPr>
            <p:cNvPr id="21" name="Picture 20" descr="A picture containing vector graphics&#10;&#10;Description automatically generated">
              <a:extLst>
                <a:ext uri="{FF2B5EF4-FFF2-40B4-BE49-F238E27FC236}">
                  <a16:creationId xmlns:a16="http://schemas.microsoft.com/office/drawing/2014/main" id="{C80BF87E-1F79-4DA2-8F0C-517B6C0AA9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id="{43DAFF70-88E9-40A2-BD91-A8D8502FD717}"/>
                </a:ext>
              </a:extLst>
            </p:cNvPr>
            <p:cNvSpPr txBox="1"/>
            <p:nvPr/>
          </p:nvSpPr>
          <p:spPr>
            <a:xfrm>
              <a:off x="17067" y="2072062"/>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4</a:t>
              </a:r>
            </a:p>
          </p:txBody>
        </p:sp>
      </p:grpSp>
      <p:sp>
        <p:nvSpPr>
          <p:cNvPr id="9" name="TextBox 8">
            <a:extLst>
              <a:ext uri="{FF2B5EF4-FFF2-40B4-BE49-F238E27FC236}">
                <a16:creationId xmlns:a16="http://schemas.microsoft.com/office/drawing/2014/main" id="{8FDB9441-3DFB-4BA9-A032-966D3634CB6C}"/>
              </a:ext>
            </a:extLst>
          </p:cNvPr>
          <p:cNvSpPr txBox="1"/>
          <p:nvPr/>
        </p:nvSpPr>
        <p:spPr>
          <a:xfrm>
            <a:off x="885142" y="5454834"/>
            <a:ext cx="1113460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Ghềnh</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chỗ</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dòng</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sông</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bị</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thu</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hẹp</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và</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nông</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có</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đá</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nằm</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chắn</a:t>
            </a:r>
            <a:r>
              <a:rPr kumimoji="0" lang="en-US" sz="2800" b="0"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ngang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làm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nước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dồn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lại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và</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chảy</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xiết</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219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9D53CB12-273D-40C7-871E-0FC38A1C2805}"/>
              </a:ext>
            </a:extLst>
          </p:cNvPr>
          <p:cNvSpPr/>
          <p:nvPr/>
        </p:nvSpPr>
        <p:spPr>
          <a:xfrm>
            <a:off x="499688" y="326316"/>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91829065-3A40-445D-ABF4-0C7232299F2A}"/>
              </a:ext>
            </a:extLst>
          </p:cNvPr>
          <p:cNvGrpSpPr/>
          <p:nvPr/>
        </p:nvGrpSpPr>
        <p:grpSpPr>
          <a:xfrm>
            <a:off x="762003" y="897046"/>
            <a:ext cx="5214517" cy="2625859"/>
            <a:chOff x="3075431" y="1205954"/>
            <a:chExt cx="4325245" cy="2625859"/>
          </a:xfrm>
        </p:grpSpPr>
        <p:sp>
          <p:nvSpPr>
            <p:cNvPr id="6" name="Rectangle: Rounded Corners 6">
              <a:extLst>
                <a:ext uri="{FF2B5EF4-FFF2-40B4-BE49-F238E27FC236}">
                  <a16:creationId xmlns:a16="http://schemas.microsoft.com/office/drawing/2014/main" id="{C2C2D524-B120-4173-BA3E-CEF6150A5A53}"/>
                </a:ext>
              </a:extLst>
            </p:cNvPr>
            <p:cNvSpPr/>
            <p:nvPr/>
          </p:nvSpPr>
          <p:spPr>
            <a:xfrm>
              <a:off x="3075431" y="1769672"/>
              <a:ext cx="4325245" cy="2062141"/>
            </a:xfrm>
            <a:custGeom>
              <a:avLst/>
              <a:gdLst>
                <a:gd name="connsiteX0" fmla="*/ 0 w 4325245"/>
                <a:gd name="connsiteY0" fmla="*/ 415975 h 2062141"/>
                <a:gd name="connsiteX1" fmla="*/ 415975 w 4325245"/>
                <a:gd name="connsiteY1" fmla="*/ 0 h 2062141"/>
                <a:gd name="connsiteX2" fmla="*/ 1044768 w 4325245"/>
                <a:gd name="connsiteY2" fmla="*/ 0 h 2062141"/>
                <a:gd name="connsiteX3" fmla="*/ 1813293 w 4325245"/>
                <a:gd name="connsiteY3" fmla="*/ 0 h 2062141"/>
                <a:gd name="connsiteX4" fmla="*/ 2477019 w 4325245"/>
                <a:gd name="connsiteY4" fmla="*/ 0 h 2062141"/>
                <a:gd name="connsiteX5" fmla="*/ 3245544 w 4325245"/>
                <a:gd name="connsiteY5" fmla="*/ 0 h 2062141"/>
                <a:gd name="connsiteX6" fmla="*/ 3909270 w 4325245"/>
                <a:gd name="connsiteY6" fmla="*/ 0 h 2062141"/>
                <a:gd name="connsiteX7" fmla="*/ 4325245 w 4325245"/>
                <a:gd name="connsiteY7" fmla="*/ 415975 h 2062141"/>
                <a:gd name="connsiteX8" fmla="*/ 4325245 w 4325245"/>
                <a:gd name="connsiteY8" fmla="*/ 1031071 h 2062141"/>
                <a:gd name="connsiteX9" fmla="*/ 4325245 w 4325245"/>
                <a:gd name="connsiteY9" fmla="*/ 1646166 h 2062141"/>
                <a:gd name="connsiteX10" fmla="*/ 3909270 w 4325245"/>
                <a:gd name="connsiteY10" fmla="*/ 2062141 h 2062141"/>
                <a:gd name="connsiteX11" fmla="*/ 3210611 w 4325245"/>
                <a:gd name="connsiteY11" fmla="*/ 2062141 h 2062141"/>
                <a:gd name="connsiteX12" fmla="*/ 2442086 w 4325245"/>
                <a:gd name="connsiteY12" fmla="*/ 2062141 h 2062141"/>
                <a:gd name="connsiteX13" fmla="*/ 1848226 w 4325245"/>
                <a:gd name="connsiteY13" fmla="*/ 2062141 h 2062141"/>
                <a:gd name="connsiteX14" fmla="*/ 1254366 w 4325245"/>
                <a:gd name="connsiteY14" fmla="*/ 2062141 h 2062141"/>
                <a:gd name="connsiteX15" fmla="*/ 415975 w 4325245"/>
                <a:gd name="connsiteY15" fmla="*/ 2062141 h 2062141"/>
                <a:gd name="connsiteX16" fmla="*/ 0 w 4325245"/>
                <a:gd name="connsiteY16" fmla="*/ 1646166 h 2062141"/>
                <a:gd name="connsiteX17" fmla="*/ 0 w 4325245"/>
                <a:gd name="connsiteY17" fmla="*/ 1067976 h 2062141"/>
                <a:gd name="connsiteX18" fmla="*/ 0 w 4325245"/>
                <a:gd name="connsiteY18" fmla="*/ 415975 h 206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5245" h="2062141" fill="none" extrusionOk="0">
                  <a:moveTo>
                    <a:pt x="0" y="415975"/>
                  </a:moveTo>
                  <a:cubicBezTo>
                    <a:pt x="32363" y="177437"/>
                    <a:pt x="227969" y="21244"/>
                    <a:pt x="415975" y="0"/>
                  </a:cubicBezTo>
                  <a:cubicBezTo>
                    <a:pt x="713846" y="-14106"/>
                    <a:pt x="766707" y="-16625"/>
                    <a:pt x="1044768" y="0"/>
                  </a:cubicBezTo>
                  <a:cubicBezTo>
                    <a:pt x="1322829" y="16625"/>
                    <a:pt x="1557664" y="-22468"/>
                    <a:pt x="1813293" y="0"/>
                  </a:cubicBezTo>
                  <a:cubicBezTo>
                    <a:pt x="2068922" y="22468"/>
                    <a:pt x="2198130" y="14597"/>
                    <a:pt x="2477019" y="0"/>
                  </a:cubicBezTo>
                  <a:cubicBezTo>
                    <a:pt x="2755908" y="-14597"/>
                    <a:pt x="3005689" y="17813"/>
                    <a:pt x="3245544" y="0"/>
                  </a:cubicBezTo>
                  <a:cubicBezTo>
                    <a:pt x="3485400" y="-17813"/>
                    <a:pt x="3738470" y="4237"/>
                    <a:pt x="3909270" y="0"/>
                  </a:cubicBezTo>
                  <a:cubicBezTo>
                    <a:pt x="4150563" y="14200"/>
                    <a:pt x="4317276" y="171305"/>
                    <a:pt x="4325245" y="415975"/>
                  </a:cubicBezTo>
                  <a:cubicBezTo>
                    <a:pt x="4311113" y="684824"/>
                    <a:pt x="4321972" y="735766"/>
                    <a:pt x="4325245" y="1031071"/>
                  </a:cubicBezTo>
                  <a:cubicBezTo>
                    <a:pt x="4328518" y="1326376"/>
                    <a:pt x="4330175" y="1485377"/>
                    <a:pt x="4325245" y="1646166"/>
                  </a:cubicBezTo>
                  <a:cubicBezTo>
                    <a:pt x="4345795" y="1877953"/>
                    <a:pt x="4152594" y="2024778"/>
                    <a:pt x="3909270" y="2062141"/>
                  </a:cubicBezTo>
                  <a:cubicBezTo>
                    <a:pt x="3730168" y="2083231"/>
                    <a:pt x="3538802" y="2029540"/>
                    <a:pt x="3210611" y="2062141"/>
                  </a:cubicBezTo>
                  <a:cubicBezTo>
                    <a:pt x="2882420" y="2094742"/>
                    <a:pt x="2677918" y="2051119"/>
                    <a:pt x="2442086" y="2062141"/>
                  </a:cubicBezTo>
                  <a:cubicBezTo>
                    <a:pt x="2206255" y="2073163"/>
                    <a:pt x="2001388" y="2072565"/>
                    <a:pt x="1848226" y="2062141"/>
                  </a:cubicBezTo>
                  <a:cubicBezTo>
                    <a:pt x="1695064" y="2051717"/>
                    <a:pt x="1386455" y="2054804"/>
                    <a:pt x="1254366" y="2062141"/>
                  </a:cubicBezTo>
                  <a:cubicBezTo>
                    <a:pt x="1122277" y="2069478"/>
                    <a:pt x="730034" y="2053991"/>
                    <a:pt x="415975" y="2062141"/>
                  </a:cubicBezTo>
                  <a:cubicBezTo>
                    <a:pt x="138265" y="2083829"/>
                    <a:pt x="4217" y="1855513"/>
                    <a:pt x="0" y="1646166"/>
                  </a:cubicBezTo>
                  <a:cubicBezTo>
                    <a:pt x="-16691" y="1387455"/>
                    <a:pt x="18196" y="1197864"/>
                    <a:pt x="0" y="1067976"/>
                  </a:cubicBezTo>
                  <a:cubicBezTo>
                    <a:pt x="-18196" y="938088"/>
                    <a:pt x="-25016" y="730971"/>
                    <a:pt x="0" y="415975"/>
                  </a:cubicBezTo>
                  <a:close/>
                </a:path>
                <a:path w="4325245" h="2062141" stroke="0" extrusionOk="0">
                  <a:moveTo>
                    <a:pt x="0" y="415975"/>
                  </a:moveTo>
                  <a:cubicBezTo>
                    <a:pt x="184" y="191865"/>
                    <a:pt x="203938" y="31629"/>
                    <a:pt x="415975" y="0"/>
                  </a:cubicBezTo>
                  <a:cubicBezTo>
                    <a:pt x="685283" y="-31753"/>
                    <a:pt x="790172" y="-13552"/>
                    <a:pt x="1149567" y="0"/>
                  </a:cubicBezTo>
                  <a:cubicBezTo>
                    <a:pt x="1508962" y="13552"/>
                    <a:pt x="1646908" y="-24748"/>
                    <a:pt x="1778360" y="0"/>
                  </a:cubicBezTo>
                  <a:cubicBezTo>
                    <a:pt x="1909812" y="24748"/>
                    <a:pt x="2142769" y="6860"/>
                    <a:pt x="2407153" y="0"/>
                  </a:cubicBezTo>
                  <a:cubicBezTo>
                    <a:pt x="2671537" y="-6860"/>
                    <a:pt x="2847739" y="15100"/>
                    <a:pt x="3140745" y="0"/>
                  </a:cubicBezTo>
                  <a:cubicBezTo>
                    <a:pt x="3433751" y="-15100"/>
                    <a:pt x="3686608" y="33263"/>
                    <a:pt x="3909270" y="0"/>
                  </a:cubicBezTo>
                  <a:cubicBezTo>
                    <a:pt x="4114752" y="-37531"/>
                    <a:pt x="4278299" y="211356"/>
                    <a:pt x="4325245" y="415975"/>
                  </a:cubicBezTo>
                  <a:cubicBezTo>
                    <a:pt x="4296973" y="575563"/>
                    <a:pt x="4342593" y="796161"/>
                    <a:pt x="4325245" y="1031071"/>
                  </a:cubicBezTo>
                  <a:cubicBezTo>
                    <a:pt x="4307897" y="1265981"/>
                    <a:pt x="4313232" y="1453275"/>
                    <a:pt x="4325245" y="1646166"/>
                  </a:cubicBezTo>
                  <a:cubicBezTo>
                    <a:pt x="4317334" y="1856661"/>
                    <a:pt x="4108114" y="2052316"/>
                    <a:pt x="3909270" y="2062141"/>
                  </a:cubicBezTo>
                  <a:cubicBezTo>
                    <a:pt x="3656325" y="2073557"/>
                    <a:pt x="3436098" y="2076681"/>
                    <a:pt x="3315410" y="2062141"/>
                  </a:cubicBezTo>
                  <a:cubicBezTo>
                    <a:pt x="3194722" y="2047601"/>
                    <a:pt x="2784921" y="2062551"/>
                    <a:pt x="2616751" y="2062141"/>
                  </a:cubicBezTo>
                  <a:cubicBezTo>
                    <a:pt x="2448581" y="2061731"/>
                    <a:pt x="2295760" y="2052588"/>
                    <a:pt x="1987958" y="2062141"/>
                  </a:cubicBezTo>
                  <a:cubicBezTo>
                    <a:pt x="1680156" y="2071694"/>
                    <a:pt x="1514509" y="2027850"/>
                    <a:pt x="1254366" y="2062141"/>
                  </a:cubicBezTo>
                  <a:cubicBezTo>
                    <a:pt x="994223" y="2096432"/>
                    <a:pt x="824926" y="2038064"/>
                    <a:pt x="415975" y="2062141"/>
                  </a:cubicBezTo>
                  <a:cubicBezTo>
                    <a:pt x="194149" y="2045734"/>
                    <a:pt x="6113" y="1883915"/>
                    <a:pt x="0" y="1646166"/>
                  </a:cubicBezTo>
                  <a:cubicBezTo>
                    <a:pt x="-4494" y="1405123"/>
                    <a:pt x="18279" y="1300382"/>
                    <a:pt x="0" y="1067976"/>
                  </a:cubicBezTo>
                  <a:cubicBezTo>
                    <a:pt x="-18279" y="835570"/>
                    <a:pt x="16217" y="608519"/>
                    <a:pt x="0" y="415975"/>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Phân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công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Tất</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thành</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viên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đều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marL="568325" algn="just">
                <a:lnSpc>
                  <a:spcPct val="12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Giải</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cùng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nhau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lang="vi-VN"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Rectangle: Rounded Corners 6">
              <a:extLst>
                <a:ext uri="{FF2B5EF4-FFF2-40B4-BE49-F238E27FC236}">
                  <a16:creationId xmlns:a16="http://schemas.microsoft.com/office/drawing/2014/main" id="{82DC4E34-21D7-4FAE-AFA9-CB3BC3AFA2FA}"/>
                </a:ext>
              </a:extLst>
            </p:cNvPr>
            <p:cNvSpPr/>
            <p:nvPr/>
          </p:nvSpPr>
          <p:spPr>
            <a:xfrm>
              <a:off x="4147905" y="1205954"/>
              <a:ext cx="2309514" cy="653991"/>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40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Yêu</a:t>
              </a: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Cầu</a:t>
              </a:r>
              <a:endPar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8" name="Picture 7">
              <a:extLst>
                <a:ext uri="{FF2B5EF4-FFF2-40B4-BE49-F238E27FC236}">
                  <a16:creationId xmlns:a16="http://schemas.microsoft.com/office/drawing/2014/main" id="{AA26F686-65F5-4834-ADAE-032DB6C8DEEF}"/>
                </a:ext>
              </a:extLst>
            </p:cNvPr>
            <p:cNvPicPr>
              <a:picLocks noChangeAspect="1"/>
            </p:cNvPicPr>
            <p:nvPr/>
          </p:nvPicPr>
          <p:blipFill>
            <a:blip r:embed="rId2"/>
            <a:stretch>
              <a:fillRect/>
            </a:stretch>
          </p:blipFill>
          <p:spPr>
            <a:xfrm flipH="1">
              <a:off x="3114052" y="1948075"/>
              <a:ext cx="570472" cy="570472"/>
            </a:xfrm>
            <a:prstGeom prst="rect">
              <a:avLst/>
            </a:prstGeom>
          </p:spPr>
        </p:pic>
        <p:pic>
          <p:nvPicPr>
            <p:cNvPr id="9" name="Picture 8">
              <a:extLst>
                <a:ext uri="{FF2B5EF4-FFF2-40B4-BE49-F238E27FC236}">
                  <a16:creationId xmlns:a16="http://schemas.microsoft.com/office/drawing/2014/main" id="{FC2A741F-BDFE-4029-8B8E-1F16CC5D7119}"/>
                </a:ext>
              </a:extLst>
            </p:cNvPr>
            <p:cNvPicPr>
              <a:picLocks noChangeAspect="1"/>
            </p:cNvPicPr>
            <p:nvPr/>
          </p:nvPicPr>
          <p:blipFill>
            <a:blip r:embed="rId2"/>
            <a:stretch>
              <a:fillRect/>
            </a:stretch>
          </p:blipFill>
          <p:spPr>
            <a:xfrm flipH="1">
              <a:off x="3114053" y="2589143"/>
              <a:ext cx="570471" cy="570471"/>
            </a:xfrm>
            <a:prstGeom prst="rect">
              <a:avLst/>
            </a:prstGeom>
          </p:spPr>
        </p:pic>
        <p:pic>
          <p:nvPicPr>
            <p:cNvPr id="10" name="Picture 9">
              <a:extLst>
                <a:ext uri="{FF2B5EF4-FFF2-40B4-BE49-F238E27FC236}">
                  <a16:creationId xmlns:a16="http://schemas.microsoft.com/office/drawing/2014/main" id="{E2AC145C-CAA8-4F75-8F1B-5DC41F48AAEF}"/>
                </a:ext>
              </a:extLst>
            </p:cNvPr>
            <p:cNvPicPr>
              <a:picLocks noChangeAspect="1"/>
            </p:cNvPicPr>
            <p:nvPr/>
          </p:nvPicPr>
          <p:blipFill>
            <a:blip r:embed="rId2"/>
            <a:stretch>
              <a:fillRect/>
            </a:stretch>
          </p:blipFill>
          <p:spPr>
            <a:xfrm flipH="1">
              <a:off x="3152674" y="3159614"/>
              <a:ext cx="570470" cy="570470"/>
            </a:xfrm>
            <a:prstGeom prst="rect">
              <a:avLst/>
            </a:prstGeom>
          </p:spPr>
        </p:pic>
      </p:grpSp>
      <p:grpSp>
        <p:nvGrpSpPr>
          <p:cNvPr id="11" name="Group 10">
            <a:extLst>
              <a:ext uri="{FF2B5EF4-FFF2-40B4-BE49-F238E27FC236}">
                <a16:creationId xmlns:a16="http://schemas.microsoft.com/office/drawing/2014/main" id="{9FCC000B-23E5-4412-BB30-775A068DED13}"/>
              </a:ext>
            </a:extLst>
          </p:cNvPr>
          <p:cNvGrpSpPr/>
          <p:nvPr/>
        </p:nvGrpSpPr>
        <p:grpSpPr>
          <a:xfrm>
            <a:off x="5057099" y="3759627"/>
            <a:ext cx="5741807" cy="2437071"/>
            <a:chOff x="5189220" y="3812803"/>
            <a:chExt cx="5460377" cy="2437071"/>
          </a:xfrm>
        </p:grpSpPr>
        <p:grpSp>
          <p:nvGrpSpPr>
            <p:cNvPr id="12" name="Group 11">
              <a:extLst>
                <a:ext uri="{FF2B5EF4-FFF2-40B4-BE49-F238E27FC236}">
                  <a16:creationId xmlns:a16="http://schemas.microsoft.com/office/drawing/2014/main" id="{A9308A1B-AB7E-4C47-AC55-9F9811647BD7}"/>
                </a:ext>
              </a:extLst>
            </p:cNvPr>
            <p:cNvGrpSpPr/>
            <p:nvPr/>
          </p:nvGrpSpPr>
          <p:grpSpPr>
            <a:xfrm>
              <a:off x="5189220" y="3812803"/>
              <a:ext cx="5445754" cy="2437071"/>
              <a:chOff x="3323320" y="1250854"/>
              <a:chExt cx="5445754" cy="2437071"/>
            </a:xfrm>
          </p:grpSpPr>
          <p:sp>
            <p:nvSpPr>
              <p:cNvPr id="22" name="Rectangle: Rounded Corners 12">
                <a:extLst>
                  <a:ext uri="{FF2B5EF4-FFF2-40B4-BE49-F238E27FC236}">
                    <a16:creationId xmlns:a16="http://schemas.microsoft.com/office/drawing/2014/main" id="{064EADDD-6CDD-4A86-B5FA-2BECF834837E}"/>
                  </a:ext>
                </a:extLst>
              </p:cNvPr>
              <p:cNvSpPr/>
              <p:nvPr/>
            </p:nvSpPr>
            <p:spPr>
              <a:xfrm>
                <a:off x="3323320" y="1724299"/>
                <a:ext cx="5445754" cy="1963626"/>
              </a:xfrm>
              <a:custGeom>
                <a:avLst/>
                <a:gdLst>
                  <a:gd name="connsiteX0" fmla="*/ 0 w 5445754"/>
                  <a:gd name="connsiteY0" fmla="*/ 396103 h 1963626"/>
                  <a:gd name="connsiteX1" fmla="*/ 396103 w 5445754"/>
                  <a:gd name="connsiteY1" fmla="*/ 0 h 1963626"/>
                  <a:gd name="connsiteX2" fmla="*/ 1014360 w 5445754"/>
                  <a:gd name="connsiteY2" fmla="*/ 0 h 1963626"/>
                  <a:gd name="connsiteX3" fmla="*/ 1632617 w 5445754"/>
                  <a:gd name="connsiteY3" fmla="*/ 0 h 1963626"/>
                  <a:gd name="connsiteX4" fmla="*/ 2157803 w 5445754"/>
                  <a:gd name="connsiteY4" fmla="*/ 0 h 1963626"/>
                  <a:gd name="connsiteX5" fmla="*/ 2729525 w 5445754"/>
                  <a:gd name="connsiteY5" fmla="*/ 0 h 1963626"/>
                  <a:gd name="connsiteX6" fmla="*/ 3301247 w 5445754"/>
                  <a:gd name="connsiteY6" fmla="*/ 0 h 1963626"/>
                  <a:gd name="connsiteX7" fmla="*/ 4012575 w 5445754"/>
                  <a:gd name="connsiteY7" fmla="*/ 0 h 1963626"/>
                  <a:gd name="connsiteX8" fmla="*/ 5049651 w 5445754"/>
                  <a:gd name="connsiteY8" fmla="*/ 0 h 1963626"/>
                  <a:gd name="connsiteX9" fmla="*/ 5445754 w 5445754"/>
                  <a:gd name="connsiteY9" fmla="*/ 396103 h 1963626"/>
                  <a:gd name="connsiteX10" fmla="*/ 5445754 w 5445754"/>
                  <a:gd name="connsiteY10" fmla="*/ 970099 h 1963626"/>
                  <a:gd name="connsiteX11" fmla="*/ 5445754 w 5445754"/>
                  <a:gd name="connsiteY11" fmla="*/ 1567523 h 1963626"/>
                  <a:gd name="connsiteX12" fmla="*/ 5049651 w 5445754"/>
                  <a:gd name="connsiteY12" fmla="*/ 1963626 h 1963626"/>
                  <a:gd name="connsiteX13" fmla="*/ 4338323 w 5445754"/>
                  <a:gd name="connsiteY13" fmla="*/ 1963626 h 1963626"/>
                  <a:gd name="connsiteX14" fmla="*/ 3673530 w 5445754"/>
                  <a:gd name="connsiteY14" fmla="*/ 1963626 h 1963626"/>
                  <a:gd name="connsiteX15" fmla="*/ 2915667 w 5445754"/>
                  <a:gd name="connsiteY15" fmla="*/ 1963626 h 1963626"/>
                  <a:gd name="connsiteX16" fmla="*/ 2250874 w 5445754"/>
                  <a:gd name="connsiteY16" fmla="*/ 1963626 h 1963626"/>
                  <a:gd name="connsiteX17" fmla="*/ 1586082 w 5445754"/>
                  <a:gd name="connsiteY17" fmla="*/ 1963626 h 1963626"/>
                  <a:gd name="connsiteX18" fmla="*/ 396103 w 5445754"/>
                  <a:gd name="connsiteY18" fmla="*/ 1963626 h 1963626"/>
                  <a:gd name="connsiteX19" fmla="*/ 0 w 5445754"/>
                  <a:gd name="connsiteY19" fmla="*/ 1567523 h 1963626"/>
                  <a:gd name="connsiteX20" fmla="*/ 0 w 5445754"/>
                  <a:gd name="connsiteY20" fmla="*/ 993527 h 1963626"/>
                  <a:gd name="connsiteX21" fmla="*/ 0 w 5445754"/>
                  <a:gd name="connsiteY21" fmla="*/ 396103 h 19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45754" h="1963626" fill="none" extrusionOk="0">
                    <a:moveTo>
                      <a:pt x="0" y="396103"/>
                    </a:moveTo>
                    <a:cubicBezTo>
                      <a:pt x="14917" y="198470"/>
                      <a:pt x="142186" y="32177"/>
                      <a:pt x="396103" y="0"/>
                    </a:cubicBezTo>
                    <a:cubicBezTo>
                      <a:pt x="534279" y="-19845"/>
                      <a:pt x="801978" y="-18245"/>
                      <a:pt x="1014360" y="0"/>
                    </a:cubicBezTo>
                    <a:cubicBezTo>
                      <a:pt x="1226742" y="18245"/>
                      <a:pt x="1376676" y="-3869"/>
                      <a:pt x="1632617" y="0"/>
                    </a:cubicBezTo>
                    <a:cubicBezTo>
                      <a:pt x="1888558" y="3869"/>
                      <a:pt x="2004088" y="473"/>
                      <a:pt x="2157803" y="0"/>
                    </a:cubicBezTo>
                    <a:cubicBezTo>
                      <a:pt x="2311518" y="-473"/>
                      <a:pt x="2451318" y="9934"/>
                      <a:pt x="2729525" y="0"/>
                    </a:cubicBezTo>
                    <a:cubicBezTo>
                      <a:pt x="3007732" y="-9934"/>
                      <a:pt x="3086480" y="870"/>
                      <a:pt x="3301247" y="0"/>
                    </a:cubicBezTo>
                    <a:cubicBezTo>
                      <a:pt x="3516014" y="-870"/>
                      <a:pt x="3815233" y="-35187"/>
                      <a:pt x="4012575" y="0"/>
                    </a:cubicBezTo>
                    <a:cubicBezTo>
                      <a:pt x="4209917" y="35187"/>
                      <a:pt x="4631353" y="-37544"/>
                      <a:pt x="5049651" y="0"/>
                    </a:cubicBezTo>
                    <a:cubicBezTo>
                      <a:pt x="5275524" y="-584"/>
                      <a:pt x="5425162" y="137386"/>
                      <a:pt x="5445754" y="396103"/>
                    </a:cubicBezTo>
                    <a:cubicBezTo>
                      <a:pt x="5453241" y="588062"/>
                      <a:pt x="5459079" y="847733"/>
                      <a:pt x="5445754" y="970099"/>
                    </a:cubicBezTo>
                    <a:cubicBezTo>
                      <a:pt x="5432429" y="1092465"/>
                      <a:pt x="5457498" y="1420661"/>
                      <a:pt x="5445754" y="1567523"/>
                    </a:cubicBezTo>
                    <a:cubicBezTo>
                      <a:pt x="5463716" y="1786438"/>
                      <a:pt x="5283226" y="1989753"/>
                      <a:pt x="5049651" y="1963626"/>
                    </a:cubicBezTo>
                    <a:cubicBezTo>
                      <a:pt x="4832062" y="1941321"/>
                      <a:pt x="4535687" y="1973711"/>
                      <a:pt x="4338323" y="1963626"/>
                    </a:cubicBezTo>
                    <a:cubicBezTo>
                      <a:pt x="4140959" y="1953541"/>
                      <a:pt x="3898171" y="1954452"/>
                      <a:pt x="3673530" y="1963626"/>
                    </a:cubicBezTo>
                    <a:cubicBezTo>
                      <a:pt x="3448889" y="1972800"/>
                      <a:pt x="3127227" y="1926565"/>
                      <a:pt x="2915667" y="1963626"/>
                    </a:cubicBezTo>
                    <a:cubicBezTo>
                      <a:pt x="2704107" y="2000687"/>
                      <a:pt x="2578096" y="1954043"/>
                      <a:pt x="2250874" y="1963626"/>
                    </a:cubicBezTo>
                    <a:cubicBezTo>
                      <a:pt x="1923652" y="1973209"/>
                      <a:pt x="1761142" y="1964249"/>
                      <a:pt x="1586082" y="1963626"/>
                    </a:cubicBezTo>
                    <a:cubicBezTo>
                      <a:pt x="1411022" y="1963003"/>
                      <a:pt x="939232" y="1939074"/>
                      <a:pt x="396103" y="1963626"/>
                    </a:cubicBezTo>
                    <a:cubicBezTo>
                      <a:pt x="176570" y="1972654"/>
                      <a:pt x="-2277" y="1760118"/>
                      <a:pt x="0" y="1567523"/>
                    </a:cubicBezTo>
                    <a:cubicBezTo>
                      <a:pt x="27606" y="1395190"/>
                      <a:pt x="17578" y="1167575"/>
                      <a:pt x="0" y="993527"/>
                    </a:cubicBezTo>
                    <a:cubicBezTo>
                      <a:pt x="-17578" y="819479"/>
                      <a:pt x="5962" y="600177"/>
                      <a:pt x="0" y="396103"/>
                    </a:cubicBezTo>
                    <a:close/>
                  </a:path>
                  <a:path w="5445754" h="1963626" stroke="0" extrusionOk="0">
                    <a:moveTo>
                      <a:pt x="0" y="396103"/>
                    </a:moveTo>
                    <a:cubicBezTo>
                      <a:pt x="393" y="189365"/>
                      <a:pt x="202428" y="44828"/>
                      <a:pt x="396103" y="0"/>
                    </a:cubicBezTo>
                    <a:cubicBezTo>
                      <a:pt x="701241" y="29580"/>
                      <a:pt x="774513" y="-32670"/>
                      <a:pt x="1107431" y="0"/>
                    </a:cubicBezTo>
                    <a:cubicBezTo>
                      <a:pt x="1440349" y="32670"/>
                      <a:pt x="1513198" y="-21624"/>
                      <a:pt x="1679153" y="0"/>
                    </a:cubicBezTo>
                    <a:cubicBezTo>
                      <a:pt x="1845108" y="21624"/>
                      <a:pt x="1997144" y="-27295"/>
                      <a:pt x="2250874" y="0"/>
                    </a:cubicBezTo>
                    <a:cubicBezTo>
                      <a:pt x="2504604" y="27295"/>
                      <a:pt x="2711605" y="7336"/>
                      <a:pt x="2962202" y="0"/>
                    </a:cubicBezTo>
                    <a:cubicBezTo>
                      <a:pt x="3212799" y="-7336"/>
                      <a:pt x="3396565" y="-21926"/>
                      <a:pt x="3580459" y="0"/>
                    </a:cubicBezTo>
                    <a:cubicBezTo>
                      <a:pt x="3764353" y="21926"/>
                      <a:pt x="4140455" y="-10520"/>
                      <a:pt x="4338323" y="0"/>
                    </a:cubicBezTo>
                    <a:cubicBezTo>
                      <a:pt x="4536191" y="10520"/>
                      <a:pt x="4756895" y="-27317"/>
                      <a:pt x="5049651" y="0"/>
                    </a:cubicBezTo>
                    <a:cubicBezTo>
                      <a:pt x="5252462" y="8396"/>
                      <a:pt x="5464440" y="156656"/>
                      <a:pt x="5445754" y="396103"/>
                    </a:cubicBezTo>
                    <a:cubicBezTo>
                      <a:pt x="5418680" y="626552"/>
                      <a:pt x="5435522" y="841290"/>
                      <a:pt x="5445754" y="958385"/>
                    </a:cubicBezTo>
                    <a:cubicBezTo>
                      <a:pt x="5455986" y="1075480"/>
                      <a:pt x="5463851" y="1403102"/>
                      <a:pt x="5445754" y="1567523"/>
                    </a:cubicBezTo>
                    <a:cubicBezTo>
                      <a:pt x="5460854" y="1793718"/>
                      <a:pt x="5266927" y="1954313"/>
                      <a:pt x="5049651" y="1963626"/>
                    </a:cubicBezTo>
                    <a:cubicBezTo>
                      <a:pt x="4893569" y="1952252"/>
                      <a:pt x="4740733" y="1989570"/>
                      <a:pt x="4477929" y="1963626"/>
                    </a:cubicBezTo>
                    <a:cubicBezTo>
                      <a:pt x="4215125" y="1937682"/>
                      <a:pt x="4041768" y="1981816"/>
                      <a:pt x="3766601" y="1963626"/>
                    </a:cubicBezTo>
                    <a:cubicBezTo>
                      <a:pt x="3491434" y="1945436"/>
                      <a:pt x="3175128" y="1986950"/>
                      <a:pt x="3008738" y="1963626"/>
                    </a:cubicBezTo>
                    <a:cubicBezTo>
                      <a:pt x="2842348" y="1940302"/>
                      <a:pt x="2520816" y="1948751"/>
                      <a:pt x="2390481" y="1963626"/>
                    </a:cubicBezTo>
                    <a:cubicBezTo>
                      <a:pt x="2260146" y="1978501"/>
                      <a:pt x="1973823" y="1945581"/>
                      <a:pt x="1772224" y="1963626"/>
                    </a:cubicBezTo>
                    <a:cubicBezTo>
                      <a:pt x="1570625" y="1981671"/>
                      <a:pt x="1247296" y="1971923"/>
                      <a:pt x="1014360" y="1963626"/>
                    </a:cubicBezTo>
                    <a:cubicBezTo>
                      <a:pt x="781424" y="1955329"/>
                      <a:pt x="596949" y="1952585"/>
                      <a:pt x="396103" y="1963626"/>
                    </a:cubicBezTo>
                    <a:cubicBezTo>
                      <a:pt x="223264" y="1951137"/>
                      <a:pt x="13486" y="1793150"/>
                      <a:pt x="0" y="1567523"/>
                    </a:cubicBezTo>
                    <a:cubicBezTo>
                      <a:pt x="-10579" y="1436190"/>
                      <a:pt x="-20792" y="1153264"/>
                      <a:pt x="0" y="1005241"/>
                    </a:cubicBezTo>
                    <a:cubicBezTo>
                      <a:pt x="20792" y="857218"/>
                      <a:pt x="-6695" y="631352"/>
                      <a:pt x="0" y="39610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to,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rõ</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ngắt</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nghỉ</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chỗ</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23" name="Rectangle: Rounded Corners 22">
                <a:extLst>
                  <a:ext uri="{FF2B5EF4-FFF2-40B4-BE49-F238E27FC236}">
                    <a16:creationId xmlns:a16="http://schemas.microsoft.com/office/drawing/2014/main" id="{F16048F6-D2ED-4362-8C8A-85D5FBF7B8D8}"/>
                  </a:ext>
                </a:extLst>
              </p:cNvPr>
              <p:cNvSpPr/>
              <p:nvPr/>
            </p:nvSpPr>
            <p:spPr>
              <a:xfrm>
                <a:off x="4156061" y="1250854"/>
                <a:ext cx="3933275" cy="796835"/>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Tiêu</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chí</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đánh</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giá</a:t>
                </a:r>
                <a:endPar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13" name="Picture 12">
              <a:extLst>
                <a:ext uri="{FF2B5EF4-FFF2-40B4-BE49-F238E27FC236}">
                  <a16:creationId xmlns:a16="http://schemas.microsoft.com/office/drawing/2014/main" id="{8BC24EE9-3352-4E73-87A5-15766F95A2E5}"/>
                </a:ext>
              </a:extLst>
            </p:cNvPr>
            <p:cNvPicPr>
              <a:picLocks noChangeAspect="1"/>
            </p:cNvPicPr>
            <p:nvPr/>
          </p:nvPicPr>
          <p:blipFill>
            <a:blip r:embed="rId3"/>
            <a:stretch>
              <a:fillRect/>
            </a:stretch>
          </p:blipFill>
          <p:spPr>
            <a:xfrm>
              <a:off x="7631950" y="4700185"/>
              <a:ext cx="469963" cy="469963"/>
            </a:xfrm>
            <a:prstGeom prst="rect">
              <a:avLst/>
            </a:prstGeom>
          </p:spPr>
        </p:pic>
        <p:pic>
          <p:nvPicPr>
            <p:cNvPr id="14" name="Picture 13">
              <a:extLst>
                <a:ext uri="{FF2B5EF4-FFF2-40B4-BE49-F238E27FC236}">
                  <a16:creationId xmlns:a16="http://schemas.microsoft.com/office/drawing/2014/main" id="{95F9053C-1237-4C14-9D01-3FA07F7D67FC}"/>
                </a:ext>
              </a:extLst>
            </p:cNvPr>
            <p:cNvPicPr>
              <a:picLocks noChangeAspect="1"/>
            </p:cNvPicPr>
            <p:nvPr/>
          </p:nvPicPr>
          <p:blipFill>
            <a:blip r:embed="rId4"/>
            <a:stretch>
              <a:fillRect/>
            </a:stretch>
          </p:blipFill>
          <p:spPr>
            <a:xfrm>
              <a:off x="7161001" y="4690660"/>
              <a:ext cx="469963" cy="469963"/>
            </a:xfrm>
            <a:prstGeom prst="rect">
              <a:avLst/>
            </a:prstGeom>
          </p:spPr>
        </p:pic>
        <p:pic>
          <p:nvPicPr>
            <p:cNvPr id="15" name="Picture 14">
              <a:extLst>
                <a:ext uri="{FF2B5EF4-FFF2-40B4-BE49-F238E27FC236}">
                  <a16:creationId xmlns:a16="http://schemas.microsoft.com/office/drawing/2014/main" id="{EAE9B87E-7209-43C7-8267-73778F537E96}"/>
                </a:ext>
              </a:extLst>
            </p:cNvPr>
            <p:cNvPicPr>
              <a:picLocks noChangeAspect="1"/>
            </p:cNvPicPr>
            <p:nvPr/>
          </p:nvPicPr>
          <p:blipFill>
            <a:blip r:embed="rId5"/>
            <a:stretch>
              <a:fillRect/>
            </a:stretch>
          </p:blipFill>
          <p:spPr>
            <a:xfrm>
              <a:off x="8150524" y="4690660"/>
              <a:ext cx="469963" cy="469963"/>
            </a:xfrm>
            <a:prstGeom prst="rect">
              <a:avLst/>
            </a:prstGeom>
          </p:spPr>
        </p:pic>
        <p:pic>
          <p:nvPicPr>
            <p:cNvPr id="16" name="Picture 15">
              <a:extLst>
                <a:ext uri="{FF2B5EF4-FFF2-40B4-BE49-F238E27FC236}">
                  <a16:creationId xmlns:a16="http://schemas.microsoft.com/office/drawing/2014/main" id="{9F754E0B-C441-48E1-AA3F-58CEDBB360F9}"/>
                </a:ext>
              </a:extLst>
            </p:cNvPr>
            <p:cNvPicPr>
              <a:picLocks noChangeAspect="1"/>
            </p:cNvPicPr>
            <p:nvPr/>
          </p:nvPicPr>
          <p:blipFill>
            <a:blip r:embed="rId3"/>
            <a:stretch>
              <a:fillRect/>
            </a:stretch>
          </p:blipFill>
          <p:spPr>
            <a:xfrm>
              <a:off x="7730313" y="5170587"/>
              <a:ext cx="469963" cy="469963"/>
            </a:xfrm>
            <a:prstGeom prst="rect">
              <a:avLst/>
            </a:prstGeom>
          </p:spPr>
        </p:pic>
        <p:pic>
          <p:nvPicPr>
            <p:cNvPr id="17" name="Picture 16">
              <a:extLst>
                <a:ext uri="{FF2B5EF4-FFF2-40B4-BE49-F238E27FC236}">
                  <a16:creationId xmlns:a16="http://schemas.microsoft.com/office/drawing/2014/main" id="{EAF9EB88-0473-401C-9A75-344634BF37A6}"/>
                </a:ext>
              </a:extLst>
            </p:cNvPr>
            <p:cNvPicPr>
              <a:picLocks noChangeAspect="1"/>
            </p:cNvPicPr>
            <p:nvPr/>
          </p:nvPicPr>
          <p:blipFill>
            <a:blip r:embed="rId4"/>
            <a:stretch>
              <a:fillRect/>
            </a:stretch>
          </p:blipFill>
          <p:spPr>
            <a:xfrm>
              <a:off x="7215007" y="5170587"/>
              <a:ext cx="469963" cy="469963"/>
            </a:xfrm>
            <a:prstGeom prst="rect">
              <a:avLst/>
            </a:prstGeom>
          </p:spPr>
        </p:pic>
        <p:pic>
          <p:nvPicPr>
            <p:cNvPr id="18" name="Picture 17">
              <a:extLst>
                <a:ext uri="{FF2B5EF4-FFF2-40B4-BE49-F238E27FC236}">
                  <a16:creationId xmlns:a16="http://schemas.microsoft.com/office/drawing/2014/main" id="{AC9A2A57-CC65-4E5A-8CB5-3C520BA9EBCB}"/>
                </a:ext>
              </a:extLst>
            </p:cNvPr>
            <p:cNvPicPr>
              <a:picLocks noChangeAspect="1"/>
            </p:cNvPicPr>
            <p:nvPr/>
          </p:nvPicPr>
          <p:blipFill>
            <a:blip r:embed="rId5"/>
            <a:stretch>
              <a:fillRect/>
            </a:stretch>
          </p:blipFill>
          <p:spPr>
            <a:xfrm>
              <a:off x="8223580" y="5170587"/>
              <a:ext cx="469963" cy="469963"/>
            </a:xfrm>
            <a:prstGeom prst="rect">
              <a:avLst/>
            </a:prstGeom>
          </p:spPr>
        </p:pic>
        <p:pic>
          <p:nvPicPr>
            <p:cNvPr id="19" name="Picture 18">
              <a:extLst>
                <a:ext uri="{FF2B5EF4-FFF2-40B4-BE49-F238E27FC236}">
                  <a16:creationId xmlns:a16="http://schemas.microsoft.com/office/drawing/2014/main" id="{47B3DDB6-C62B-4CE5-A777-74CF1519DCE2}"/>
                </a:ext>
              </a:extLst>
            </p:cNvPr>
            <p:cNvPicPr>
              <a:picLocks noChangeAspect="1"/>
            </p:cNvPicPr>
            <p:nvPr/>
          </p:nvPicPr>
          <p:blipFill>
            <a:blip r:embed="rId3"/>
            <a:stretch>
              <a:fillRect/>
            </a:stretch>
          </p:blipFill>
          <p:spPr>
            <a:xfrm>
              <a:off x="9740062" y="5622721"/>
              <a:ext cx="469963" cy="469963"/>
            </a:xfrm>
            <a:prstGeom prst="rect">
              <a:avLst/>
            </a:prstGeom>
          </p:spPr>
        </p:pic>
        <p:pic>
          <p:nvPicPr>
            <p:cNvPr id="20" name="Picture 19">
              <a:extLst>
                <a:ext uri="{FF2B5EF4-FFF2-40B4-BE49-F238E27FC236}">
                  <a16:creationId xmlns:a16="http://schemas.microsoft.com/office/drawing/2014/main" id="{5D00511A-DB55-4949-8FC1-F49F52BA196A}"/>
                </a:ext>
              </a:extLst>
            </p:cNvPr>
            <p:cNvPicPr>
              <a:picLocks noChangeAspect="1"/>
            </p:cNvPicPr>
            <p:nvPr/>
          </p:nvPicPr>
          <p:blipFill>
            <a:blip r:embed="rId4"/>
            <a:stretch>
              <a:fillRect/>
            </a:stretch>
          </p:blipFill>
          <p:spPr>
            <a:xfrm>
              <a:off x="9318138" y="5641771"/>
              <a:ext cx="469963" cy="469963"/>
            </a:xfrm>
            <a:prstGeom prst="rect">
              <a:avLst/>
            </a:prstGeom>
          </p:spPr>
        </p:pic>
        <p:pic>
          <p:nvPicPr>
            <p:cNvPr id="21" name="Picture 20">
              <a:extLst>
                <a:ext uri="{FF2B5EF4-FFF2-40B4-BE49-F238E27FC236}">
                  <a16:creationId xmlns:a16="http://schemas.microsoft.com/office/drawing/2014/main" id="{766AA519-17B0-4A0C-8CB6-F116044F1D39}"/>
                </a:ext>
              </a:extLst>
            </p:cNvPr>
            <p:cNvPicPr>
              <a:picLocks noChangeAspect="1"/>
            </p:cNvPicPr>
            <p:nvPr/>
          </p:nvPicPr>
          <p:blipFill>
            <a:blip r:embed="rId5"/>
            <a:stretch>
              <a:fillRect/>
            </a:stretch>
          </p:blipFill>
          <p:spPr>
            <a:xfrm>
              <a:off x="10179634" y="5622721"/>
              <a:ext cx="469963" cy="469963"/>
            </a:xfrm>
            <a:prstGeom prst="rect">
              <a:avLst/>
            </a:prstGeom>
          </p:spPr>
        </p:pic>
      </p:grpSp>
      <p:sp>
        <p:nvSpPr>
          <p:cNvPr id="24" name="TextBox 23">
            <a:extLst>
              <a:ext uri="{FF2B5EF4-FFF2-40B4-BE49-F238E27FC236}">
                <a16:creationId xmlns:a16="http://schemas.microsoft.com/office/drawing/2014/main" id="{9A792161-D909-48DF-9610-66CFEE5B7632}"/>
              </a:ext>
            </a:extLst>
          </p:cNvPr>
          <p:cNvSpPr txBox="1"/>
          <p:nvPr/>
        </p:nvSpPr>
        <p:spPr>
          <a:xfrm>
            <a:off x="6486488" y="1118447"/>
            <a:ext cx="5205824" cy="1326215"/>
          </a:xfrm>
          <a:prstGeom prst="rect">
            <a:avLst/>
          </a:prstGeom>
          <a:noFill/>
        </p:spPr>
        <p:txBody>
          <a:bodyPr wrap="square" rtlCol="0">
            <a:spAutoFit/>
          </a:bodyPr>
          <a:lstStyle/>
          <a:p>
            <a:pPr algn="ctr">
              <a:buClr>
                <a:srgbClr val="000000"/>
              </a:buClr>
              <a:buFont typeface="Arial"/>
              <a:buNone/>
            </a:pPr>
            <a:r>
              <a:rPr lang="en-US" sz="4000" b="1" kern="0" dirty="0">
                <a:ln w="9525">
                  <a:solidFill>
                    <a:srgbClr val="B3C3F0"/>
                  </a:solidFill>
                  <a:prstDash val="solid"/>
                </a:ln>
                <a:solidFill>
                  <a:srgbClr val="FF0000"/>
                </a:solidFill>
                <a:effectLst>
                  <a:outerShdw blurRad="12700" dist="38100" dir="2700000" algn="tl" rotWithShape="0">
                    <a:srgbClr val="EDD26B">
                      <a:lumMod val="60000"/>
                      <a:lumOff val="40000"/>
                    </a:srgbClr>
                  </a:outerShdw>
                </a:effectLst>
                <a:latin typeface="Arial" panose="020B0604020202020204" pitchFamily="34" charset="0"/>
                <a:ea typeface="Arial-Rounded" panose="020B0500000000000000" pitchFamily="34" charset="0"/>
                <a:cs typeface="Arial" panose="020B0604020202020204" pitchFamily="34" charset="0"/>
                <a:sym typeface="Arial"/>
              </a:rPr>
              <a:t>LUYỆN ĐỌC </a:t>
            </a:r>
            <a:endParaRPr lang="vi-VN" sz="4000" b="1" kern="0" dirty="0">
              <a:ln w="9525">
                <a:solidFill>
                  <a:srgbClr val="B3C3F0"/>
                </a:solidFill>
                <a:prstDash val="solid"/>
              </a:ln>
              <a:solidFill>
                <a:srgbClr val="FF0000"/>
              </a:solidFill>
              <a:effectLst>
                <a:outerShdw blurRad="12700" dist="38100" dir="2700000" algn="tl" rotWithShape="0">
                  <a:srgbClr val="EDD26B">
                    <a:lumMod val="60000"/>
                    <a:lumOff val="40000"/>
                  </a:srgbClr>
                </a:outerShdw>
              </a:effectLst>
              <a:latin typeface="Arial" panose="020B0604020202020204" pitchFamily="34" charset="0"/>
              <a:ea typeface="Arial-Rounded" panose="020B0500000000000000" pitchFamily="34" charset="0"/>
              <a:cs typeface="Arial" panose="020B0604020202020204" pitchFamily="34" charset="0"/>
              <a:sym typeface="Arial"/>
            </a:endParaRPr>
          </a:p>
          <a:p>
            <a:pPr algn="ctr">
              <a:buClr>
                <a:srgbClr val="000000"/>
              </a:buClr>
              <a:buFont typeface="Arial"/>
              <a:buNone/>
            </a:pPr>
            <a:r>
              <a:rPr lang="en-US" sz="4000" b="1" kern="0" dirty="0">
                <a:ln w="9525">
                  <a:solidFill>
                    <a:srgbClr val="B3C3F0"/>
                  </a:solidFill>
                  <a:prstDash val="solid"/>
                </a:ln>
                <a:solidFill>
                  <a:srgbClr val="FF0000"/>
                </a:solidFill>
                <a:effectLst>
                  <a:outerShdw blurRad="12700" dist="38100" dir="2700000" algn="tl" rotWithShape="0">
                    <a:srgbClr val="EDD26B">
                      <a:lumMod val="60000"/>
                      <a:lumOff val="40000"/>
                    </a:srgbClr>
                  </a:outerShdw>
                </a:effectLst>
                <a:latin typeface="Arial" panose="020B0604020202020204" pitchFamily="34" charset="0"/>
                <a:ea typeface="Arial-Rounded" panose="020B0500000000000000" pitchFamily="34" charset="0"/>
                <a:cs typeface="Arial" panose="020B0604020202020204" pitchFamily="34" charset="0"/>
                <a:sym typeface="Arial"/>
              </a:rPr>
              <a:t>TRONG NHÓM</a:t>
            </a:r>
          </a:p>
        </p:txBody>
      </p:sp>
    </p:spTree>
    <p:extLst>
      <p:ext uri="{BB962C8B-B14F-4D97-AF65-F5344CB8AC3E}">
        <p14:creationId xmlns:p14="http://schemas.microsoft.com/office/powerpoint/2010/main" val="236911660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66000">
                                          <p:cBhvr additive="base">
                                            <p:cTn id="12"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1"/>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403123" y="314632"/>
            <a:ext cx="11537730" cy="635801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id="{3B97E15D-2B7B-42F7-8387-EEEBB80F99EE}"/>
              </a:ext>
            </a:extLst>
          </p:cNvPr>
          <p:cNvSpPr txBox="1"/>
          <p:nvPr/>
        </p:nvSpPr>
        <p:spPr>
          <a:xfrm>
            <a:off x="508546" y="824894"/>
            <a:ext cx="11174907" cy="58477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Ngày xửa ngày xưa, ở xứ Mường Bi xuất hiện một đôi vợ chồng cao lớn khác thường. Họ đứng cao hơn năm lần đỉnh núi cao nhất. Người Mường hay gọi họ là ông Đùng, bà Đùng, nghĩa là ông bà khổng lổ.</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等线" panose="020F0502020204030204"/>
                <a:ea typeface="Arial-Rounded" panose="020B0500000000000000" pitchFamily="34" charset="0"/>
                <a:cs typeface="Arial" panose="020B0604020202020204" pitchFamily="34" charset="0"/>
              </a:rPr>
              <a:t>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Hồi ấy, đất thì cao thấp, lồi lõm. Cây cối hoang dại mọc chằng chịt. Nước thì chảy từ lòng đất, ngập lênh láng khắp nơi. Thấy vậy, ông Đùng, bà Đùng liền ra tay. Chỉ một ngày, ông bà đã nhổ cây, san đất, làm thành cánh đồng bằng phẳng, rộng rãi, lấy chỗ cho dân ở và cày cấy.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Ông Đùng bàn với vợ làm một con đường dẫn nước đi, tránh để nước tràn lênh láng. Ông Đùng lom khom dùng tay bới đất đằng trước, bà Đùng hì hụi vét đất đằng sau. Họ làm việc suốt ngày đêm, cùng trò chuyện vui vẻ. Thế rồi, theo con đường ông bà Đùng đào bới, nước đã chảy thành dòng, vượt qua đồi núi, đổ về xuôi. Đó chính là sông Đà ngày nay.</a:t>
            </a:r>
          </a:p>
          <a:p>
            <a:pPr lvl="0" algn="ju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Xong mọi việc, ông bà Đùng ngẩng đầu nhìn lại mới biết: Do vét đất ban đêm, không nhìn rõ, dòng sông đã không thẳng. Nơi chưa được vét, đất đá cản trở dòng chảy và tạo thành thác ghềnh. Vì thế, sông Đà mới ngoằn ngoèo, có tới </a:t>
            </a:r>
            <a:r>
              <a:rPr lang="vi-VN" sz="2200" dirty="0">
                <a:solidFill>
                  <a:prstClr val="black"/>
                </a:solidFill>
                <a:ea typeface="Arial-Rounded" panose="020B0500000000000000" pitchFamily="34" charset="0"/>
                <a:cs typeface="Arial" panose="020B0604020202020204" pitchFamily="34" charset="0"/>
              </a:rPr>
              <a:t>“trăm b</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ả</a:t>
            </a:r>
            <a:r>
              <a:rPr lang="vi-VN" sz="2200" dirty="0">
                <a:solidFill>
                  <a:prstClr val="black"/>
                </a:solidFill>
                <a:ea typeface="Arial-Rounded" panose="020B0500000000000000" pitchFamily="34" charset="0"/>
                <a:cs typeface="Arial" panose="020B0604020202020204" pitchFamily="34" charset="0"/>
              </a:rPr>
              <a:t>y </a:t>
            </a:r>
            <a:r>
              <a:rPr lang="en-US" sz="2200" dirty="0" err="1">
                <a:solidFill>
                  <a:prstClr val="black"/>
                </a:solidFill>
                <a:latin typeface="Arial" panose="020B0604020202020204" pitchFamily="34" charset="0"/>
                <a:ea typeface="Arial-Rounded" panose="020B0500000000000000" pitchFamily="34" charset="0"/>
                <a:cs typeface="Arial" panose="020B0604020202020204" pitchFamily="34" charset="0"/>
              </a:rPr>
              <a:t>mươi</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vi-VN" sz="2200" dirty="0">
                <a:solidFill>
                  <a:prstClr val="black"/>
                </a:solidFill>
                <a:ea typeface="Arial-Rounded" panose="020B0500000000000000" pitchFamily="34" charset="0"/>
                <a:cs typeface="Arial" panose="020B0604020202020204" pitchFamily="34" charset="0"/>
              </a:rPr>
              <a:t>t</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h</a:t>
            </a:r>
            <a:r>
              <a:rPr lang="vi-VN" sz="2200" dirty="0">
                <a:solidFill>
                  <a:prstClr val="black"/>
                </a:solidFill>
                <a:ea typeface="Arial-Rounded" panose="020B0500000000000000" pitchFamily="34" charset="0"/>
                <a:cs typeface="Arial" panose="020B0604020202020204" pitchFamily="34" charset="0"/>
              </a:rPr>
              <a:t>ác, trăm ba mươi ghềnh”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như bây giờ.</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(Theo Truyện cổ dân tộc Mường)</a:t>
            </a:r>
            <a:endPar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87119743-7DDC-498C-955C-98668BE28D5C}"/>
              </a:ext>
            </a:extLst>
          </p:cNvPr>
          <p:cNvGrpSpPr/>
          <p:nvPr/>
        </p:nvGrpSpPr>
        <p:grpSpPr>
          <a:xfrm>
            <a:off x="240393" y="665578"/>
            <a:ext cx="608798" cy="619125"/>
            <a:chOff x="-93175" y="1999914"/>
            <a:chExt cx="931530" cy="931530"/>
          </a:xfrm>
        </p:grpSpPr>
        <p:pic>
          <p:nvPicPr>
            <p:cNvPr id="32" name="Picture 31" descr="A picture containing vector graphics&#10;&#10;Description automatically generated">
              <a:extLst>
                <a:ext uri="{FF2B5EF4-FFF2-40B4-BE49-F238E27FC236}">
                  <a16:creationId xmlns:a16="http://schemas.microsoft.com/office/drawing/2014/main" id="{B2B6BB3D-FB96-4500-A787-367A9359A1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33" name="TextBox 32">
              <a:extLst>
                <a:ext uri="{FF2B5EF4-FFF2-40B4-BE49-F238E27FC236}">
                  <a16:creationId xmlns:a16="http://schemas.microsoft.com/office/drawing/2014/main" id="{F964AF5D-1739-47BB-AD2E-6ABF70E5F0A4}"/>
                </a:ext>
              </a:extLst>
            </p:cNvPr>
            <p:cNvSpPr txBox="1"/>
            <p:nvPr/>
          </p:nvSpPr>
          <p:spPr>
            <a:xfrm>
              <a:off x="-40415" y="2120406"/>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35" name="Group 34">
            <a:extLst>
              <a:ext uri="{FF2B5EF4-FFF2-40B4-BE49-F238E27FC236}">
                <a16:creationId xmlns:a16="http://schemas.microsoft.com/office/drawing/2014/main" id="{27DF2052-B7B9-456A-976F-F83E38AC4964}"/>
              </a:ext>
            </a:extLst>
          </p:cNvPr>
          <p:cNvGrpSpPr/>
          <p:nvPr/>
        </p:nvGrpSpPr>
        <p:grpSpPr>
          <a:xfrm>
            <a:off x="278129" y="1667418"/>
            <a:ext cx="608798" cy="619125"/>
            <a:chOff x="-93175" y="1999914"/>
            <a:chExt cx="931530" cy="931530"/>
          </a:xfrm>
        </p:grpSpPr>
        <p:pic>
          <p:nvPicPr>
            <p:cNvPr id="36" name="Picture 35" descr="A picture containing vector graphics&#10;&#10;Description automatically generated">
              <a:extLst>
                <a:ext uri="{FF2B5EF4-FFF2-40B4-BE49-F238E27FC236}">
                  <a16:creationId xmlns:a16="http://schemas.microsoft.com/office/drawing/2014/main" id="{F05212DA-0E6A-43DA-8BD1-94013E24CE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37" name="TextBox 36">
              <a:extLst>
                <a:ext uri="{FF2B5EF4-FFF2-40B4-BE49-F238E27FC236}">
                  <a16:creationId xmlns:a16="http://schemas.microsoft.com/office/drawing/2014/main" id="{856A519B-9C4F-4A8B-B308-2E07DAA5FB74}"/>
                </a:ext>
              </a:extLst>
            </p:cNvPr>
            <p:cNvSpPr txBox="1"/>
            <p:nvPr/>
          </p:nvSpPr>
          <p:spPr>
            <a:xfrm>
              <a:off x="-45396" y="2069868"/>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40" name="Group 39">
            <a:extLst>
              <a:ext uri="{FF2B5EF4-FFF2-40B4-BE49-F238E27FC236}">
                <a16:creationId xmlns:a16="http://schemas.microsoft.com/office/drawing/2014/main" id="{B77169CB-D734-4159-9549-D6D7C85C9878}"/>
              </a:ext>
            </a:extLst>
          </p:cNvPr>
          <p:cNvGrpSpPr/>
          <p:nvPr/>
        </p:nvGrpSpPr>
        <p:grpSpPr>
          <a:xfrm>
            <a:off x="180214" y="3025768"/>
            <a:ext cx="608798" cy="619125"/>
            <a:chOff x="-93175" y="1999914"/>
            <a:chExt cx="931530" cy="931530"/>
          </a:xfrm>
        </p:grpSpPr>
        <p:pic>
          <p:nvPicPr>
            <p:cNvPr id="41" name="Picture 40" descr="A picture containing vector graphics&#10;&#10;Description automatically generated">
              <a:extLst>
                <a:ext uri="{FF2B5EF4-FFF2-40B4-BE49-F238E27FC236}">
                  <a16:creationId xmlns:a16="http://schemas.microsoft.com/office/drawing/2014/main" id="{5DEBFD10-8A32-48AA-9EC0-F8676ED387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42" name="TextBox 41">
              <a:extLst>
                <a:ext uri="{FF2B5EF4-FFF2-40B4-BE49-F238E27FC236}">
                  <a16:creationId xmlns:a16="http://schemas.microsoft.com/office/drawing/2014/main" id="{CE05E325-AFA1-474D-9CB6-54E2D12BA121}"/>
                </a:ext>
              </a:extLst>
            </p:cNvPr>
            <p:cNvSpPr txBox="1"/>
            <p:nvPr/>
          </p:nvSpPr>
          <p:spPr>
            <a:xfrm>
              <a:off x="-54899" y="2072062"/>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3</a:t>
              </a:r>
            </a:p>
          </p:txBody>
        </p:sp>
      </p:grpSp>
      <p:grpSp>
        <p:nvGrpSpPr>
          <p:cNvPr id="43" name="Group 42">
            <a:extLst>
              <a:ext uri="{FF2B5EF4-FFF2-40B4-BE49-F238E27FC236}">
                <a16:creationId xmlns:a16="http://schemas.microsoft.com/office/drawing/2014/main" id="{3B18D889-A5AC-45BA-900D-8F1346E791F5}"/>
              </a:ext>
            </a:extLst>
          </p:cNvPr>
          <p:cNvGrpSpPr/>
          <p:nvPr/>
        </p:nvGrpSpPr>
        <p:grpSpPr>
          <a:xfrm>
            <a:off x="230672" y="4794849"/>
            <a:ext cx="608798" cy="619125"/>
            <a:chOff x="-93175" y="1999914"/>
            <a:chExt cx="931530" cy="931530"/>
          </a:xfrm>
        </p:grpSpPr>
        <p:pic>
          <p:nvPicPr>
            <p:cNvPr id="44" name="Picture 43" descr="A picture containing vector graphics&#10;&#10;Description automatically generated">
              <a:extLst>
                <a:ext uri="{FF2B5EF4-FFF2-40B4-BE49-F238E27FC236}">
                  <a16:creationId xmlns:a16="http://schemas.microsoft.com/office/drawing/2014/main" id="{ED43381E-F5CA-4BB8-9DAE-D372C2EB52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45" name="TextBox 44">
              <a:extLst>
                <a:ext uri="{FF2B5EF4-FFF2-40B4-BE49-F238E27FC236}">
                  <a16:creationId xmlns:a16="http://schemas.microsoft.com/office/drawing/2014/main" id="{4BE7E940-6B1C-44C8-9BFC-8E122DBAED20}"/>
                </a:ext>
              </a:extLst>
            </p:cNvPr>
            <p:cNvSpPr txBox="1"/>
            <p:nvPr/>
          </p:nvSpPr>
          <p:spPr>
            <a:xfrm>
              <a:off x="-61846" y="2125547"/>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4</a:t>
              </a:r>
            </a:p>
          </p:txBody>
        </p:sp>
      </p:grpSp>
      <p:sp>
        <p:nvSpPr>
          <p:cNvPr id="25" name="TextBox 24">
            <a:extLst>
              <a:ext uri="{FF2B5EF4-FFF2-40B4-BE49-F238E27FC236}">
                <a16:creationId xmlns:a16="http://schemas.microsoft.com/office/drawing/2014/main" id="{4B597D28-72E0-4ECB-88B8-75C398EB532C}"/>
              </a:ext>
            </a:extLst>
          </p:cNvPr>
          <p:cNvSpPr txBox="1"/>
          <p:nvPr/>
        </p:nvSpPr>
        <p:spPr>
          <a:xfrm>
            <a:off x="2612232" y="465868"/>
            <a:ext cx="7119511" cy="430887"/>
          </a:xfrm>
          <a:prstGeom prst="rect">
            <a:avLst/>
          </a:prstGeom>
          <a:noFill/>
        </p:spPr>
        <p:txBody>
          <a:bodyPr wrap="square" lIns="0" tIns="0" rIns="0" bIns="0" rtlCol="0">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9Slide03 SVNAcherus" panose="02000505000000020004" pitchFamily="2" charset="0"/>
                <a:ea typeface="Arial-Rounded" panose="020B0500000000000000" pitchFamily="34" charset="0"/>
                <a:cs typeface="Arial-Rounded" panose="020B0500000000000000" pitchFamily="34" charset="0"/>
              </a:rPr>
              <a:t>SỰ TÍCH ÔNG ĐÙNG, BÀ ĐÙNG</a:t>
            </a:r>
            <a:endParaRPr kumimoji="0" lang="vi-VN"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8" name="Group 17">
            <a:extLst>
              <a:ext uri="{FF2B5EF4-FFF2-40B4-BE49-F238E27FC236}">
                <a16:creationId xmlns:a16="http://schemas.microsoft.com/office/drawing/2014/main" id="{730B7FFB-925E-455D-B03A-1B0D9890666B}"/>
              </a:ext>
            </a:extLst>
          </p:cNvPr>
          <p:cNvGrpSpPr/>
          <p:nvPr/>
        </p:nvGrpSpPr>
        <p:grpSpPr>
          <a:xfrm>
            <a:off x="9692532" y="120859"/>
            <a:ext cx="2146976" cy="629993"/>
            <a:chOff x="2834082" y="693067"/>
            <a:chExt cx="4478255" cy="629993"/>
          </a:xfrm>
        </p:grpSpPr>
        <p:sp>
          <p:nvSpPr>
            <p:cNvPr id="19" name="Rounded Rectangle 13">
              <a:extLst>
                <a:ext uri="{FF2B5EF4-FFF2-40B4-BE49-F238E27FC236}">
                  <a16:creationId xmlns:a16="http://schemas.microsoft.com/office/drawing/2014/main" id="{B9DCDF16-4180-4780-944B-2421AEE49242}"/>
                </a:ext>
              </a:extLst>
            </p:cNvPr>
            <p:cNvSpPr/>
            <p:nvPr/>
          </p:nvSpPr>
          <p:spPr>
            <a:xfrm>
              <a:off x="3582927" y="725675"/>
              <a:ext cx="3729410" cy="583942"/>
            </a:xfrm>
            <a:prstGeom prst="roundRect">
              <a:avLst>
                <a:gd name="adj" fmla="val 18361"/>
              </a:avLst>
            </a:prstGeom>
            <a:solidFill>
              <a:srgbClr val="FFF1C6"/>
            </a:solidFill>
          </p:spPr>
          <p:txBody>
            <a:bodyPr wrap="square">
              <a:spAutoFit/>
            </a:bodyPr>
            <a:lstStyle/>
            <a:p>
              <a:pPr algn="ctr">
                <a:defRPr/>
              </a:pPr>
              <a:r>
                <a:rPr lang="en-US" altLang="zh-CN" sz="2800" b="1" kern="0" dirty="0" err="1">
                  <a:solidFill>
                    <a:srgbClr val="FF0000"/>
                  </a:solidFill>
                  <a:ea typeface="inpin heiti" charset="-122"/>
                  <a:cs typeface="Calibri" panose="020F0502020204030204" pitchFamily="34" charset="0"/>
                </a:rPr>
                <a:t>Đọc</a:t>
              </a:r>
              <a:r>
                <a:rPr lang="en-US" altLang="zh-CN" sz="2800" b="1" kern="0" dirty="0">
                  <a:solidFill>
                    <a:srgbClr val="FF0000"/>
                  </a:solidFill>
                  <a:ea typeface="inpin heiti" charset="-122"/>
                  <a:cs typeface="Calibri" panose="020F0502020204030204" pitchFamily="34" charset="0"/>
                </a:rPr>
                <a:t> </a:t>
              </a:r>
              <a:r>
                <a:rPr lang="en-US" altLang="zh-CN" sz="2800" b="1" kern="0" dirty="0" err="1">
                  <a:solidFill>
                    <a:srgbClr val="FF0000"/>
                  </a:solidFill>
                  <a:ea typeface="inpin heiti" charset="-122"/>
                  <a:cs typeface="Calibri" panose="020F0502020204030204" pitchFamily="34" charset="0"/>
                </a:rPr>
                <a:t>nhóm</a:t>
              </a:r>
              <a:endParaRPr lang="zh-CN" altLang="en-US" sz="2800" b="1" kern="0" dirty="0">
                <a:solidFill>
                  <a:srgbClr val="FF0000"/>
                </a:solidFill>
                <a:ea typeface="inpin heiti" charset="-122"/>
                <a:cs typeface="Calibri" panose="020F0502020204030204" pitchFamily="34" charset="0"/>
              </a:endParaRPr>
            </a:p>
          </p:txBody>
        </p:sp>
        <p:pic>
          <p:nvPicPr>
            <p:cNvPr id="20" name="Picture 19">
              <a:extLst>
                <a:ext uri="{FF2B5EF4-FFF2-40B4-BE49-F238E27FC236}">
                  <a16:creationId xmlns:a16="http://schemas.microsoft.com/office/drawing/2014/main" id="{91A6CDC9-8F1E-4B7D-B5ED-4914E6A52649}"/>
                </a:ext>
              </a:extLst>
            </p:cNvPr>
            <p:cNvPicPr>
              <a:picLocks noChangeAspect="1"/>
            </p:cNvPicPr>
            <p:nvPr/>
          </p:nvPicPr>
          <p:blipFill>
            <a:blip r:embed="rId3"/>
            <a:stretch>
              <a:fillRect/>
            </a:stretch>
          </p:blipFill>
          <p:spPr>
            <a:xfrm rot="16200000">
              <a:off x="3125635" y="401514"/>
              <a:ext cx="629993" cy="1213099"/>
            </a:xfrm>
            <a:prstGeom prst="rect">
              <a:avLst/>
            </a:prstGeom>
          </p:spPr>
        </p:pic>
      </p:grpSp>
    </p:spTree>
    <p:extLst>
      <p:ext uri="{BB962C8B-B14F-4D97-AF65-F5344CB8AC3E}">
        <p14:creationId xmlns:p14="http://schemas.microsoft.com/office/powerpoint/2010/main" val="69624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par>
                                <p:cTn id="13" presetID="53" presetClass="entr" presetSubtype="16"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par>
                                <p:cTn id="18" presetID="53" presetClass="entr" presetSubtype="16"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500" fill="hold"/>
                                        <p:tgtEl>
                                          <p:spTgt spid="43"/>
                                        </p:tgtEl>
                                        <p:attrNameLst>
                                          <p:attrName>ppt_w</p:attrName>
                                        </p:attrNameLst>
                                      </p:cBhvr>
                                      <p:tavLst>
                                        <p:tav tm="0">
                                          <p:val>
                                            <p:fltVal val="0"/>
                                          </p:val>
                                        </p:tav>
                                        <p:tav tm="100000">
                                          <p:val>
                                            <p:strVal val="#ppt_w"/>
                                          </p:val>
                                        </p:tav>
                                      </p:tavLst>
                                    </p:anim>
                                    <p:anim calcmode="lin" valueType="num">
                                      <p:cBhvr>
                                        <p:cTn id="26" dur="500" fill="hold"/>
                                        <p:tgtEl>
                                          <p:spTgt spid="43"/>
                                        </p:tgtEl>
                                        <p:attrNameLst>
                                          <p:attrName>ppt_h</p:attrName>
                                        </p:attrNameLst>
                                      </p:cBhvr>
                                      <p:tavLst>
                                        <p:tav tm="0">
                                          <p:val>
                                            <p:fltVal val="0"/>
                                          </p:val>
                                        </p:tav>
                                        <p:tav tm="100000">
                                          <p:val>
                                            <p:strVal val="#ppt_h"/>
                                          </p:val>
                                        </p:tav>
                                      </p:tavLst>
                                    </p:anim>
                                    <p:animEffect transition="in" filter="fade">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B7AC00CE-E9EC-44B9-A22F-78FDA69F7FD5}"/>
              </a:ext>
            </a:extLst>
          </p:cNvPr>
          <p:cNvGrpSpPr/>
          <p:nvPr/>
        </p:nvGrpSpPr>
        <p:grpSpPr>
          <a:xfrm>
            <a:off x="161926" y="143376"/>
            <a:ext cx="11868148" cy="6571248"/>
            <a:chOff x="666750" y="666750"/>
            <a:chExt cx="11049000" cy="5695950"/>
          </a:xfrm>
          <a:effectLst>
            <a:outerShdw blurRad="254000" sx="102000" sy="102000" algn="ctr" rotWithShape="0">
              <a:prstClr val="black">
                <a:alpha val="25000"/>
              </a:prstClr>
            </a:outerShdw>
          </a:effectLst>
        </p:grpSpPr>
        <p:sp>
          <p:nvSpPr>
            <p:cNvPr id="8" name="圆角矩形 4">
              <a:extLst>
                <a:ext uri="{FF2B5EF4-FFF2-40B4-BE49-F238E27FC236}">
                  <a16:creationId xmlns:a16="http://schemas.microsoft.com/office/drawing/2014/main" id="{C2FEFB35-56DD-4E5B-A5AD-CF387536195C}"/>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圆角矩形 5">
              <a:extLst>
                <a:ext uri="{FF2B5EF4-FFF2-40B4-BE49-F238E27FC236}">
                  <a16:creationId xmlns:a16="http://schemas.microsoft.com/office/drawing/2014/main" id="{F4D4B6AE-8A8A-4763-B562-A36500EFA8CD}"/>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Picture 9">
            <a:extLst>
              <a:ext uri="{FF2B5EF4-FFF2-40B4-BE49-F238E27FC236}">
                <a16:creationId xmlns:a16="http://schemas.microsoft.com/office/drawing/2014/main" id="{97E6512D-CE44-4F85-BC65-FB8332AE2C8D}"/>
              </a:ext>
            </a:extLst>
          </p:cNvPr>
          <p:cNvPicPr>
            <a:picLocks noChangeAspect="1"/>
          </p:cNvPicPr>
          <p:nvPr/>
        </p:nvPicPr>
        <p:blipFill>
          <a:blip r:embed="rId2"/>
          <a:stretch>
            <a:fillRect/>
          </a:stretch>
        </p:blipFill>
        <p:spPr>
          <a:xfrm>
            <a:off x="2246796" y="560799"/>
            <a:ext cx="7888908" cy="920576"/>
          </a:xfrm>
          <a:prstGeom prst="rect">
            <a:avLst/>
          </a:prstGeom>
        </p:spPr>
      </p:pic>
      <p:pic>
        <p:nvPicPr>
          <p:cNvPr id="11" name="Picture 10">
            <a:extLst>
              <a:ext uri="{FF2B5EF4-FFF2-40B4-BE49-F238E27FC236}">
                <a16:creationId xmlns:a16="http://schemas.microsoft.com/office/drawing/2014/main" id="{E6BB03F0-21EB-4524-BEFF-0D7082233514}"/>
              </a:ext>
            </a:extLst>
          </p:cNvPr>
          <p:cNvPicPr>
            <a:picLocks noChangeAspect="1"/>
          </p:cNvPicPr>
          <p:nvPr/>
        </p:nvPicPr>
        <p:blipFill>
          <a:blip r:embed="rId3"/>
          <a:stretch>
            <a:fillRect/>
          </a:stretch>
        </p:blipFill>
        <p:spPr>
          <a:xfrm>
            <a:off x="1861548" y="2053806"/>
            <a:ext cx="9211854" cy="3798137"/>
          </a:xfrm>
          <a:prstGeom prst="rect">
            <a:avLst/>
          </a:prstGeom>
        </p:spPr>
      </p:pic>
    </p:spTree>
    <p:extLst>
      <p:ext uri="{BB962C8B-B14F-4D97-AF65-F5344CB8AC3E}">
        <p14:creationId xmlns:p14="http://schemas.microsoft.com/office/powerpoint/2010/main" val="248030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403123" y="314632"/>
            <a:ext cx="11537730" cy="635801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id="{3B97E15D-2B7B-42F7-8387-EEEBB80F99EE}"/>
              </a:ext>
            </a:extLst>
          </p:cNvPr>
          <p:cNvSpPr txBox="1"/>
          <p:nvPr/>
        </p:nvSpPr>
        <p:spPr>
          <a:xfrm>
            <a:off x="508546" y="824894"/>
            <a:ext cx="11174907" cy="58477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Ngày xửa ngày xưa, ở xứ Mường Bi xuất hiện một đôi vợ chồng cao lớn khác thường. Họ đứng cao hơn năm lần đỉnh núi cao nhất. Người Mường hay gọi họ là ông Đùng, bà Đùng, nghĩa là ông bà khổng lổ.</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等线" panose="020F0502020204030204"/>
                <a:ea typeface="Arial-Rounded" panose="020B0500000000000000" pitchFamily="34" charset="0"/>
                <a:cs typeface="Arial" panose="020B0604020202020204" pitchFamily="34" charset="0"/>
              </a:rPr>
              <a:t>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Hồi ấy, đất thì cao thấp, lồi lõm. Cây cối hoang dại mọc chằng chịt. Nước thì chảy từ lòng đất, ngập lênh láng khắp nơi. Thấy vậy, ông Đùng, bà Đùng liền ra tay. Chỉ một ngày, ông bà đã nhổ cây, san đất, làm thành cánh đồng bằng phẳng, rộng rãi, lấy chỗ cho dân ở và cày cấy.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Ông Đùng bàn với vợ làm một con đường dẫn nước đi, tránh để nước tràn lênh láng. Ông Đùng lom khom dùng tay bới đất đằng trước, bà Đùng hì hụi vét đất đằng sau. Họ làm việc suốt ngày đêm, cùng trò chuyện vui vẻ. Thế rồi, theo con đường ông bà Đùng đào bới, nước đã chảy thành dòng, vượt qua đồi núi, đổ về xuôi. Đó chính là sông Đà ngày nay.</a:t>
            </a:r>
          </a:p>
          <a:p>
            <a:pPr lvl="0" algn="ju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Xong mọi việc, ông bà Đùng ngẩng đầu nhìn lại mới biết: Do vét đất ban đêm, không nhìn rõ, dòng sông đã không thẳng. Nơi chưa được vét, đất đá cản trở dòng chảy và tạo thành thác ghềnh. Vì thế, sông Đà mới ngoằn ngoèo, có tới </a:t>
            </a:r>
            <a:r>
              <a:rPr lang="vi-VN" sz="2200" dirty="0">
                <a:solidFill>
                  <a:prstClr val="black"/>
                </a:solidFill>
                <a:ea typeface="Arial-Rounded" panose="020B0500000000000000" pitchFamily="34" charset="0"/>
                <a:cs typeface="Arial" panose="020B0604020202020204" pitchFamily="34" charset="0"/>
              </a:rPr>
              <a:t>“trăm b</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ả</a:t>
            </a:r>
            <a:r>
              <a:rPr lang="vi-VN" sz="2200" dirty="0">
                <a:solidFill>
                  <a:prstClr val="black"/>
                </a:solidFill>
                <a:ea typeface="Arial-Rounded" panose="020B0500000000000000" pitchFamily="34" charset="0"/>
                <a:cs typeface="Arial" panose="020B0604020202020204" pitchFamily="34" charset="0"/>
              </a:rPr>
              <a:t>y </a:t>
            </a:r>
            <a:r>
              <a:rPr lang="en-US" sz="2200" dirty="0" err="1">
                <a:solidFill>
                  <a:prstClr val="black"/>
                </a:solidFill>
                <a:latin typeface="Arial" panose="020B0604020202020204" pitchFamily="34" charset="0"/>
                <a:ea typeface="Arial-Rounded" panose="020B0500000000000000" pitchFamily="34" charset="0"/>
                <a:cs typeface="Arial" panose="020B0604020202020204" pitchFamily="34" charset="0"/>
              </a:rPr>
              <a:t>mươi</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vi-VN" sz="2200" dirty="0">
                <a:solidFill>
                  <a:prstClr val="black"/>
                </a:solidFill>
                <a:ea typeface="Arial-Rounded" panose="020B0500000000000000" pitchFamily="34" charset="0"/>
                <a:cs typeface="Arial" panose="020B0604020202020204" pitchFamily="34" charset="0"/>
              </a:rPr>
              <a:t>t</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h</a:t>
            </a:r>
            <a:r>
              <a:rPr lang="vi-VN" sz="2200" dirty="0">
                <a:solidFill>
                  <a:prstClr val="black"/>
                </a:solidFill>
                <a:ea typeface="Arial-Rounded" panose="020B0500000000000000" pitchFamily="34" charset="0"/>
                <a:cs typeface="Arial" panose="020B0604020202020204" pitchFamily="34" charset="0"/>
              </a:rPr>
              <a:t>ác, trăm ba mươi ghềnh”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như bây giờ.</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(Theo Truyện cổ dân tộc Mường)</a:t>
            </a:r>
            <a:endPar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87119743-7DDC-498C-955C-98668BE28D5C}"/>
              </a:ext>
            </a:extLst>
          </p:cNvPr>
          <p:cNvGrpSpPr/>
          <p:nvPr/>
        </p:nvGrpSpPr>
        <p:grpSpPr>
          <a:xfrm>
            <a:off x="240393" y="665578"/>
            <a:ext cx="608798" cy="619125"/>
            <a:chOff x="-93175" y="1999914"/>
            <a:chExt cx="931530" cy="931530"/>
          </a:xfrm>
        </p:grpSpPr>
        <p:pic>
          <p:nvPicPr>
            <p:cNvPr id="32" name="Picture 31" descr="A picture containing vector graphics&#10;&#10;Description automatically generated">
              <a:extLst>
                <a:ext uri="{FF2B5EF4-FFF2-40B4-BE49-F238E27FC236}">
                  <a16:creationId xmlns:a16="http://schemas.microsoft.com/office/drawing/2014/main" id="{B2B6BB3D-FB96-4500-A787-367A9359A1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33" name="TextBox 32">
              <a:extLst>
                <a:ext uri="{FF2B5EF4-FFF2-40B4-BE49-F238E27FC236}">
                  <a16:creationId xmlns:a16="http://schemas.microsoft.com/office/drawing/2014/main" id="{F964AF5D-1739-47BB-AD2E-6ABF70E5F0A4}"/>
                </a:ext>
              </a:extLst>
            </p:cNvPr>
            <p:cNvSpPr txBox="1"/>
            <p:nvPr/>
          </p:nvSpPr>
          <p:spPr>
            <a:xfrm>
              <a:off x="-40415" y="2120406"/>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35" name="Group 34">
            <a:extLst>
              <a:ext uri="{FF2B5EF4-FFF2-40B4-BE49-F238E27FC236}">
                <a16:creationId xmlns:a16="http://schemas.microsoft.com/office/drawing/2014/main" id="{27DF2052-B7B9-456A-976F-F83E38AC4964}"/>
              </a:ext>
            </a:extLst>
          </p:cNvPr>
          <p:cNvGrpSpPr/>
          <p:nvPr/>
        </p:nvGrpSpPr>
        <p:grpSpPr>
          <a:xfrm>
            <a:off x="278129" y="1667418"/>
            <a:ext cx="608798" cy="619125"/>
            <a:chOff x="-93175" y="1999914"/>
            <a:chExt cx="931530" cy="931530"/>
          </a:xfrm>
        </p:grpSpPr>
        <p:pic>
          <p:nvPicPr>
            <p:cNvPr id="36" name="Picture 35" descr="A picture containing vector graphics&#10;&#10;Description automatically generated">
              <a:extLst>
                <a:ext uri="{FF2B5EF4-FFF2-40B4-BE49-F238E27FC236}">
                  <a16:creationId xmlns:a16="http://schemas.microsoft.com/office/drawing/2014/main" id="{F05212DA-0E6A-43DA-8BD1-94013E24CE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37" name="TextBox 36">
              <a:extLst>
                <a:ext uri="{FF2B5EF4-FFF2-40B4-BE49-F238E27FC236}">
                  <a16:creationId xmlns:a16="http://schemas.microsoft.com/office/drawing/2014/main" id="{856A519B-9C4F-4A8B-B308-2E07DAA5FB74}"/>
                </a:ext>
              </a:extLst>
            </p:cNvPr>
            <p:cNvSpPr txBox="1"/>
            <p:nvPr/>
          </p:nvSpPr>
          <p:spPr>
            <a:xfrm>
              <a:off x="-45396" y="2069868"/>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40" name="Group 39">
            <a:extLst>
              <a:ext uri="{FF2B5EF4-FFF2-40B4-BE49-F238E27FC236}">
                <a16:creationId xmlns:a16="http://schemas.microsoft.com/office/drawing/2014/main" id="{B77169CB-D734-4159-9549-D6D7C85C9878}"/>
              </a:ext>
            </a:extLst>
          </p:cNvPr>
          <p:cNvGrpSpPr/>
          <p:nvPr/>
        </p:nvGrpSpPr>
        <p:grpSpPr>
          <a:xfrm>
            <a:off x="180214" y="3025768"/>
            <a:ext cx="608798" cy="619125"/>
            <a:chOff x="-93175" y="1999914"/>
            <a:chExt cx="931530" cy="931530"/>
          </a:xfrm>
        </p:grpSpPr>
        <p:pic>
          <p:nvPicPr>
            <p:cNvPr id="41" name="Picture 40" descr="A picture containing vector graphics&#10;&#10;Description automatically generated">
              <a:extLst>
                <a:ext uri="{FF2B5EF4-FFF2-40B4-BE49-F238E27FC236}">
                  <a16:creationId xmlns:a16="http://schemas.microsoft.com/office/drawing/2014/main" id="{5DEBFD10-8A32-48AA-9EC0-F8676ED387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42" name="TextBox 41">
              <a:extLst>
                <a:ext uri="{FF2B5EF4-FFF2-40B4-BE49-F238E27FC236}">
                  <a16:creationId xmlns:a16="http://schemas.microsoft.com/office/drawing/2014/main" id="{CE05E325-AFA1-474D-9CB6-54E2D12BA121}"/>
                </a:ext>
              </a:extLst>
            </p:cNvPr>
            <p:cNvSpPr txBox="1"/>
            <p:nvPr/>
          </p:nvSpPr>
          <p:spPr>
            <a:xfrm>
              <a:off x="-54899" y="2072062"/>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3</a:t>
              </a:r>
            </a:p>
          </p:txBody>
        </p:sp>
      </p:grpSp>
      <p:grpSp>
        <p:nvGrpSpPr>
          <p:cNvPr id="43" name="Group 42">
            <a:extLst>
              <a:ext uri="{FF2B5EF4-FFF2-40B4-BE49-F238E27FC236}">
                <a16:creationId xmlns:a16="http://schemas.microsoft.com/office/drawing/2014/main" id="{3B18D889-A5AC-45BA-900D-8F1346E791F5}"/>
              </a:ext>
            </a:extLst>
          </p:cNvPr>
          <p:cNvGrpSpPr/>
          <p:nvPr/>
        </p:nvGrpSpPr>
        <p:grpSpPr>
          <a:xfrm>
            <a:off x="230672" y="4794849"/>
            <a:ext cx="608798" cy="619125"/>
            <a:chOff x="-93175" y="1999914"/>
            <a:chExt cx="931530" cy="931530"/>
          </a:xfrm>
        </p:grpSpPr>
        <p:pic>
          <p:nvPicPr>
            <p:cNvPr id="44" name="Picture 43" descr="A picture containing vector graphics&#10;&#10;Description automatically generated">
              <a:extLst>
                <a:ext uri="{FF2B5EF4-FFF2-40B4-BE49-F238E27FC236}">
                  <a16:creationId xmlns:a16="http://schemas.microsoft.com/office/drawing/2014/main" id="{ED43381E-F5CA-4BB8-9DAE-D372C2EB52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45" name="TextBox 44">
              <a:extLst>
                <a:ext uri="{FF2B5EF4-FFF2-40B4-BE49-F238E27FC236}">
                  <a16:creationId xmlns:a16="http://schemas.microsoft.com/office/drawing/2014/main" id="{4BE7E940-6B1C-44C8-9BFC-8E122DBAED20}"/>
                </a:ext>
              </a:extLst>
            </p:cNvPr>
            <p:cNvSpPr txBox="1"/>
            <p:nvPr/>
          </p:nvSpPr>
          <p:spPr>
            <a:xfrm>
              <a:off x="-61846" y="2125547"/>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4</a:t>
              </a:r>
            </a:p>
          </p:txBody>
        </p:sp>
      </p:grpSp>
      <p:sp>
        <p:nvSpPr>
          <p:cNvPr id="25" name="TextBox 24">
            <a:extLst>
              <a:ext uri="{FF2B5EF4-FFF2-40B4-BE49-F238E27FC236}">
                <a16:creationId xmlns:a16="http://schemas.microsoft.com/office/drawing/2014/main" id="{4B597D28-72E0-4ECB-88B8-75C398EB532C}"/>
              </a:ext>
            </a:extLst>
          </p:cNvPr>
          <p:cNvSpPr txBox="1"/>
          <p:nvPr/>
        </p:nvSpPr>
        <p:spPr>
          <a:xfrm>
            <a:off x="2612232" y="465868"/>
            <a:ext cx="7119511" cy="430887"/>
          </a:xfrm>
          <a:prstGeom prst="rect">
            <a:avLst/>
          </a:prstGeom>
          <a:noFill/>
        </p:spPr>
        <p:txBody>
          <a:bodyPr wrap="square" lIns="0" tIns="0" rIns="0" bIns="0" rtlCol="0">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9Slide03 SVNAcherus" panose="02000505000000020004" pitchFamily="2" charset="0"/>
                <a:ea typeface="Arial-Rounded" panose="020B0500000000000000" pitchFamily="34" charset="0"/>
                <a:cs typeface="Arial-Rounded" panose="020B0500000000000000" pitchFamily="34" charset="0"/>
              </a:rPr>
              <a:t>SỰ TÍCH ÔNG ĐÙNG, BÀ ĐÙNG</a:t>
            </a:r>
            <a:endParaRPr kumimoji="0" lang="vi-VN"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8" name="Group 17">
            <a:extLst>
              <a:ext uri="{FF2B5EF4-FFF2-40B4-BE49-F238E27FC236}">
                <a16:creationId xmlns:a16="http://schemas.microsoft.com/office/drawing/2014/main" id="{730B7FFB-925E-455D-B03A-1B0D9890666B}"/>
              </a:ext>
            </a:extLst>
          </p:cNvPr>
          <p:cNvGrpSpPr/>
          <p:nvPr/>
        </p:nvGrpSpPr>
        <p:grpSpPr>
          <a:xfrm>
            <a:off x="9203849" y="150871"/>
            <a:ext cx="2830772" cy="629993"/>
            <a:chOff x="2834082" y="693067"/>
            <a:chExt cx="5904546" cy="629993"/>
          </a:xfrm>
        </p:grpSpPr>
        <p:sp>
          <p:nvSpPr>
            <p:cNvPr id="19" name="Rounded Rectangle 13">
              <a:extLst>
                <a:ext uri="{FF2B5EF4-FFF2-40B4-BE49-F238E27FC236}">
                  <a16:creationId xmlns:a16="http://schemas.microsoft.com/office/drawing/2014/main" id="{B9DCDF16-4180-4780-944B-2421AEE49242}"/>
                </a:ext>
              </a:extLst>
            </p:cNvPr>
            <p:cNvSpPr/>
            <p:nvPr/>
          </p:nvSpPr>
          <p:spPr>
            <a:xfrm>
              <a:off x="3764510" y="725676"/>
              <a:ext cx="4974118" cy="583942"/>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a:noFill/>
                  </a:ln>
                  <a:solidFill>
                    <a:srgbClr val="FF0000"/>
                  </a:solidFill>
                  <a:effectLst/>
                  <a:uLnTx/>
                  <a:uFillTx/>
                  <a:latin typeface="Calibri" panose="020F0502020204030204"/>
                  <a:ea typeface="inpin heiti" charset="-122"/>
                  <a:cs typeface="Calibri" panose="020F0502020204030204" pitchFamily="34" charset="0"/>
                </a:rPr>
                <a:t>Đọc</a:t>
              </a:r>
              <a:r>
                <a:rPr kumimoji="0" lang="en-US" altLang="zh-CN" sz="2800" b="1" i="0" u="none" strike="noStrike" kern="0" cap="none" spc="0" normalizeH="0" baseline="0" noProof="0" dirty="0">
                  <a:ln>
                    <a:noFill/>
                  </a:ln>
                  <a:solidFill>
                    <a:srgbClr val="FF0000"/>
                  </a:solidFill>
                  <a:effectLst/>
                  <a:uLnTx/>
                  <a:uFillTx/>
                  <a:latin typeface="Calibri" panose="020F0502020204030204"/>
                  <a:ea typeface="inpin heiti" charset="-122"/>
                  <a:cs typeface="Calibri" panose="020F0502020204030204" pitchFamily="34" charset="0"/>
                </a:rPr>
                <a:t> </a:t>
              </a:r>
              <a:r>
                <a:rPr kumimoji="0" lang="en-US" altLang="zh-CN" sz="2800" b="1" i="0" u="none" strike="noStrike" kern="0" cap="none" spc="0" normalizeH="0" baseline="0" noProof="0" dirty="0" err="1">
                  <a:ln>
                    <a:noFill/>
                  </a:ln>
                  <a:solidFill>
                    <a:srgbClr val="FF0000"/>
                  </a:solidFill>
                  <a:effectLst/>
                  <a:uLnTx/>
                  <a:uFillTx/>
                  <a:latin typeface="Calibri" panose="020F0502020204030204"/>
                  <a:ea typeface="inpin heiti" charset="-122"/>
                  <a:cs typeface="Calibri" panose="020F0502020204030204" pitchFamily="34" charset="0"/>
                </a:rPr>
                <a:t>toàn</a:t>
              </a:r>
              <a:r>
                <a:rPr kumimoji="0" lang="en-US" altLang="zh-CN" sz="2800" b="1" i="0" u="none" strike="noStrike" kern="0" cap="none" spc="0" normalizeH="0" baseline="0" noProof="0" dirty="0">
                  <a:ln>
                    <a:noFill/>
                  </a:ln>
                  <a:solidFill>
                    <a:srgbClr val="FF0000"/>
                  </a:solidFill>
                  <a:effectLst/>
                  <a:uLnTx/>
                  <a:uFillTx/>
                  <a:latin typeface="Calibri" panose="020F0502020204030204"/>
                  <a:ea typeface="inpin heiti" charset="-122"/>
                  <a:cs typeface="Calibri" panose="020F0502020204030204" pitchFamily="34" charset="0"/>
                </a:rPr>
                <a:t> </a:t>
              </a:r>
              <a:r>
                <a:rPr kumimoji="0" lang="en-US" altLang="zh-CN" sz="2800" b="1" i="0" u="none" strike="noStrike" kern="0" cap="none" spc="0" normalizeH="0" baseline="0" noProof="0" dirty="0" err="1">
                  <a:ln>
                    <a:noFill/>
                  </a:ln>
                  <a:solidFill>
                    <a:srgbClr val="FF0000"/>
                  </a:solidFill>
                  <a:effectLst/>
                  <a:uLnTx/>
                  <a:uFillTx/>
                  <a:latin typeface="Calibri" panose="020F0502020204030204"/>
                  <a:ea typeface="inpin heiti" charset="-122"/>
                  <a:cs typeface="Calibri" panose="020F0502020204030204" pitchFamily="34" charset="0"/>
                </a:rPr>
                <a:t>bài</a:t>
              </a:r>
              <a:endParaRPr kumimoji="0" lang="zh-CN" altLang="en-US" sz="2800" b="1" i="0" u="none" strike="noStrike" kern="0" cap="none" spc="0" normalizeH="0" baseline="0" noProof="0" dirty="0">
                <a:ln>
                  <a:noFill/>
                </a:ln>
                <a:solidFill>
                  <a:srgbClr val="FF0000"/>
                </a:solidFill>
                <a:effectLst/>
                <a:uLnTx/>
                <a:uFillTx/>
                <a:latin typeface="Calibri" panose="020F0502020204030204"/>
                <a:ea typeface="inpin heiti" charset="-122"/>
                <a:cs typeface="Calibri" panose="020F0502020204030204" pitchFamily="34" charset="0"/>
              </a:endParaRPr>
            </a:p>
          </p:txBody>
        </p:sp>
        <p:pic>
          <p:nvPicPr>
            <p:cNvPr id="20" name="Picture 19">
              <a:extLst>
                <a:ext uri="{FF2B5EF4-FFF2-40B4-BE49-F238E27FC236}">
                  <a16:creationId xmlns:a16="http://schemas.microsoft.com/office/drawing/2014/main" id="{91A6CDC9-8F1E-4B7D-B5ED-4914E6A52649}"/>
                </a:ext>
              </a:extLst>
            </p:cNvPr>
            <p:cNvPicPr>
              <a:picLocks noChangeAspect="1"/>
            </p:cNvPicPr>
            <p:nvPr/>
          </p:nvPicPr>
          <p:blipFill>
            <a:blip r:embed="rId3"/>
            <a:stretch>
              <a:fillRect/>
            </a:stretch>
          </p:blipFill>
          <p:spPr>
            <a:xfrm rot="16200000">
              <a:off x="3125635" y="401514"/>
              <a:ext cx="629993" cy="1213099"/>
            </a:xfrm>
            <a:prstGeom prst="rect">
              <a:avLst/>
            </a:prstGeom>
          </p:spPr>
        </p:pic>
      </p:grpSp>
    </p:spTree>
    <p:extLst>
      <p:ext uri="{BB962C8B-B14F-4D97-AF65-F5344CB8AC3E}">
        <p14:creationId xmlns:p14="http://schemas.microsoft.com/office/powerpoint/2010/main" val="147520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par>
                                <p:cTn id="13" presetID="53" presetClass="entr" presetSubtype="16"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par>
                                <p:cTn id="18" presetID="53" presetClass="entr" presetSubtype="16"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500" fill="hold"/>
                                        <p:tgtEl>
                                          <p:spTgt spid="43"/>
                                        </p:tgtEl>
                                        <p:attrNameLst>
                                          <p:attrName>ppt_w</p:attrName>
                                        </p:attrNameLst>
                                      </p:cBhvr>
                                      <p:tavLst>
                                        <p:tav tm="0">
                                          <p:val>
                                            <p:fltVal val="0"/>
                                          </p:val>
                                        </p:tav>
                                        <p:tav tm="100000">
                                          <p:val>
                                            <p:strVal val="#ppt_w"/>
                                          </p:val>
                                        </p:tav>
                                      </p:tavLst>
                                    </p:anim>
                                    <p:anim calcmode="lin" valueType="num">
                                      <p:cBhvr>
                                        <p:cTn id="26" dur="500" fill="hold"/>
                                        <p:tgtEl>
                                          <p:spTgt spid="43"/>
                                        </p:tgtEl>
                                        <p:attrNameLst>
                                          <p:attrName>ppt_h</p:attrName>
                                        </p:attrNameLst>
                                      </p:cBhvr>
                                      <p:tavLst>
                                        <p:tav tm="0">
                                          <p:val>
                                            <p:fltVal val="0"/>
                                          </p:val>
                                        </p:tav>
                                        <p:tav tm="100000">
                                          <p:val>
                                            <p:strVal val="#ppt_h"/>
                                          </p:val>
                                        </p:tav>
                                      </p:tavLst>
                                    </p:anim>
                                    <p:animEffect transition="in" filter="fade">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a:extLst>
              <a:ext uri="{FF2B5EF4-FFF2-40B4-BE49-F238E27FC236}">
                <a16:creationId xmlns:a16="http://schemas.microsoft.com/office/drawing/2014/main" id="{D875B7AC-32D9-0A50-56BC-5B7339B68E29}"/>
              </a:ext>
            </a:extLst>
          </p:cNvPr>
          <p:cNvPicPr>
            <a:picLocks noChangeAspect="1"/>
          </p:cNvPicPr>
          <p:nvPr/>
        </p:nvPicPr>
        <p:blipFill>
          <a:blip r:embed="rId2"/>
          <a:stretch>
            <a:fillRect/>
          </a:stretch>
        </p:blipFill>
        <p:spPr>
          <a:xfrm>
            <a:off x="4708056" y="1466036"/>
            <a:ext cx="2024047" cy="1182727"/>
          </a:xfrm>
          <a:prstGeom prst="rect">
            <a:avLst/>
          </a:prstGeom>
        </p:spPr>
      </p:pic>
      <p:pic>
        <p:nvPicPr>
          <p:cNvPr id="4" name="Picture 3">
            <a:extLst>
              <a:ext uri="{FF2B5EF4-FFF2-40B4-BE49-F238E27FC236}">
                <a16:creationId xmlns:a16="http://schemas.microsoft.com/office/drawing/2014/main" id="{7CC138D4-7B7F-4837-839B-61AC93EC8B8A}"/>
              </a:ext>
            </a:extLst>
          </p:cNvPr>
          <p:cNvPicPr>
            <a:picLocks noChangeAspect="1"/>
          </p:cNvPicPr>
          <p:nvPr/>
        </p:nvPicPr>
        <p:blipFill>
          <a:blip r:embed="rId3"/>
          <a:stretch>
            <a:fillRect/>
          </a:stretch>
        </p:blipFill>
        <p:spPr>
          <a:xfrm>
            <a:off x="6160231" y="2531264"/>
            <a:ext cx="3127519" cy="774259"/>
          </a:xfrm>
          <a:prstGeom prst="rect">
            <a:avLst/>
          </a:prstGeom>
        </p:spPr>
      </p:pic>
      <p:pic>
        <p:nvPicPr>
          <p:cNvPr id="5" name="Picture 4">
            <a:extLst>
              <a:ext uri="{FF2B5EF4-FFF2-40B4-BE49-F238E27FC236}">
                <a16:creationId xmlns:a16="http://schemas.microsoft.com/office/drawing/2014/main" id="{579744B1-A69F-46A2-B68C-A39E24282D5F}"/>
              </a:ext>
            </a:extLst>
          </p:cNvPr>
          <p:cNvPicPr>
            <a:picLocks noChangeAspect="1"/>
          </p:cNvPicPr>
          <p:nvPr/>
        </p:nvPicPr>
        <p:blipFill>
          <a:blip r:embed="rId4"/>
          <a:stretch>
            <a:fillRect/>
          </a:stretch>
        </p:blipFill>
        <p:spPr>
          <a:xfrm>
            <a:off x="4708056" y="3316096"/>
            <a:ext cx="6230652" cy="1786283"/>
          </a:xfrm>
          <a:prstGeom prst="rect">
            <a:avLst/>
          </a:prstGeom>
        </p:spPr>
      </p:pic>
    </p:spTree>
    <p:extLst>
      <p:ext uri="{BB962C8B-B14F-4D97-AF65-F5344CB8AC3E}">
        <p14:creationId xmlns:p14="http://schemas.microsoft.com/office/powerpoint/2010/main" val="29615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E3B6357-DB67-46AF-9AC2-008C7A680D31}"/>
              </a:ext>
            </a:extLst>
          </p:cNvPr>
          <p:cNvGrpSpPr/>
          <p:nvPr/>
        </p:nvGrpSpPr>
        <p:grpSpPr>
          <a:xfrm>
            <a:off x="1032703" y="3449694"/>
            <a:ext cx="7751080" cy="1801179"/>
            <a:chOff x="1032702" y="3449694"/>
            <a:chExt cx="9864545" cy="1463041"/>
          </a:xfrm>
        </p:grpSpPr>
        <p:sp>
          <p:nvSpPr>
            <p:cNvPr id="8" name="Rectangle: Rounded Corners 13">
              <a:extLst>
                <a:ext uri="{FF2B5EF4-FFF2-40B4-BE49-F238E27FC236}">
                  <a16:creationId xmlns:a16="http://schemas.microsoft.com/office/drawing/2014/main" id="{67620CE1-C87D-4E3C-8FD0-73325F6E5792}"/>
                </a:ext>
              </a:extLst>
            </p:cNvPr>
            <p:cNvSpPr/>
            <p:nvPr/>
          </p:nvSpPr>
          <p:spPr>
            <a:xfrm>
              <a:off x="1032702" y="3449694"/>
              <a:ext cx="9864545" cy="1463041"/>
            </a:xfrm>
            <a:custGeom>
              <a:avLst/>
              <a:gdLst>
                <a:gd name="connsiteX0" fmla="*/ 0 w 10773063"/>
                <a:gd name="connsiteY0" fmla="*/ 479632 h 2877737"/>
                <a:gd name="connsiteX1" fmla="*/ 479632 w 10773063"/>
                <a:gd name="connsiteY1" fmla="*/ 0 h 2877737"/>
                <a:gd name="connsiteX2" fmla="*/ 762500 w 10773063"/>
                <a:gd name="connsiteY2" fmla="*/ 0 h 2877737"/>
                <a:gd name="connsiteX3" fmla="*/ 1045369 w 10773063"/>
                <a:gd name="connsiteY3" fmla="*/ 0 h 2877737"/>
                <a:gd name="connsiteX4" fmla="*/ 1426375 w 10773063"/>
                <a:gd name="connsiteY4" fmla="*/ 0 h 2877737"/>
                <a:gd name="connsiteX5" fmla="*/ 1807381 w 10773063"/>
                <a:gd name="connsiteY5" fmla="*/ 0 h 2877737"/>
                <a:gd name="connsiteX6" fmla="*/ 2188388 w 10773063"/>
                <a:gd name="connsiteY6" fmla="*/ 0 h 2877737"/>
                <a:gd name="connsiteX7" fmla="*/ 2569394 w 10773063"/>
                <a:gd name="connsiteY7" fmla="*/ 0 h 2877737"/>
                <a:gd name="connsiteX8" fmla="*/ 2950400 w 10773063"/>
                <a:gd name="connsiteY8" fmla="*/ 0 h 2877737"/>
                <a:gd name="connsiteX9" fmla="*/ 3331407 w 10773063"/>
                <a:gd name="connsiteY9" fmla="*/ 0 h 2877737"/>
                <a:gd name="connsiteX10" fmla="*/ 4006827 w 10773063"/>
                <a:gd name="connsiteY10" fmla="*/ 0 h 2877737"/>
                <a:gd name="connsiteX11" fmla="*/ 4485971 w 10773063"/>
                <a:gd name="connsiteY11" fmla="*/ 0 h 2877737"/>
                <a:gd name="connsiteX12" fmla="*/ 4866977 w 10773063"/>
                <a:gd name="connsiteY12" fmla="*/ 0 h 2877737"/>
                <a:gd name="connsiteX13" fmla="*/ 5640536 w 10773063"/>
                <a:gd name="connsiteY13" fmla="*/ 0 h 2877737"/>
                <a:gd name="connsiteX14" fmla="*/ 6414094 w 10773063"/>
                <a:gd name="connsiteY14" fmla="*/ 0 h 2877737"/>
                <a:gd name="connsiteX15" fmla="*/ 7187652 w 10773063"/>
                <a:gd name="connsiteY15" fmla="*/ 0 h 2877737"/>
                <a:gd name="connsiteX16" fmla="*/ 7470521 w 10773063"/>
                <a:gd name="connsiteY16" fmla="*/ 0 h 2877737"/>
                <a:gd name="connsiteX17" fmla="*/ 7949665 w 10773063"/>
                <a:gd name="connsiteY17" fmla="*/ 0 h 2877737"/>
                <a:gd name="connsiteX18" fmla="*/ 8526947 w 10773063"/>
                <a:gd name="connsiteY18" fmla="*/ 0 h 2877737"/>
                <a:gd name="connsiteX19" fmla="*/ 8907953 w 10773063"/>
                <a:gd name="connsiteY19" fmla="*/ 0 h 2877737"/>
                <a:gd name="connsiteX20" fmla="*/ 9583374 w 10773063"/>
                <a:gd name="connsiteY20" fmla="*/ 0 h 2877737"/>
                <a:gd name="connsiteX21" fmla="*/ 10293431 w 10773063"/>
                <a:gd name="connsiteY21" fmla="*/ 0 h 2877737"/>
                <a:gd name="connsiteX22" fmla="*/ 10773063 w 10773063"/>
                <a:gd name="connsiteY22" fmla="*/ 479632 h 2877737"/>
                <a:gd name="connsiteX23" fmla="*/ 10773063 w 10773063"/>
                <a:gd name="connsiteY23" fmla="*/ 940066 h 2877737"/>
                <a:gd name="connsiteX24" fmla="*/ 10773063 w 10773063"/>
                <a:gd name="connsiteY24" fmla="*/ 1362130 h 2877737"/>
                <a:gd name="connsiteX25" fmla="*/ 10773063 w 10773063"/>
                <a:gd name="connsiteY25" fmla="*/ 1822563 h 2877737"/>
                <a:gd name="connsiteX26" fmla="*/ 10773063 w 10773063"/>
                <a:gd name="connsiteY26" fmla="*/ 2398105 h 2877737"/>
                <a:gd name="connsiteX27" fmla="*/ 10293431 w 10773063"/>
                <a:gd name="connsiteY27" fmla="*/ 2877737 h 2877737"/>
                <a:gd name="connsiteX28" fmla="*/ 10010563 w 10773063"/>
                <a:gd name="connsiteY28" fmla="*/ 2877737 h 2877737"/>
                <a:gd name="connsiteX29" fmla="*/ 9335142 w 10773063"/>
                <a:gd name="connsiteY29" fmla="*/ 2877737 h 2877737"/>
                <a:gd name="connsiteX30" fmla="*/ 9052274 w 10773063"/>
                <a:gd name="connsiteY30" fmla="*/ 2877737 h 2877737"/>
                <a:gd name="connsiteX31" fmla="*/ 8769406 w 10773063"/>
                <a:gd name="connsiteY31" fmla="*/ 2877737 h 2877737"/>
                <a:gd name="connsiteX32" fmla="*/ 8192123 w 10773063"/>
                <a:gd name="connsiteY32" fmla="*/ 2877737 h 2877737"/>
                <a:gd name="connsiteX33" fmla="*/ 7909255 w 10773063"/>
                <a:gd name="connsiteY33" fmla="*/ 2877737 h 2877737"/>
                <a:gd name="connsiteX34" fmla="*/ 7528249 w 10773063"/>
                <a:gd name="connsiteY34" fmla="*/ 2877737 h 2877737"/>
                <a:gd name="connsiteX35" fmla="*/ 7147242 w 10773063"/>
                <a:gd name="connsiteY35" fmla="*/ 2877737 h 2877737"/>
                <a:gd name="connsiteX36" fmla="*/ 6668098 w 10773063"/>
                <a:gd name="connsiteY36" fmla="*/ 2877737 h 2877737"/>
                <a:gd name="connsiteX37" fmla="*/ 6385230 w 10773063"/>
                <a:gd name="connsiteY37" fmla="*/ 2877737 h 2877737"/>
                <a:gd name="connsiteX38" fmla="*/ 5709810 w 10773063"/>
                <a:gd name="connsiteY38" fmla="*/ 2877737 h 2877737"/>
                <a:gd name="connsiteX39" fmla="*/ 5034389 w 10773063"/>
                <a:gd name="connsiteY39" fmla="*/ 2877737 h 2877737"/>
                <a:gd name="connsiteX40" fmla="*/ 4653383 w 10773063"/>
                <a:gd name="connsiteY40" fmla="*/ 2877737 h 2877737"/>
                <a:gd name="connsiteX41" fmla="*/ 4174239 w 10773063"/>
                <a:gd name="connsiteY41" fmla="*/ 2877737 h 2877737"/>
                <a:gd name="connsiteX42" fmla="*/ 3793232 w 10773063"/>
                <a:gd name="connsiteY42" fmla="*/ 2877737 h 2877737"/>
                <a:gd name="connsiteX43" fmla="*/ 3215950 w 10773063"/>
                <a:gd name="connsiteY43" fmla="*/ 2877737 h 2877737"/>
                <a:gd name="connsiteX44" fmla="*/ 2540530 w 10773063"/>
                <a:gd name="connsiteY44" fmla="*/ 2877737 h 2877737"/>
                <a:gd name="connsiteX45" fmla="*/ 1865110 w 10773063"/>
                <a:gd name="connsiteY45" fmla="*/ 2877737 h 2877737"/>
                <a:gd name="connsiteX46" fmla="*/ 1385965 w 10773063"/>
                <a:gd name="connsiteY46" fmla="*/ 2877737 h 2877737"/>
                <a:gd name="connsiteX47" fmla="*/ 1103097 w 10773063"/>
                <a:gd name="connsiteY47" fmla="*/ 2877737 h 2877737"/>
                <a:gd name="connsiteX48" fmla="*/ 479632 w 10773063"/>
                <a:gd name="connsiteY48" fmla="*/ 2877737 h 2877737"/>
                <a:gd name="connsiteX49" fmla="*/ 0 w 10773063"/>
                <a:gd name="connsiteY49" fmla="*/ 2398105 h 2877737"/>
                <a:gd name="connsiteX50" fmla="*/ 0 w 10773063"/>
                <a:gd name="connsiteY50" fmla="*/ 1899302 h 2877737"/>
                <a:gd name="connsiteX51" fmla="*/ 0 w 10773063"/>
                <a:gd name="connsiteY51" fmla="*/ 1419684 h 2877737"/>
                <a:gd name="connsiteX52" fmla="*/ 0 w 10773063"/>
                <a:gd name="connsiteY52" fmla="*/ 978435 h 2877737"/>
                <a:gd name="connsiteX53" fmla="*/ 0 w 10773063"/>
                <a:gd name="connsiteY53" fmla="*/ 479632 h 28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773063" h="2877737" fill="none" extrusionOk="0">
                  <a:moveTo>
                    <a:pt x="0" y="479632"/>
                  </a:moveTo>
                  <a:cubicBezTo>
                    <a:pt x="17438" y="172019"/>
                    <a:pt x="199807" y="-75177"/>
                    <a:pt x="479632" y="0"/>
                  </a:cubicBezTo>
                  <a:cubicBezTo>
                    <a:pt x="539177" y="-14004"/>
                    <a:pt x="660930" y="5124"/>
                    <a:pt x="762500" y="0"/>
                  </a:cubicBezTo>
                  <a:cubicBezTo>
                    <a:pt x="864070" y="-5124"/>
                    <a:pt x="946807" y="27578"/>
                    <a:pt x="1045369" y="0"/>
                  </a:cubicBezTo>
                  <a:cubicBezTo>
                    <a:pt x="1143931" y="-27578"/>
                    <a:pt x="1281450" y="1933"/>
                    <a:pt x="1426375" y="0"/>
                  </a:cubicBezTo>
                  <a:cubicBezTo>
                    <a:pt x="1571300" y="-1933"/>
                    <a:pt x="1641972" y="38352"/>
                    <a:pt x="1807381" y="0"/>
                  </a:cubicBezTo>
                  <a:cubicBezTo>
                    <a:pt x="1972790" y="-38352"/>
                    <a:pt x="2034401" y="11639"/>
                    <a:pt x="2188388" y="0"/>
                  </a:cubicBezTo>
                  <a:cubicBezTo>
                    <a:pt x="2342375" y="-11639"/>
                    <a:pt x="2399311" y="36306"/>
                    <a:pt x="2569394" y="0"/>
                  </a:cubicBezTo>
                  <a:cubicBezTo>
                    <a:pt x="2739477" y="-36306"/>
                    <a:pt x="2829782" y="40066"/>
                    <a:pt x="2950400" y="0"/>
                  </a:cubicBezTo>
                  <a:cubicBezTo>
                    <a:pt x="3071018" y="-40066"/>
                    <a:pt x="3252101" y="7563"/>
                    <a:pt x="3331407" y="0"/>
                  </a:cubicBezTo>
                  <a:cubicBezTo>
                    <a:pt x="3410713" y="-7563"/>
                    <a:pt x="3736351" y="29993"/>
                    <a:pt x="4006827" y="0"/>
                  </a:cubicBezTo>
                  <a:cubicBezTo>
                    <a:pt x="4277303" y="-29993"/>
                    <a:pt x="4356677" y="7490"/>
                    <a:pt x="4485971" y="0"/>
                  </a:cubicBezTo>
                  <a:cubicBezTo>
                    <a:pt x="4615265" y="-7490"/>
                    <a:pt x="4738057" y="4090"/>
                    <a:pt x="4866977" y="0"/>
                  </a:cubicBezTo>
                  <a:cubicBezTo>
                    <a:pt x="4995897" y="-4090"/>
                    <a:pt x="5427397" y="21074"/>
                    <a:pt x="5640536" y="0"/>
                  </a:cubicBezTo>
                  <a:cubicBezTo>
                    <a:pt x="5853675" y="-21074"/>
                    <a:pt x="6080035" y="22802"/>
                    <a:pt x="6414094" y="0"/>
                  </a:cubicBezTo>
                  <a:cubicBezTo>
                    <a:pt x="6748153" y="-22802"/>
                    <a:pt x="6836041" y="5219"/>
                    <a:pt x="7187652" y="0"/>
                  </a:cubicBezTo>
                  <a:cubicBezTo>
                    <a:pt x="7539263" y="-5219"/>
                    <a:pt x="7387988" y="3934"/>
                    <a:pt x="7470521" y="0"/>
                  </a:cubicBezTo>
                  <a:cubicBezTo>
                    <a:pt x="7553054" y="-3934"/>
                    <a:pt x="7793684" y="41758"/>
                    <a:pt x="7949665" y="0"/>
                  </a:cubicBezTo>
                  <a:cubicBezTo>
                    <a:pt x="8105646" y="-41758"/>
                    <a:pt x="8312119" y="23939"/>
                    <a:pt x="8526947" y="0"/>
                  </a:cubicBezTo>
                  <a:cubicBezTo>
                    <a:pt x="8741775" y="-23939"/>
                    <a:pt x="8792051" y="41390"/>
                    <a:pt x="8907953" y="0"/>
                  </a:cubicBezTo>
                  <a:cubicBezTo>
                    <a:pt x="9023855" y="-41390"/>
                    <a:pt x="9325065" y="11054"/>
                    <a:pt x="9583374" y="0"/>
                  </a:cubicBezTo>
                  <a:cubicBezTo>
                    <a:pt x="9841683" y="-11054"/>
                    <a:pt x="9996456" y="36452"/>
                    <a:pt x="10293431" y="0"/>
                  </a:cubicBezTo>
                  <a:cubicBezTo>
                    <a:pt x="10485630" y="-27163"/>
                    <a:pt x="10803309" y="272953"/>
                    <a:pt x="10773063" y="479632"/>
                  </a:cubicBezTo>
                  <a:cubicBezTo>
                    <a:pt x="10804892" y="707680"/>
                    <a:pt x="10727387" y="718670"/>
                    <a:pt x="10773063" y="940066"/>
                  </a:cubicBezTo>
                  <a:cubicBezTo>
                    <a:pt x="10818739" y="1161462"/>
                    <a:pt x="10733111" y="1264329"/>
                    <a:pt x="10773063" y="1362130"/>
                  </a:cubicBezTo>
                  <a:cubicBezTo>
                    <a:pt x="10813015" y="1459931"/>
                    <a:pt x="10745380" y="1609726"/>
                    <a:pt x="10773063" y="1822563"/>
                  </a:cubicBezTo>
                  <a:cubicBezTo>
                    <a:pt x="10800746" y="2035400"/>
                    <a:pt x="10707079" y="2145305"/>
                    <a:pt x="10773063" y="2398105"/>
                  </a:cubicBezTo>
                  <a:cubicBezTo>
                    <a:pt x="10841678" y="2701814"/>
                    <a:pt x="10484693" y="2904025"/>
                    <a:pt x="10293431" y="2877737"/>
                  </a:cubicBezTo>
                  <a:cubicBezTo>
                    <a:pt x="10188444" y="2878863"/>
                    <a:pt x="10089750" y="2853764"/>
                    <a:pt x="10010563" y="2877737"/>
                  </a:cubicBezTo>
                  <a:cubicBezTo>
                    <a:pt x="9931376" y="2901710"/>
                    <a:pt x="9534490" y="2798296"/>
                    <a:pt x="9335142" y="2877737"/>
                  </a:cubicBezTo>
                  <a:cubicBezTo>
                    <a:pt x="9135794" y="2957178"/>
                    <a:pt x="9170300" y="2859626"/>
                    <a:pt x="9052274" y="2877737"/>
                  </a:cubicBezTo>
                  <a:cubicBezTo>
                    <a:pt x="8934248" y="2895848"/>
                    <a:pt x="8900509" y="2857199"/>
                    <a:pt x="8769406" y="2877737"/>
                  </a:cubicBezTo>
                  <a:cubicBezTo>
                    <a:pt x="8638303" y="2898275"/>
                    <a:pt x="8451201" y="2869749"/>
                    <a:pt x="8192123" y="2877737"/>
                  </a:cubicBezTo>
                  <a:cubicBezTo>
                    <a:pt x="7933045" y="2885725"/>
                    <a:pt x="8033948" y="2854883"/>
                    <a:pt x="7909255" y="2877737"/>
                  </a:cubicBezTo>
                  <a:cubicBezTo>
                    <a:pt x="7784562" y="2900591"/>
                    <a:pt x="7689087" y="2853042"/>
                    <a:pt x="7528249" y="2877737"/>
                  </a:cubicBezTo>
                  <a:cubicBezTo>
                    <a:pt x="7367411" y="2902432"/>
                    <a:pt x="7251693" y="2841522"/>
                    <a:pt x="7147242" y="2877737"/>
                  </a:cubicBezTo>
                  <a:cubicBezTo>
                    <a:pt x="7042791" y="2913952"/>
                    <a:pt x="6784487" y="2877246"/>
                    <a:pt x="6668098" y="2877737"/>
                  </a:cubicBezTo>
                  <a:cubicBezTo>
                    <a:pt x="6551709" y="2878228"/>
                    <a:pt x="6486276" y="2853939"/>
                    <a:pt x="6385230" y="2877737"/>
                  </a:cubicBezTo>
                  <a:cubicBezTo>
                    <a:pt x="6284184" y="2901535"/>
                    <a:pt x="5957665" y="2815161"/>
                    <a:pt x="5709810" y="2877737"/>
                  </a:cubicBezTo>
                  <a:cubicBezTo>
                    <a:pt x="5461955" y="2940313"/>
                    <a:pt x="5282860" y="2864351"/>
                    <a:pt x="5034389" y="2877737"/>
                  </a:cubicBezTo>
                  <a:cubicBezTo>
                    <a:pt x="4785918" y="2891123"/>
                    <a:pt x="4789242" y="2867492"/>
                    <a:pt x="4653383" y="2877737"/>
                  </a:cubicBezTo>
                  <a:cubicBezTo>
                    <a:pt x="4517524" y="2887982"/>
                    <a:pt x="4341085" y="2871768"/>
                    <a:pt x="4174239" y="2877737"/>
                  </a:cubicBezTo>
                  <a:cubicBezTo>
                    <a:pt x="4007393" y="2883706"/>
                    <a:pt x="3890450" y="2848163"/>
                    <a:pt x="3793232" y="2877737"/>
                  </a:cubicBezTo>
                  <a:cubicBezTo>
                    <a:pt x="3696014" y="2907311"/>
                    <a:pt x="3400191" y="2862530"/>
                    <a:pt x="3215950" y="2877737"/>
                  </a:cubicBezTo>
                  <a:cubicBezTo>
                    <a:pt x="3031709" y="2892944"/>
                    <a:pt x="2760247" y="2820385"/>
                    <a:pt x="2540530" y="2877737"/>
                  </a:cubicBezTo>
                  <a:cubicBezTo>
                    <a:pt x="2320813" y="2935089"/>
                    <a:pt x="2126918" y="2871890"/>
                    <a:pt x="1865110" y="2877737"/>
                  </a:cubicBezTo>
                  <a:cubicBezTo>
                    <a:pt x="1603302" y="2883584"/>
                    <a:pt x="1525273" y="2831956"/>
                    <a:pt x="1385965" y="2877737"/>
                  </a:cubicBezTo>
                  <a:cubicBezTo>
                    <a:pt x="1246657" y="2923518"/>
                    <a:pt x="1164702" y="2871010"/>
                    <a:pt x="1103097" y="2877737"/>
                  </a:cubicBezTo>
                  <a:cubicBezTo>
                    <a:pt x="1041492" y="2884464"/>
                    <a:pt x="693165" y="2839707"/>
                    <a:pt x="479632" y="2877737"/>
                  </a:cubicBezTo>
                  <a:cubicBezTo>
                    <a:pt x="216232" y="2909974"/>
                    <a:pt x="-40181" y="2677152"/>
                    <a:pt x="0" y="2398105"/>
                  </a:cubicBezTo>
                  <a:cubicBezTo>
                    <a:pt x="-6895" y="2254116"/>
                    <a:pt x="30090" y="2097271"/>
                    <a:pt x="0" y="1899302"/>
                  </a:cubicBezTo>
                  <a:cubicBezTo>
                    <a:pt x="-30090" y="1701333"/>
                    <a:pt x="47114" y="1625867"/>
                    <a:pt x="0" y="1419684"/>
                  </a:cubicBezTo>
                  <a:cubicBezTo>
                    <a:pt x="-47114" y="1213501"/>
                    <a:pt x="11474" y="1191353"/>
                    <a:pt x="0" y="978435"/>
                  </a:cubicBezTo>
                  <a:cubicBezTo>
                    <a:pt x="-11474" y="765517"/>
                    <a:pt x="48036" y="603916"/>
                    <a:pt x="0" y="479632"/>
                  </a:cubicBezTo>
                  <a:close/>
                </a:path>
                <a:path w="10773063" h="2877737" stroke="0" extrusionOk="0">
                  <a:moveTo>
                    <a:pt x="0" y="479632"/>
                  </a:moveTo>
                  <a:cubicBezTo>
                    <a:pt x="25971" y="162911"/>
                    <a:pt x="221621" y="18651"/>
                    <a:pt x="479632" y="0"/>
                  </a:cubicBezTo>
                  <a:cubicBezTo>
                    <a:pt x="662411" y="-56724"/>
                    <a:pt x="1025057" y="22228"/>
                    <a:pt x="1253190" y="0"/>
                  </a:cubicBezTo>
                  <a:cubicBezTo>
                    <a:pt x="1481323" y="-22228"/>
                    <a:pt x="1582822" y="11213"/>
                    <a:pt x="1732335" y="0"/>
                  </a:cubicBezTo>
                  <a:cubicBezTo>
                    <a:pt x="1881848" y="-11213"/>
                    <a:pt x="2161955" y="35760"/>
                    <a:pt x="2407755" y="0"/>
                  </a:cubicBezTo>
                  <a:cubicBezTo>
                    <a:pt x="2653555" y="-35760"/>
                    <a:pt x="2853945" y="69405"/>
                    <a:pt x="3083175" y="0"/>
                  </a:cubicBezTo>
                  <a:cubicBezTo>
                    <a:pt x="3312405" y="-69405"/>
                    <a:pt x="3416120" y="47549"/>
                    <a:pt x="3660457" y="0"/>
                  </a:cubicBezTo>
                  <a:cubicBezTo>
                    <a:pt x="3904794" y="-47549"/>
                    <a:pt x="4110505" y="11007"/>
                    <a:pt x="4434016" y="0"/>
                  </a:cubicBezTo>
                  <a:cubicBezTo>
                    <a:pt x="4757527" y="-11007"/>
                    <a:pt x="4615795" y="2505"/>
                    <a:pt x="4716884" y="0"/>
                  </a:cubicBezTo>
                  <a:cubicBezTo>
                    <a:pt x="4817973" y="-2505"/>
                    <a:pt x="5238400" y="72472"/>
                    <a:pt x="5392304" y="0"/>
                  </a:cubicBezTo>
                  <a:cubicBezTo>
                    <a:pt x="5546208" y="-72472"/>
                    <a:pt x="5942157" y="23761"/>
                    <a:pt x="6165863" y="0"/>
                  </a:cubicBezTo>
                  <a:cubicBezTo>
                    <a:pt x="6389569" y="-23761"/>
                    <a:pt x="6717007" y="92673"/>
                    <a:pt x="6939421" y="0"/>
                  </a:cubicBezTo>
                  <a:cubicBezTo>
                    <a:pt x="7161835" y="-92673"/>
                    <a:pt x="7392101" y="70776"/>
                    <a:pt x="7712979" y="0"/>
                  </a:cubicBezTo>
                  <a:cubicBezTo>
                    <a:pt x="8033857" y="-70776"/>
                    <a:pt x="7995260" y="19725"/>
                    <a:pt x="8192123" y="0"/>
                  </a:cubicBezTo>
                  <a:cubicBezTo>
                    <a:pt x="8388986" y="-19725"/>
                    <a:pt x="8433576" y="50568"/>
                    <a:pt x="8671268" y="0"/>
                  </a:cubicBezTo>
                  <a:cubicBezTo>
                    <a:pt x="8908961" y="-50568"/>
                    <a:pt x="9047949" y="9563"/>
                    <a:pt x="9150412" y="0"/>
                  </a:cubicBezTo>
                  <a:cubicBezTo>
                    <a:pt x="9252875" y="-9563"/>
                    <a:pt x="9975060" y="81435"/>
                    <a:pt x="10293431" y="0"/>
                  </a:cubicBezTo>
                  <a:cubicBezTo>
                    <a:pt x="10548543" y="5166"/>
                    <a:pt x="10721202" y="156466"/>
                    <a:pt x="10773063" y="479632"/>
                  </a:cubicBezTo>
                  <a:cubicBezTo>
                    <a:pt x="10828057" y="652572"/>
                    <a:pt x="10758973" y="760672"/>
                    <a:pt x="10773063" y="978435"/>
                  </a:cubicBezTo>
                  <a:cubicBezTo>
                    <a:pt x="10787153" y="1196198"/>
                    <a:pt x="10769402" y="1285526"/>
                    <a:pt x="10773063" y="1438869"/>
                  </a:cubicBezTo>
                  <a:cubicBezTo>
                    <a:pt x="10776724" y="1592212"/>
                    <a:pt x="10725742" y="1711800"/>
                    <a:pt x="10773063" y="1860933"/>
                  </a:cubicBezTo>
                  <a:cubicBezTo>
                    <a:pt x="10820384" y="2010066"/>
                    <a:pt x="10723897" y="2200569"/>
                    <a:pt x="10773063" y="2398105"/>
                  </a:cubicBezTo>
                  <a:cubicBezTo>
                    <a:pt x="10805824" y="2644798"/>
                    <a:pt x="10621246" y="2858073"/>
                    <a:pt x="10293431" y="2877737"/>
                  </a:cubicBezTo>
                  <a:cubicBezTo>
                    <a:pt x="10058650" y="2920784"/>
                    <a:pt x="9917991" y="2799138"/>
                    <a:pt x="9618011" y="2877737"/>
                  </a:cubicBezTo>
                  <a:cubicBezTo>
                    <a:pt x="9318031" y="2956336"/>
                    <a:pt x="9357133" y="2867850"/>
                    <a:pt x="9237004" y="2877737"/>
                  </a:cubicBezTo>
                  <a:cubicBezTo>
                    <a:pt x="9116875" y="2887624"/>
                    <a:pt x="8845385" y="2871133"/>
                    <a:pt x="8561584" y="2877737"/>
                  </a:cubicBezTo>
                  <a:cubicBezTo>
                    <a:pt x="8277783" y="2884341"/>
                    <a:pt x="8265396" y="2871086"/>
                    <a:pt x="8082440" y="2877737"/>
                  </a:cubicBezTo>
                  <a:cubicBezTo>
                    <a:pt x="7899484" y="2884388"/>
                    <a:pt x="7646516" y="2868331"/>
                    <a:pt x="7308882" y="2877737"/>
                  </a:cubicBezTo>
                  <a:cubicBezTo>
                    <a:pt x="6971248" y="2887143"/>
                    <a:pt x="6914135" y="2830436"/>
                    <a:pt x="6731599" y="2877737"/>
                  </a:cubicBezTo>
                  <a:cubicBezTo>
                    <a:pt x="6549063" y="2925038"/>
                    <a:pt x="6341515" y="2862954"/>
                    <a:pt x="5958041" y="2877737"/>
                  </a:cubicBezTo>
                  <a:cubicBezTo>
                    <a:pt x="5574567" y="2892520"/>
                    <a:pt x="5752359" y="2868660"/>
                    <a:pt x="5675173" y="2877737"/>
                  </a:cubicBezTo>
                  <a:cubicBezTo>
                    <a:pt x="5597987" y="2886814"/>
                    <a:pt x="5088560" y="2802086"/>
                    <a:pt x="4901614" y="2877737"/>
                  </a:cubicBezTo>
                  <a:cubicBezTo>
                    <a:pt x="4714668" y="2953388"/>
                    <a:pt x="4453547" y="2807009"/>
                    <a:pt x="4128056" y="2877737"/>
                  </a:cubicBezTo>
                  <a:cubicBezTo>
                    <a:pt x="3802565" y="2948465"/>
                    <a:pt x="3928564" y="2865100"/>
                    <a:pt x="3747050" y="2877737"/>
                  </a:cubicBezTo>
                  <a:cubicBezTo>
                    <a:pt x="3565536" y="2890374"/>
                    <a:pt x="3463200" y="2846072"/>
                    <a:pt x="3267905" y="2877737"/>
                  </a:cubicBezTo>
                  <a:cubicBezTo>
                    <a:pt x="3072610" y="2909402"/>
                    <a:pt x="2980965" y="2837575"/>
                    <a:pt x="2886899" y="2877737"/>
                  </a:cubicBezTo>
                  <a:cubicBezTo>
                    <a:pt x="2792833" y="2917899"/>
                    <a:pt x="2656749" y="2859726"/>
                    <a:pt x="2505893" y="2877737"/>
                  </a:cubicBezTo>
                  <a:cubicBezTo>
                    <a:pt x="2355037" y="2895748"/>
                    <a:pt x="2060272" y="2858647"/>
                    <a:pt x="1830473" y="2877737"/>
                  </a:cubicBezTo>
                  <a:cubicBezTo>
                    <a:pt x="1600674" y="2896827"/>
                    <a:pt x="1610124" y="2853974"/>
                    <a:pt x="1449466" y="2877737"/>
                  </a:cubicBezTo>
                  <a:cubicBezTo>
                    <a:pt x="1288808" y="2901500"/>
                    <a:pt x="691244" y="2869402"/>
                    <a:pt x="479632" y="2877737"/>
                  </a:cubicBezTo>
                  <a:cubicBezTo>
                    <a:pt x="233084" y="2858858"/>
                    <a:pt x="13444" y="2617003"/>
                    <a:pt x="0" y="2398105"/>
                  </a:cubicBezTo>
                  <a:cubicBezTo>
                    <a:pt x="-22629" y="2168294"/>
                    <a:pt x="34617" y="2009786"/>
                    <a:pt x="0" y="1899302"/>
                  </a:cubicBezTo>
                  <a:cubicBezTo>
                    <a:pt x="-34617" y="1788818"/>
                    <a:pt x="28864" y="1638452"/>
                    <a:pt x="0" y="1381314"/>
                  </a:cubicBezTo>
                  <a:cubicBezTo>
                    <a:pt x="-28864" y="1124176"/>
                    <a:pt x="1049" y="1122041"/>
                    <a:pt x="0" y="959250"/>
                  </a:cubicBezTo>
                  <a:cubicBezTo>
                    <a:pt x="-1049" y="796459"/>
                    <a:pt x="24872" y="706959"/>
                    <a:pt x="0" y="479632"/>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id="{C099DA64-484B-4B68-AFA9-48A3D1367E38}"/>
                </a:ext>
              </a:extLst>
            </p:cNvPr>
            <p:cNvSpPr txBox="1"/>
            <p:nvPr/>
          </p:nvSpPr>
          <p:spPr>
            <a:xfrm>
              <a:off x="1250868" y="3704160"/>
              <a:ext cx="9218447" cy="954107"/>
            </a:xfrm>
            <a:prstGeom prst="rect">
              <a:avLst/>
            </a:prstGeom>
            <a:noFill/>
          </p:spPr>
          <p:txBody>
            <a:bodyPr wrap="square">
              <a:spAutoFit/>
            </a:bodyPr>
            <a:lstStyle/>
            <a:p>
              <a:pPr lvl="0" algn="just"/>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vi-VN" sz="2800" dirty="0">
                  <a:solidFill>
                    <a:srgbClr val="7030A0"/>
                  </a:solidFill>
                  <a:ea typeface="Arial-Rounded" panose="020B0500000000000000" pitchFamily="34" charset="0"/>
                  <a:cs typeface="Arial" panose="020B0604020202020204" pitchFamily="34" charset="0"/>
                </a:rPr>
                <a:t>Ông Đùng, bà Đùng cao lớn khác thường. Họ đứng cao hơn năm lần đỉnh núi cao nhất</a:t>
              </a:r>
              <a:endPar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grpSp>
      <p:pic>
        <p:nvPicPr>
          <p:cNvPr id="12" name="Google Shape;368;p21">
            <a:extLst>
              <a:ext uri="{FF2B5EF4-FFF2-40B4-BE49-F238E27FC236}">
                <a16:creationId xmlns:a16="http://schemas.microsoft.com/office/drawing/2014/main" id="{0082EB2F-FC74-4DEC-9ACB-EACD5229E442}"/>
              </a:ext>
            </a:extLst>
          </p:cNvPr>
          <p:cNvPicPr preferRelativeResize="0"/>
          <p:nvPr/>
        </p:nvPicPr>
        <p:blipFill rotWithShape="1">
          <a:blip r:embed="rId2">
            <a:alphaModFix/>
          </a:blip>
          <a:srcRect/>
          <a:stretch/>
        </p:blipFill>
        <p:spPr>
          <a:xfrm>
            <a:off x="468337" y="-181703"/>
            <a:ext cx="7949254" cy="3653846"/>
          </a:xfrm>
          <a:prstGeom prst="rect">
            <a:avLst/>
          </a:prstGeom>
          <a:noFill/>
          <a:ln>
            <a:noFill/>
          </a:ln>
        </p:spPr>
      </p:pic>
      <p:sp>
        <p:nvSpPr>
          <p:cNvPr id="13" name="Google Shape;369;p21">
            <a:extLst>
              <a:ext uri="{FF2B5EF4-FFF2-40B4-BE49-F238E27FC236}">
                <a16:creationId xmlns:a16="http://schemas.microsoft.com/office/drawing/2014/main" id="{E3741958-CD31-4CB3-904D-E470DF09D691}"/>
              </a:ext>
            </a:extLst>
          </p:cNvPr>
          <p:cNvSpPr/>
          <p:nvPr/>
        </p:nvSpPr>
        <p:spPr>
          <a:xfrm>
            <a:off x="1545800" y="876373"/>
            <a:ext cx="5843238" cy="1569660"/>
          </a:xfrm>
          <a:prstGeom prst="rect">
            <a:avLst/>
          </a:prstGeom>
          <a:noFill/>
          <a:ln>
            <a:noFill/>
          </a:ln>
        </p:spPr>
        <p:txBody>
          <a:bodyPr spcFirstLastPara="1" wrap="square" lIns="91425" tIns="45700" rIns="91425" bIns="45700" anchor="t" anchorCtr="0">
            <a:spAutoFit/>
          </a:bodyPr>
          <a:lstStyle/>
          <a:p>
            <a:pPr lvl="0" algn="ctr"/>
            <a:r>
              <a:rPr lang="vi-VN" sz="3200" b="1" dirty="0">
                <a:solidFill>
                  <a:srgbClr val="0070C0"/>
                </a:solidFill>
                <a:latin typeface="Arial Rounded"/>
                <a:ea typeface="Arial Rounded"/>
                <a:cs typeface="Arial Rounded"/>
                <a:sym typeface="Arial Rounded"/>
              </a:rPr>
              <a:t>1. Ông Đùng, bà Đùng có điểm gì khác thường về ngoại hình?</a:t>
            </a:r>
          </a:p>
        </p:txBody>
      </p:sp>
    </p:spTree>
    <p:extLst>
      <p:ext uri="{BB962C8B-B14F-4D97-AF65-F5344CB8AC3E}">
        <p14:creationId xmlns:p14="http://schemas.microsoft.com/office/powerpoint/2010/main" val="4126368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E3B6357-DB67-46AF-9AC2-008C7A680D31}"/>
              </a:ext>
            </a:extLst>
          </p:cNvPr>
          <p:cNvGrpSpPr/>
          <p:nvPr/>
        </p:nvGrpSpPr>
        <p:grpSpPr>
          <a:xfrm>
            <a:off x="423084" y="4102792"/>
            <a:ext cx="7226413" cy="2005782"/>
            <a:chOff x="1032702" y="4101353"/>
            <a:chExt cx="9864545" cy="1508067"/>
          </a:xfrm>
        </p:grpSpPr>
        <p:sp>
          <p:nvSpPr>
            <p:cNvPr id="8" name="Rectangle: Rounded Corners 13">
              <a:extLst>
                <a:ext uri="{FF2B5EF4-FFF2-40B4-BE49-F238E27FC236}">
                  <a16:creationId xmlns:a16="http://schemas.microsoft.com/office/drawing/2014/main" id="{67620CE1-C87D-4E3C-8FD0-73325F6E5792}"/>
                </a:ext>
              </a:extLst>
            </p:cNvPr>
            <p:cNvSpPr/>
            <p:nvPr/>
          </p:nvSpPr>
          <p:spPr>
            <a:xfrm>
              <a:off x="1032702" y="4101353"/>
              <a:ext cx="9864545" cy="1463041"/>
            </a:xfrm>
            <a:custGeom>
              <a:avLst/>
              <a:gdLst>
                <a:gd name="connsiteX0" fmla="*/ 0 w 10773063"/>
                <a:gd name="connsiteY0" fmla="*/ 479632 h 2877737"/>
                <a:gd name="connsiteX1" fmla="*/ 479632 w 10773063"/>
                <a:gd name="connsiteY1" fmla="*/ 0 h 2877737"/>
                <a:gd name="connsiteX2" fmla="*/ 762500 w 10773063"/>
                <a:gd name="connsiteY2" fmla="*/ 0 h 2877737"/>
                <a:gd name="connsiteX3" fmla="*/ 1045369 w 10773063"/>
                <a:gd name="connsiteY3" fmla="*/ 0 h 2877737"/>
                <a:gd name="connsiteX4" fmla="*/ 1426375 w 10773063"/>
                <a:gd name="connsiteY4" fmla="*/ 0 h 2877737"/>
                <a:gd name="connsiteX5" fmla="*/ 1807381 w 10773063"/>
                <a:gd name="connsiteY5" fmla="*/ 0 h 2877737"/>
                <a:gd name="connsiteX6" fmla="*/ 2188388 w 10773063"/>
                <a:gd name="connsiteY6" fmla="*/ 0 h 2877737"/>
                <a:gd name="connsiteX7" fmla="*/ 2569394 w 10773063"/>
                <a:gd name="connsiteY7" fmla="*/ 0 h 2877737"/>
                <a:gd name="connsiteX8" fmla="*/ 2950400 w 10773063"/>
                <a:gd name="connsiteY8" fmla="*/ 0 h 2877737"/>
                <a:gd name="connsiteX9" fmla="*/ 3331407 w 10773063"/>
                <a:gd name="connsiteY9" fmla="*/ 0 h 2877737"/>
                <a:gd name="connsiteX10" fmla="*/ 4006827 w 10773063"/>
                <a:gd name="connsiteY10" fmla="*/ 0 h 2877737"/>
                <a:gd name="connsiteX11" fmla="*/ 4485971 w 10773063"/>
                <a:gd name="connsiteY11" fmla="*/ 0 h 2877737"/>
                <a:gd name="connsiteX12" fmla="*/ 4866977 w 10773063"/>
                <a:gd name="connsiteY12" fmla="*/ 0 h 2877737"/>
                <a:gd name="connsiteX13" fmla="*/ 5640536 w 10773063"/>
                <a:gd name="connsiteY13" fmla="*/ 0 h 2877737"/>
                <a:gd name="connsiteX14" fmla="*/ 6414094 w 10773063"/>
                <a:gd name="connsiteY14" fmla="*/ 0 h 2877737"/>
                <a:gd name="connsiteX15" fmla="*/ 7187652 w 10773063"/>
                <a:gd name="connsiteY15" fmla="*/ 0 h 2877737"/>
                <a:gd name="connsiteX16" fmla="*/ 7470521 w 10773063"/>
                <a:gd name="connsiteY16" fmla="*/ 0 h 2877737"/>
                <a:gd name="connsiteX17" fmla="*/ 7949665 w 10773063"/>
                <a:gd name="connsiteY17" fmla="*/ 0 h 2877737"/>
                <a:gd name="connsiteX18" fmla="*/ 8526947 w 10773063"/>
                <a:gd name="connsiteY18" fmla="*/ 0 h 2877737"/>
                <a:gd name="connsiteX19" fmla="*/ 8907953 w 10773063"/>
                <a:gd name="connsiteY19" fmla="*/ 0 h 2877737"/>
                <a:gd name="connsiteX20" fmla="*/ 9583374 w 10773063"/>
                <a:gd name="connsiteY20" fmla="*/ 0 h 2877737"/>
                <a:gd name="connsiteX21" fmla="*/ 10293431 w 10773063"/>
                <a:gd name="connsiteY21" fmla="*/ 0 h 2877737"/>
                <a:gd name="connsiteX22" fmla="*/ 10773063 w 10773063"/>
                <a:gd name="connsiteY22" fmla="*/ 479632 h 2877737"/>
                <a:gd name="connsiteX23" fmla="*/ 10773063 w 10773063"/>
                <a:gd name="connsiteY23" fmla="*/ 940066 h 2877737"/>
                <a:gd name="connsiteX24" fmla="*/ 10773063 w 10773063"/>
                <a:gd name="connsiteY24" fmla="*/ 1362130 h 2877737"/>
                <a:gd name="connsiteX25" fmla="*/ 10773063 w 10773063"/>
                <a:gd name="connsiteY25" fmla="*/ 1822563 h 2877737"/>
                <a:gd name="connsiteX26" fmla="*/ 10773063 w 10773063"/>
                <a:gd name="connsiteY26" fmla="*/ 2398105 h 2877737"/>
                <a:gd name="connsiteX27" fmla="*/ 10293431 w 10773063"/>
                <a:gd name="connsiteY27" fmla="*/ 2877737 h 2877737"/>
                <a:gd name="connsiteX28" fmla="*/ 10010563 w 10773063"/>
                <a:gd name="connsiteY28" fmla="*/ 2877737 h 2877737"/>
                <a:gd name="connsiteX29" fmla="*/ 9335142 w 10773063"/>
                <a:gd name="connsiteY29" fmla="*/ 2877737 h 2877737"/>
                <a:gd name="connsiteX30" fmla="*/ 9052274 w 10773063"/>
                <a:gd name="connsiteY30" fmla="*/ 2877737 h 2877737"/>
                <a:gd name="connsiteX31" fmla="*/ 8769406 w 10773063"/>
                <a:gd name="connsiteY31" fmla="*/ 2877737 h 2877737"/>
                <a:gd name="connsiteX32" fmla="*/ 8192123 w 10773063"/>
                <a:gd name="connsiteY32" fmla="*/ 2877737 h 2877737"/>
                <a:gd name="connsiteX33" fmla="*/ 7909255 w 10773063"/>
                <a:gd name="connsiteY33" fmla="*/ 2877737 h 2877737"/>
                <a:gd name="connsiteX34" fmla="*/ 7528249 w 10773063"/>
                <a:gd name="connsiteY34" fmla="*/ 2877737 h 2877737"/>
                <a:gd name="connsiteX35" fmla="*/ 7147242 w 10773063"/>
                <a:gd name="connsiteY35" fmla="*/ 2877737 h 2877737"/>
                <a:gd name="connsiteX36" fmla="*/ 6668098 w 10773063"/>
                <a:gd name="connsiteY36" fmla="*/ 2877737 h 2877737"/>
                <a:gd name="connsiteX37" fmla="*/ 6385230 w 10773063"/>
                <a:gd name="connsiteY37" fmla="*/ 2877737 h 2877737"/>
                <a:gd name="connsiteX38" fmla="*/ 5709810 w 10773063"/>
                <a:gd name="connsiteY38" fmla="*/ 2877737 h 2877737"/>
                <a:gd name="connsiteX39" fmla="*/ 5034389 w 10773063"/>
                <a:gd name="connsiteY39" fmla="*/ 2877737 h 2877737"/>
                <a:gd name="connsiteX40" fmla="*/ 4653383 w 10773063"/>
                <a:gd name="connsiteY40" fmla="*/ 2877737 h 2877737"/>
                <a:gd name="connsiteX41" fmla="*/ 4174239 w 10773063"/>
                <a:gd name="connsiteY41" fmla="*/ 2877737 h 2877737"/>
                <a:gd name="connsiteX42" fmla="*/ 3793232 w 10773063"/>
                <a:gd name="connsiteY42" fmla="*/ 2877737 h 2877737"/>
                <a:gd name="connsiteX43" fmla="*/ 3215950 w 10773063"/>
                <a:gd name="connsiteY43" fmla="*/ 2877737 h 2877737"/>
                <a:gd name="connsiteX44" fmla="*/ 2540530 w 10773063"/>
                <a:gd name="connsiteY44" fmla="*/ 2877737 h 2877737"/>
                <a:gd name="connsiteX45" fmla="*/ 1865110 w 10773063"/>
                <a:gd name="connsiteY45" fmla="*/ 2877737 h 2877737"/>
                <a:gd name="connsiteX46" fmla="*/ 1385965 w 10773063"/>
                <a:gd name="connsiteY46" fmla="*/ 2877737 h 2877737"/>
                <a:gd name="connsiteX47" fmla="*/ 1103097 w 10773063"/>
                <a:gd name="connsiteY47" fmla="*/ 2877737 h 2877737"/>
                <a:gd name="connsiteX48" fmla="*/ 479632 w 10773063"/>
                <a:gd name="connsiteY48" fmla="*/ 2877737 h 2877737"/>
                <a:gd name="connsiteX49" fmla="*/ 0 w 10773063"/>
                <a:gd name="connsiteY49" fmla="*/ 2398105 h 2877737"/>
                <a:gd name="connsiteX50" fmla="*/ 0 w 10773063"/>
                <a:gd name="connsiteY50" fmla="*/ 1899302 h 2877737"/>
                <a:gd name="connsiteX51" fmla="*/ 0 w 10773063"/>
                <a:gd name="connsiteY51" fmla="*/ 1419684 h 2877737"/>
                <a:gd name="connsiteX52" fmla="*/ 0 w 10773063"/>
                <a:gd name="connsiteY52" fmla="*/ 978435 h 2877737"/>
                <a:gd name="connsiteX53" fmla="*/ 0 w 10773063"/>
                <a:gd name="connsiteY53" fmla="*/ 479632 h 28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773063" h="2877737" fill="none" extrusionOk="0">
                  <a:moveTo>
                    <a:pt x="0" y="479632"/>
                  </a:moveTo>
                  <a:cubicBezTo>
                    <a:pt x="17438" y="172019"/>
                    <a:pt x="199807" y="-75177"/>
                    <a:pt x="479632" y="0"/>
                  </a:cubicBezTo>
                  <a:cubicBezTo>
                    <a:pt x="539177" y="-14004"/>
                    <a:pt x="660930" y="5124"/>
                    <a:pt x="762500" y="0"/>
                  </a:cubicBezTo>
                  <a:cubicBezTo>
                    <a:pt x="864070" y="-5124"/>
                    <a:pt x="946807" y="27578"/>
                    <a:pt x="1045369" y="0"/>
                  </a:cubicBezTo>
                  <a:cubicBezTo>
                    <a:pt x="1143931" y="-27578"/>
                    <a:pt x="1281450" y="1933"/>
                    <a:pt x="1426375" y="0"/>
                  </a:cubicBezTo>
                  <a:cubicBezTo>
                    <a:pt x="1571300" y="-1933"/>
                    <a:pt x="1641972" y="38352"/>
                    <a:pt x="1807381" y="0"/>
                  </a:cubicBezTo>
                  <a:cubicBezTo>
                    <a:pt x="1972790" y="-38352"/>
                    <a:pt x="2034401" y="11639"/>
                    <a:pt x="2188388" y="0"/>
                  </a:cubicBezTo>
                  <a:cubicBezTo>
                    <a:pt x="2342375" y="-11639"/>
                    <a:pt x="2399311" y="36306"/>
                    <a:pt x="2569394" y="0"/>
                  </a:cubicBezTo>
                  <a:cubicBezTo>
                    <a:pt x="2739477" y="-36306"/>
                    <a:pt x="2829782" y="40066"/>
                    <a:pt x="2950400" y="0"/>
                  </a:cubicBezTo>
                  <a:cubicBezTo>
                    <a:pt x="3071018" y="-40066"/>
                    <a:pt x="3252101" y="7563"/>
                    <a:pt x="3331407" y="0"/>
                  </a:cubicBezTo>
                  <a:cubicBezTo>
                    <a:pt x="3410713" y="-7563"/>
                    <a:pt x="3736351" y="29993"/>
                    <a:pt x="4006827" y="0"/>
                  </a:cubicBezTo>
                  <a:cubicBezTo>
                    <a:pt x="4277303" y="-29993"/>
                    <a:pt x="4356677" y="7490"/>
                    <a:pt x="4485971" y="0"/>
                  </a:cubicBezTo>
                  <a:cubicBezTo>
                    <a:pt x="4615265" y="-7490"/>
                    <a:pt x="4738057" y="4090"/>
                    <a:pt x="4866977" y="0"/>
                  </a:cubicBezTo>
                  <a:cubicBezTo>
                    <a:pt x="4995897" y="-4090"/>
                    <a:pt x="5427397" y="21074"/>
                    <a:pt x="5640536" y="0"/>
                  </a:cubicBezTo>
                  <a:cubicBezTo>
                    <a:pt x="5853675" y="-21074"/>
                    <a:pt x="6080035" y="22802"/>
                    <a:pt x="6414094" y="0"/>
                  </a:cubicBezTo>
                  <a:cubicBezTo>
                    <a:pt x="6748153" y="-22802"/>
                    <a:pt x="6836041" y="5219"/>
                    <a:pt x="7187652" y="0"/>
                  </a:cubicBezTo>
                  <a:cubicBezTo>
                    <a:pt x="7539263" y="-5219"/>
                    <a:pt x="7387988" y="3934"/>
                    <a:pt x="7470521" y="0"/>
                  </a:cubicBezTo>
                  <a:cubicBezTo>
                    <a:pt x="7553054" y="-3934"/>
                    <a:pt x="7793684" y="41758"/>
                    <a:pt x="7949665" y="0"/>
                  </a:cubicBezTo>
                  <a:cubicBezTo>
                    <a:pt x="8105646" y="-41758"/>
                    <a:pt x="8312119" y="23939"/>
                    <a:pt x="8526947" y="0"/>
                  </a:cubicBezTo>
                  <a:cubicBezTo>
                    <a:pt x="8741775" y="-23939"/>
                    <a:pt x="8792051" y="41390"/>
                    <a:pt x="8907953" y="0"/>
                  </a:cubicBezTo>
                  <a:cubicBezTo>
                    <a:pt x="9023855" y="-41390"/>
                    <a:pt x="9325065" y="11054"/>
                    <a:pt x="9583374" y="0"/>
                  </a:cubicBezTo>
                  <a:cubicBezTo>
                    <a:pt x="9841683" y="-11054"/>
                    <a:pt x="9996456" y="36452"/>
                    <a:pt x="10293431" y="0"/>
                  </a:cubicBezTo>
                  <a:cubicBezTo>
                    <a:pt x="10485630" y="-27163"/>
                    <a:pt x="10803309" y="272953"/>
                    <a:pt x="10773063" y="479632"/>
                  </a:cubicBezTo>
                  <a:cubicBezTo>
                    <a:pt x="10804892" y="707680"/>
                    <a:pt x="10727387" y="718670"/>
                    <a:pt x="10773063" y="940066"/>
                  </a:cubicBezTo>
                  <a:cubicBezTo>
                    <a:pt x="10818739" y="1161462"/>
                    <a:pt x="10733111" y="1264329"/>
                    <a:pt x="10773063" y="1362130"/>
                  </a:cubicBezTo>
                  <a:cubicBezTo>
                    <a:pt x="10813015" y="1459931"/>
                    <a:pt x="10745380" y="1609726"/>
                    <a:pt x="10773063" y="1822563"/>
                  </a:cubicBezTo>
                  <a:cubicBezTo>
                    <a:pt x="10800746" y="2035400"/>
                    <a:pt x="10707079" y="2145305"/>
                    <a:pt x="10773063" y="2398105"/>
                  </a:cubicBezTo>
                  <a:cubicBezTo>
                    <a:pt x="10841678" y="2701814"/>
                    <a:pt x="10484693" y="2904025"/>
                    <a:pt x="10293431" y="2877737"/>
                  </a:cubicBezTo>
                  <a:cubicBezTo>
                    <a:pt x="10188444" y="2878863"/>
                    <a:pt x="10089750" y="2853764"/>
                    <a:pt x="10010563" y="2877737"/>
                  </a:cubicBezTo>
                  <a:cubicBezTo>
                    <a:pt x="9931376" y="2901710"/>
                    <a:pt x="9534490" y="2798296"/>
                    <a:pt x="9335142" y="2877737"/>
                  </a:cubicBezTo>
                  <a:cubicBezTo>
                    <a:pt x="9135794" y="2957178"/>
                    <a:pt x="9170300" y="2859626"/>
                    <a:pt x="9052274" y="2877737"/>
                  </a:cubicBezTo>
                  <a:cubicBezTo>
                    <a:pt x="8934248" y="2895848"/>
                    <a:pt x="8900509" y="2857199"/>
                    <a:pt x="8769406" y="2877737"/>
                  </a:cubicBezTo>
                  <a:cubicBezTo>
                    <a:pt x="8638303" y="2898275"/>
                    <a:pt x="8451201" y="2869749"/>
                    <a:pt x="8192123" y="2877737"/>
                  </a:cubicBezTo>
                  <a:cubicBezTo>
                    <a:pt x="7933045" y="2885725"/>
                    <a:pt x="8033948" y="2854883"/>
                    <a:pt x="7909255" y="2877737"/>
                  </a:cubicBezTo>
                  <a:cubicBezTo>
                    <a:pt x="7784562" y="2900591"/>
                    <a:pt x="7689087" y="2853042"/>
                    <a:pt x="7528249" y="2877737"/>
                  </a:cubicBezTo>
                  <a:cubicBezTo>
                    <a:pt x="7367411" y="2902432"/>
                    <a:pt x="7251693" y="2841522"/>
                    <a:pt x="7147242" y="2877737"/>
                  </a:cubicBezTo>
                  <a:cubicBezTo>
                    <a:pt x="7042791" y="2913952"/>
                    <a:pt x="6784487" y="2877246"/>
                    <a:pt x="6668098" y="2877737"/>
                  </a:cubicBezTo>
                  <a:cubicBezTo>
                    <a:pt x="6551709" y="2878228"/>
                    <a:pt x="6486276" y="2853939"/>
                    <a:pt x="6385230" y="2877737"/>
                  </a:cubicBezTo>
                  <a:cubicBezTo>
                    <a:pt x="6284184" y="2901535"/>
                    <a:pt x="5957665" y="2815161"/>
                    <a:pt x="5709810" y="2877737"/>
                  </a:cubicBezTo>
                  <a:cubicBezTo>
                    <a:pt x="5461955" y="2940313"/>
                    <a:pt x="5282860" y="2864351"/>
                    <a:pt x="5034389" y="2877737"/>
                  </a:cubicBezTo>
                  <a:cubicBezTo>
                    <a:pt x="4785918" y="2891123"/>
                    <a:pt x="4789242" y="2867492"/>
                    <a:pt x="4653383" y="2877737"/>
                  </a:cubicBezTo>
                  <a:cubicBezTo>
                    <a:pt x="4517524" y="2887982"/>
                    <a:pt x="4341085" y="2871768"/>
                    <a:pt x="4174239" y="2877737"/>
                  </a:cubicBezTo>
                  <a:cubicBezTo>
                    <a:pt x="4007393" y="2883706"/>
                    <a:pt x="3890450" y="2848163"/>
                    <a:pt x="3793232" y="2877737"/>
                  </a:cubicBezTo>
                  <a:cubicBezTo>
                    <a:pt x="3696014" y="2907311"/>
                    <a:pt x="3400191" y="2862530"/>
                    <a:pt x="3215950" y="2877737"/>
                  </a:cubicBezTo>
                  <a:cubicBezTo>
                    <a:pt x="3031709" y="2892944"/>
                    <a:pt x="2760247" y="2820385"/>
                    <a:pt x="2540530" y="2877737"/>
                  </a:cubicBezTo>
                  <a:cubicBezTo>
                    <a:pt x="2320813" y="2935089"/>
                    <a:pt x="2126918" y="2871890"/>
                    <a:pt x="1865110" y="2877737"/>
                  </a:cubicBezTo>
                  <a:cubicBezTo>
                    <a:pt x="1603302" y="2883584"/>
                    <a:pt x="1525273" y="2831956"/>
                    <a:pt x="1385965" y="2877737"/>
                  </a:cubicBezTo>
                  <a:cubicBezTo>
                    <a:pt x="1246657" y="2923518"/>
                    <a:pt x="1164702" y="2871010"/>
                    <a:pt x="1103097" y="2877737"/>
                  </a:cubicBezTo>
                  <a:cubicBezTo>
                    <a:pt x="1041492" y="2884464"/>
                    <a:pt x="693165" y="2839707"/>
                    <a:pt x="479632" y="2877737"/>
                  </a:cubicBezTo>
                  <a:cubicBezTo>
                    <a:pt x="216232" y="2909974"/>
                    <a:pt x="-40181" y="2677152"/>
                    <a:pt x="0" y="2398105"/>
                  </a:cubicBezTo>
                  <a:cubicBezTo>
                    <a:pt x="-6895" y="2254116"/>
                    <a:pt x="30090" y="2097271"/>
                    <a:pt x="0" y="1899302"/>
                  </a:cubicBezTo>
                  <a:cubicBezTo>
                    <a:pt x="-30090" y="1701333"/>
                    <a:pt x="47114" y="1625867"/>
                    <a:pt x="0" y="1419684"/>
                  </a:cubicBezTo>
                  <a:cubicBezTo>
                    <a:pt x="-47114" y="1213501"/>
                    <a:pt x="11474" y="1191353"/>
                    <a:pt x="0" y="978435"/>
                  </a:cubicBezTo>
                  <a:cubicBezTo>
                    <a:pt x="-11474" y="765517"/>
                    <a:pt x="48036" y="603916"/>
                    <a:pt x="0" y="479632"/>
                  </a:cubicBezTo>
                  <a:close/>
                </a:path>
                <a:path w="10773063" h="2877737" stroke="0" extrusionOk="0">
                  <a:moveTo>
                    <a:pt x="0" y="479632"/>
                  </a:moveTo>
                  <a:cubicBezTo>
                    <a:pt x="25971" y="162911"/>
                    <a:pt x="221621" y="18651"/>
                    <a:pt x="479632" y="0"/>
                  </a:cubicBezTo>
                  <a:cubicBezTo>
                    <a:pt x="662411" y="-56724"/>
                    <a:pt x="1025057" y="22228"/>
                    <a:pt x="1253190" y="0"/>
                  </a:cubicBezTo>
                  <a:cubicBezTo>
                    <a:pt x="1481323" y="-22228"/>
                    <a:pt x="1582822" y="11213"/>
                    <a:pt x="1732335" y="0"/>
                  </a:cubicBezTo>
                  <a:cubicBezTo>
                    <a:pt x="1881848" y="-11213"/>
                    <a:pt x="2161955" y="35760"/>
                    <a:pt x="2407755" y="0"/>
                  </a:cubicBezTo>
                  <a:cubicBezTo>
                    <a:pt x="2653555" y="-35760"/>
                    <a:pt x="2853945" y="69405"/>
                    <a:pt x="3083175" y="0"/>
                  </a:cubicBezTo>
                  <a:cubicBezTo>
                    <a:pt x="3312405" y="-69405"/>
                    <a:pt x="3416120" y="47549"/>
                    <a:pt x="3660457" y="0"/>
                  </a:cubicBezTo>
                  <a:cubicBezTo>
                    <a:pt x="3904794" y="-47549"/>
                    <a:pt x="4110505" y="11007"/>
                    <a:pt x="4434016" y="0"/>
                  </a:cubicBezTo>
                  <a:cubicBezTo>
                    <a:pt x="4757527" y="-11007"/>
                    <a:pt x="4615795" y="2505"/>
                    <a:pt x="4716884" y="0"/>
                  </a:cubicBezTo>
                  <a:cubicBezTo>
                    <a:pt x="4817973" y="-2505"/>
                    <a:pt x="5238400" y="72472"/>
                    <a:pt x="5392304" y="0"/>
                  </a:cubicBezTo>
                  <a:cubicBezTo>
                    <a:pt x="5546208" y="-72472"/>
                    <a:pt x="5942157" y="23761"/>
                    <a:pt x="6165863" y="0"/>
                  </a:cubicBezTo>
                  <a:cubicBezTo>
                    <a:pt x="6389569" y="-23761"/>
                    <a:pt x="6717007" y="92673"/>
                    <a:pt x="6939421" y="0"/>
                  </a:cubicBezTo>
                  <a:cubicBezTo>
                    <a:pt x="7161835" y="-92673"/>
                    <a:pt x="7392101" y="70776"/>
                    <a:pt x="7712979" y="0"/>
                  </a:cubicBezTo>
                  <a:cubicBezTo>
                    <a:pt x="8033857" y="-70776"/>
                    <a:pt x="7995260" y="19725"/>
                    <a:pt x="8192123" y="0"/>
                  </a:cubicBezTo>
                  <a:cubicBezTo>
                    <a:pt x="8388986" y="-19725"/>
                    <a:pt x="8433576" y="50568"/>
                    <a:pt x="8671268" y="0"/>
                  </a:cubicBezTo>
                  <a:cubicBezTo>
                    <a:pt x="8908961" y="-50568"/>
                    <a:pt x="9047949" y="9563"/>
                    <a:pt x="9150412" y="0"/>
                  </a:cubicBezTo>
                  <a:cubicBezTo>
                    <a:pt x="9252875" y="-9563"/>
                    <a:pt x="9975060" y="81435"/>
                    <a:pt x="10293431" y="0"/>
                  </a:cubicBezTo>
                  <a:cubicBezTo>
                    <a:pt x="10548543" y="5166"/>
                    <a:pt x="10721202" y="156466"/>
                    <a:pt x="10773063" y="479632"/>
                  </a:cubicBezTo>
                  <a:cubicBezTo>
                    <a:pt x="10828057" y="652572"/>
                    <a:pt x="10758973" y="760672"/>
                    <a:pt x="10773063" y="978435"/>
                  </a:cubicBezTo>
                  <a:cubicBezTo>
                    <a:pt x="10787153" y="1196198"/>
                    <a:pt x="10769402" y="1285526"/>
                    <a:pt x="10773063" y="1438869"/>
                  </a:cubicBezTo>
                  <a:cubicBezTo>
                    <a:pt x="10776724" y="1592212"/>
                    <a:pt x="10725742" y="1711800"/>
                    <a:pt x="10773063" y="1860933"/>
                  </a:cubicBezTo>
                  <a:cubicBezTo>
                    <a:pt x="10820384" y="2010066"/>
                    <a:pt x="10723897" y="2200569"/>
                    <a:pt x="10773063" y="2398105"/>
                  </a:cubicBezTo>
                  <a:cubicBezTo>
                    <a:pt x="10805824" y="2644798"/>
                    <a:pt x="10621246" y="2858073"/>
                    <a:pt x="10293431" y="2877737"/>
                  </a:cubicBezTo>
                  <a:cubicBezTo>
                    <a:pt x="10058650" y="2920784"/>
                    <a:pt x="9917991" y="2799138"/>
                    <a:pt x="9618011" y="2877737"/>
                  </a:cubicBezTo>
                  <a:cubicBezTo>
                    <a:pt x="9318031" y="2956336"/>
                    <a:pt x="9357133" y="2867850"/>
                    <a:pt x="9237004" y="2877737"/>
                  </a:cubicBezTo>
                  <a:cubicBezTo>
                    <a:pt x="9116875" y="2887624"/>
                    <a:pt x="8845385" y="2871133"/>
                    <a:pt x="8561584" y="2877737"/>
                  </a:cubicBezTo>
                  <a:cubicBezTo>
                    <a:pt x="8277783" y="2884341"/>
                    <a:pt x="8265396" y="2871086"/>
                    <a:pt x="8082440" y="2877737"/>
                  </a:cubicBezTo>
                  <a:cubicBezTo>
                    <a:pt x="7899484" y="2884388"/>
                    <a:pt x="7646516" y="2868331"/>
                    <a:pt x="7308882" y="2877737"/>
                  </a:cubicBezTo>
                  <a:cubicBezTo>
                    <a:pt x="6971248" y="2887143"/>
                    <a:pt x="6914135" y="2830436"/>
                    <a:pt x="6731599" y="2877737"/>
                  </a:cubicBezTo>
                  <a:cubicBezTo>
                    <a:pt x="6549063" y="2925038"/>
                    <a:pt x="6341515" y="2862954"/>
                    <a:pt x="5958041" y="2877737"/>
                  </a:cubicBezTo>
                  <a:cubicBezTo>
                    <a:pt x="5574567" y="2892520"/>
                    <a:pt x="5752359" y="2868660"/>
                    <a:pt x="5675173" y="2877737"/>
                  </a:cubicBezTo>
                  <a:cubicBezTo>
                    <a:pt x="5597987" y="2886814"/>
                    <a:pt x="5088560" y="2802086"/>
                    <a:pt x="4901614" y="2877737"/>
                  </a:cubicBezTo>
                  <a:cubicBezTo>
                    <a:pt x="4714668" y="2953388"/>
                    <a:pt x="4453547" y="2807009"/>
                    <a:pt x="4128056" y="2877737"/>
                  </a:cubicBezTo>
                  <a:cubicBezTo>
                    <a:pt x="3802565" y="2948465"/>
                    <a:pt x="3928564" y="2865100"/>
                    <a:pt x="3747050" y="2877737"/>
                  </a:cubicBezTo>
                  <a:cubicBezTo>
                    <a:pt x="3565536" y="2890374"/>
                    <a:pt x="3463200" y="2846072"/>
                    <a:pt x="3267905" y="2877737"/>
                  </a:cubicBezTo>
                  <a:cubicBezTo>
                    <a:pt x="3072610" y="2909402"/>
                    <a:pt x="2980965" y="2837575"/>
                    <a:pt x="2886899" y="2877737"/>
                  </a:cubicBezTo>
                  <a:cubicBezTo>
                    <a:pt x="2792833" y="2917899"/>
                    <a:pt x="2656749" y="2859726"/>
                    <a:pt x="2505893" y="2877737"/>
                  </a:cubicBezTo>
                  <a:cubicBezTo>
                    <a:pt x="2355037" y="2895748"/>
                    <a:pt x="2060272" y="2858647"/>
                    <a:pt x="1830473" y="2877737"/>
                  </a:cubicBezTo>
                  <a:cubicBezTo>
                    <a:pt x="1600674" y="2896827"/>
                    <a:pt x="1610124" y="2853974"/>
                    <a:pt x="1449466" y="2877737"/>
                  </a:cubicBezTo>
                  <a:cubicBezTo>
                    <a:pt x="1288808" y="2901500"/>
                    <a:pt x="691244" y="2869402"/>
                    <a:pt x="479632" y="2877737"/>
                  </a:cubicBezTo>
                  <a:cubicBezTo>
                    <a:pt x="233084" y="2858858"/>
                    <a:pt x="13444" y="2617003"/>
                    <a:pt x="0" y="2398105"/>
                  </a:cubicBezTo>
                  <a:cubicBezTo>
                    <a:pt x="-22629" y="2168294"/>
                    <a:pt x="34617" y="2009786"/>
                    <a:pt x="0" y="1899302"/>
                  </a:cubicBezTo>
                  <a:cubicBezTo>
                    <a:pt x="-34617" y="1788818"/>
                    <a:pt x="28864" y="1638452"/>
                    <a:pt x="0" y="1381314"/>
                  </a:cubicBezTo>
                  <a:cubicBezTo>
                    <a:pt x="-28864" y="1124176"/>
                    <a:pt x="1049" y="1122041"/>
                    <a:pt x="0" y="959250"/>
                  </a:cubicBezTo>
                  <a:cubicBezTo>
                    <a:pt x="-1049" y="796459"/>
                    <a:pt x="24872" y="706959"/>
                    <a:pt x="0" y="479632"/>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id="{C099DA64-484B-4B68-AFA9-48A3D1367E38}"/>
                </a:ext>
              </a:extLst>
            </p:cNvPr>
            <p:cNvSpPr txBox="1"/>
            <p:nvPr/>
          </p:nvSpPr>
          <p:spPr>
            <a:xfrm>
              <a:off x="1355751" y="4134436"/>
              <a:ext cx="9218448" cy="1474984"/>
            </a:xfrm>
            <a:prstGeom prst="rect">
              <a:avLst/>
            </a:prstGeom>
            <a:noFill/>
          </p:spPr>
          <p:txBody>
            <a:bodyPr wrap="square">
              <a:spAutoFit/>
            </a:bodyPr>
            <a:lstStyle/>
            <a:p>
              <a:pPr lvl="0" algn="just"/>
              <a:r>
                <a:rPr lang="vi-VN" sz="2800" dirty="0">
                  <a:solidFill>
                    <a:srgbClr val="7030A0"/>
                  </a:solidFill>
                  <a:ea typeface="Arial-Rounded" panose="020B0500000000000000" pitchFamily="34" charset="0"/>
                  <a:cs typeface="Arial" panose="020B0604020202020204" pitchFamily="34" charset="0"/>
                </a:rPr>
                <a:t>Ông bà đã nhổ cây, san đất. Tiếp đó ông Đùng lom khom dùng tay bới đất đằng trước, bà Đùng hì hục vết đất đằng sau làm một con đường dẫn nước.</a:t>
              </a:r>
            </a:p>
          </p:txBody>
        </p:sp>
      </p:grpSp>
      <p:pic>
        <p:nvPicPr>
          <p:cNvPr id="12" name="Google Shape;368;p21">
            <a:extLst>
              <a:ext uri="{FF2B5EF4-FFF2-40B4-BE49-F238E27FC236}">
                <a16:creationId xmlns:a16="http://schemas.microsoft.com/office/drawing/2014/main" id="{0082EB2F-FC74-4DEC-9ACB-EACD5229E442}"/>
              </a:ext>
            </a:extLst>
          </p:cNvPr>
          <p:cNvPicPr preferRelativeResize="0"/>
          <p:nvPr/>
        </p:nvPicPr>
        <p:blipFill rotWithShape="1">
          <a:blip r:embed="rId2">
            <a:alphaModFix/>
          </a:blip>
          <a:srcRect l="426" t="342" r="3608" b="21155"/>
          <a:stretch/>
        </p:blipFill>
        <p:spPr>
          <a:xfrm>
            <a:off x="-165970" y="-239567"/>
            <a:ext cx="7628654" cy="2868370"/>
          </a:xfrm>
          <a:prstGeom prst="rect">
            <a:avLst/>
          </a:prstGeom>
          <a:noFill/>
          <a:ln>
            <a:noFill/>
          </a:ln>
        </p:spPr>
      </p:pic>
      <p:sp>
        <p:nvSpPr>
          <p:cNvPr id="13" name="Google Shape;369;p21">
            <a:extLst>
              <a:ext uri="{FF2B5EF4-FFF2-40B4-BE49-F238E27FC236}">
                <a16:creationId xmlns:a16="http://schemas.microsoft.com/office/drawing/2014/main" id="{E3741958-CD31-4CB3-904D-E470DF09D691}"/>
              </a:ext>
            </a:extLst>
          </p:cNvPr>
          <p:cNvSpPr/>
          <p:nvPr/>
        </p:nvSpPr>
        <p:spPr>
          <a:xfrm>
            <a:off x="853225" y="749426"/>
            <a:ext cx="5843238" cy="1384954"/>
          </a:xfrm>
          <a:prstGeom prst="rect">
            <a:avLst/>
          </a:prstGeom>
          <a:noFill/>
          <a:ln>
            <a:noFill/>
          </a:ln>
        </p:spPr>
        <p:txBody>
          <a:bodyPr spcFirstLastPara="1" wrap="square" lIns="91425" tIns="45700" rIns="91425" bIns="45700" anchor="t" anchorCtr="0">
            <a:spAutoFit/>
          </a:bodyPr>
          <a:lstStyle/>
          <a:p>
            <a:pPr lvl="0" algn="ctr"/>
            <a:r>
              <a:rPr lang="en-US" sz="2800" b="1" dirty="0">
                <a:solidFill>
                  <a:srgbClr val="0070C0"/>
                </a:solidFill>
                <a:latin typeface="Arial Rounded"/>
                <a:ea typeface="Arial Rounded"/>
                <a:cs typeface="Arial Rounded"/>
                <a:sym typeface="Arial Rounded"/>
              </a:rPr>
              <a:t>2</a:t>
            </a:r>
            <a:r>
              <a:rPr lang="vi-VN" sz="2800" b="1" dirty="0">
                <a:solidFill>
                  <a:srgbClr val="0070C0"/>
                </a:solidFill>
                <a:latin typeface="Arial Rounded"/>
                <a:ea typeface="Arial Rounded"/>
                <a:cs typeface="Arial Rounded"/>
                <a:sym typeface="Arial Rounded"/>
              </a:rPr>
              <a:t>. </a:t>
            </a:r>
            <a:r>
              <a:rPr lang="en-US" sz="2800" b="1" dirty="0" err="1">
                <a:solidFill>
                  <a:srgbClr val="0070C0"/>
                </a:solidFill>
                <a:latin typeface="Arial Rounded"/>
                <a:ea typeface="Arial Rounded"/>
                <a:cs typeface="Arial Rounded"/>
                <a:sym typeface="Arial Rounded"/>
              </a:rPr>
              <a:t>Kể</a:t>
            </a:r>
            <a:r>
              <a:rPr lang="en-US" sz="2800" b="1" dirty="0">
                <a:solidFill>
                  <a:srgbClr val="0070C0"/>
                </a:solidFill>
                <a:latin typeface="Arial Rounded"/>
                <a:ea typeface="Arial Rounded"/>
                <a:cs typeface="Arial Rounded"/>
                <a:sym typeface="Arial Rounded"/>
              </a:rPr>
              <a:t> </a:t>
            </a:r>
            <a:r>
              <a:rPr lang="en-US" sz="2800" b="1" dirty="0" err="1">
                <a:solidFill>
                  <a:srgbClr val="0070C0"/>
                </a:solidFill>
                <a:latin typeface="Arial Rounded"/>
                <a:ea typeface="Arial Rounded"/>
                <a:cs typeface="Arial Rounded"/>
                <a:sym typeface="Arial Rounded"/>
              </a:rPr>
              <a:t>lại</a:t>
            </a:r>
            <a:r>
              <a:rPr lang="en-US" sz="2800" b="1" dirty="0">
                <a:solidFill>
                  <a:srgbClr val="0070C0"/>
                </a:solidFill>
                <a:latin typeface="Arial Rounded"/>
                <a:ea typeface="Arial Rounded"/>
                <a:cs typeface="Arial Rounded"/>
                <a:sym typeface="Arial Rounded"/>
              </a:rPr>
              <a:t> </a:t>
            </a:r>
            <a:r>
              <a:rPr lang="en-US" sz="2800" b="1" dirty="0" err="1">
                <a:solidFill>
                  <a:srgbClr val="0070C0"/>
                </a:solidFill>
                <a:latin typeface="Arial Rounded"/>
                <a:ea typeface="Arial Rounded"/>
                <a:cs typeface="Arial Rounded"/>
                <a:sym typeface="Arial Rounded"/>
              </a:rPr>
              <a:t>những</a:t>
            </a:r>
            <a:r>
              <a:rPr lang="en-US" sz="2800" b="1" dirty="0">
                <a:solidFill>
                  <a:srgbClr val="0070C0"/>
                </a:solidFill>
                <a:latin typeface="Arial Rounded"/>
                <a:ea typeface="Arial Rounded"/>
                <a:cs typeface="Arial Rounded"/>
                <a:sym typeface="Arial Rounded"/>
              </a:rPr>
              <a:t> </a:t>
            </a:r>
            <a:r>
              <a:rPr lang="en-US" sz="2800" b="1" dirty="0" err="1">
                <a:solidFill>
                  <a:srgbClr val="0070C0"/>
                </a:solidFill>
                <a:latin typeface="Arial Rounded"/>
                <a:ea typeface="Arial Rounded"/>
                <a:cs typeface="Arial Rounded"/>
                <a:sym typeface="Arial Rounded"/>
              </a:rPr>
              <a:t>việc</a:t>
            </a:r>
            <a:r>
              <a:rPr lang="en-US" sz="2800" b="1" dirty="0">
                <a:solidFill>
                  <a:srgbClr val="0070C0"/>
                </a:solidFill>
                <a:latin typeface="Arial Rounded"/>
                <a:ea typeface="Arial Rounded"/>
                <a:cs typeface="Arial Rounded"/>
                <a:sym typeface="Arial Rounded"/>
              </a:rPr>
              <a:t> </a:t>
            </a:r>
            <a:r>
              <a:rPr lang="en-US" sz="2800" b="1" dirty="0" err="1">
                <a:solidFill>
                  <a:srgbClr val="0070C0"/>
                </a:solidFill>
                <a:latin typeface="Arial Rounded"/>
                <a:ea typeface="Arial Rounded"/>
                <a:cs typeface="Arial Rounded"/>
                <a:sym typeface="Arial Rounded"/>
              </a:rPr>
              <a:t>ông</a:t>
            </a:r>
            <a:r>
              <a:rPr lang="en-US" sz="2800" b="1" dirty="0">
                <a:solidFill>
                  <a:srgbClr val="0070C0"/>
                </a:solidFill>
                <a:latin typeface="Arial Rounded"/>
                <a:ea typeface="Arial Rounded"/>
                <a:cs typeface="Arial Rounded"/>
                <a:sym typeface="Arial Rounded"/>
              </a:rPr>
              <a:t> </a:t>
            </a:r>
            <a:r>
              <a:rPr lang="en-US" sz="2800" b="1" dirty="0" err="1">
                <a:solidFill>
                  <a:srgbClr val="0070C0"/>
                </a:solidFill>
                <a:latin typeface="Arial Rounded"/>
                <a:ea typeface="Arial Rounded"/>
                <a:cs typeface="Arial Rounded"/>
                <a:sym typeface="Arial Rounded"/>
              </a:rPr>
              <a:t>bà</a:t>
            </a:r>
            <a:r>
              <a:rPr lang="en-US" sz="2800" b="1" dirty="0">
                <a:solidFill>
                  <a:srgbClr val="0070C0"/>
                </a:solidFill>
                <a:latin typeface="Arial Rounded"/>
                <a:ea typeface="Arial Rounded"/>
                <a:cs typeface="Arial Rounded"/>
                <a:sym typeface="Arial Rounded"/>
              </a:rPr>
              <a:t> </a:t>
            </a:r>
            <a:r>
              <a:rPr lang="en-US" sz="2800" b="1" dirty="0" err="1">
                <a:solidFill>
                  <a:srgbClr val="0070C0"/>
                </a:solidFill>
                <a:latin typeface="Arial Rounded"/>
                <a:ea typeface="Arial Rounded"/>
                <a:cs typeface="Arial Rounded"/>
                <a:sym typeface="Arial Rounded"/>
              </a:rPr>
              <a:t>Đùng</a:t>
            </a:r>
            <a:r>
              <a:rPr lang="en-US" sz="2800" b="1" dirty="0">
                <a:solidFill>
                  <a:srgbClr val="0070C0"/>
                </a:solidFill>
                <a:latin typeface="Arial Rounded"/>
                <a:ea typeface="Arial Rounded"/>
                <a:cs typeface="Arial Rounded"/>
                <a:sym typeface="Arial Rounded"/>
              </a:rPr>
              <a:t> </a:t>
            </a:r>
            <a:r>
              <a:rPr lang="en-US" sz="2800" b="1" dirty="0" err="1">
                <a:solidFill>
                  <a:srgbClr val="0070C0"/>
                </a:solidFill>
                <a:latin typeface="Arial Rounded"/>
                <a:ea typeface="Arial Rounded"/>
                <a:cs typeface="Arial Rounded"/>
                <a:sym typeface="Arial Rounded"/>
              </a:rPr>
              <a:t>đã</a:t>
            </a:r>
            <a:r>
              <a:rPr lang="en-US" sz="2800" b="1" dirty="0">
                <a:solidFill>
                  <a:srgbClr val="0070C0"/>
                </a:solidFill>
                <a:latin typeface="Arial Rounded"/>
                <a:ea typeface="Arial Rounded"/>
                <a:cs typeface="Arial Rounded"/>
                <a:sym typeface="Arial Rounded"/>
              </a:rPr>
              <a:t> </a:t>
            </a:r>
            <a:r>
              <a:rPr lang="en-US" sz="2800" b="1" dirty="0" err="1">
                <a:solidFill>
                  <a:srgbClr val="0070C0"/>
                </a:solidFill>
                <a:latin typeface="Arial Rounded"/>
                <a:ea typeface="Arial Rounded"/>
                <a:cs typeface="Arial Rounded"/>
                <a:sym typeface="Arial Rounded"/>
              </a:rPr>
              <a:t>làm</a:t>
            </a:r>
            <a:r>
              <a:rPr lang="en-US" sz="2800" b="1" dirty="0">
                <a:solidFill>
                  <a:srgbClr val="0070C0"/>
                </a:solidFill>
                <a:latin typeface="Arial Rounded"/>
                <a:ea typeface="Arial Rounded"/>
                <a:cs typeface="Arial Rounded"/>
                <a:sym typeface="Arial Rounded"/>
              </a:rPr>
              <a:t> </a:t>
            </a:r>
            <a:r>
              <a:rPr lang="en-US" sz="2800" b="1" dirty="0" err="1">
                <a:solidFill>
                  <a:srgbClr val="0070C0"/>
                </a:solidFill>
                <a:latin typeface="Arial Rounded"/>
                <a:ea typeface="Arial Rounded"/>
                <a:cs typeface="Arial Rounded"/>
                <a:sym typeface="Arial Rounded"/>
              </a:rPr>
              <a:t>khi</a:t>
            </a:r>
            <a:r>
              <a:rPr lang="en-US" sz="2800" b="1" dirty="0">
                <a:solidFill>
                  <a:srgbClr val="0070C0"/>
                </a:solidFill>
                <a:latin typeface="Arial Rounded"/>
                <a:ea typeface="Arial Rounded"/>
                <a:cs typeface="Arial Rounded"/>
                <a:sym typeface="Arial Rounded"/>
              </a:rPr>
              <a:t> </a:t>
            </a:r>
            <a:r>
              <a:rPr lang="en-US" sz="2800" b="1" dirty="0" err="1">
                <a:solidFill>
                  <a:srgbClr val="0070C0"/>
                </a:solidFill>
                <a:latin typeface="Arial Rounded"/>
                <a:ea typeface="Arial Rounded"/>
                <a:cs typeface="Arial Rounded"/>
                <a:sym typeface="Arial Rounded"/>
              </a:rPr>
              <a:t>chứng</a:t>
            </a:r>
            <a:r>
              <a:rPr lang="en-US" sz="2800" b="1" dirty="0">
                <a:solidFill>
                  <a:srgbClr val="0070C0"/>
                </a:solidFill>
                <a:latin typeface="Arial Rounded"/>
                <a:ea typeface="Arial Rounded"/>
                <a:cs typeface="Arial Rounded"/>
                <a:sym typeface="Arial Rounded"/>
              </a:rPr>
              <a:t> </a:t>
            </a:r>
            <a:r>
              <a:rPr lang="en-US" sz="2800" b="1" dirty="0" err="1">
                <a:solidFill>
                  <a:srgbClr val="0070C0"/>
                </a:solidFill>
                <a:latin typeface="Arial Rounded"/>
                <a:ea typeface="Arial Rounded"/>
                <a:cs typeface="Arial Rounded"/>
                <a:sym typeface="Arial Rounded"/>
              </a:rPr>
              <a:t>kiến</a:t>
            </a:r>
            <a:r>
              <a:rPr lang="en-US" sz="2800" b="1" dirty="0">
                <a:solidFill>
                  <a:srgbClr val="0070C0"/>
                </a:solidFill>
                <a:latin typeface="Arial Rounded"/>
                <a:ea typeface="Arial Rounded"/>
                <a:cs typeface="Arial Rounded"/>
                <a:sym typeface="Arial Rounded"/>
              </a:rPr>
              <a:t> </a:t>
            </a:r>
            <a:r>
              <a:rPr lang="en-US" sz="2800" b="1" dirty="0" err="1">
                <a:solidFill>
                  <a:srgbClr val="0070C0"/>
                </a:solidFill>
                <a:latin typeface="Arial Rounded"/>
                <a:ea typeface="Arial Rounded"/>
                <a:cs typeface="Arial Rounded"/>
                <a:sym typeface="Arial Rounded"/>
              </a:rPr>
              <a:t>cảnh</a:t>
            </a:r>
            <a:r>
              <a:rPr lang="en-US" sz="2800" b="1" dirty="0">
                <a:solidFill>
                  <a:srgbClr val="0070C0"/>
                </a:solidFill>
                <a:latin typeface="Arial Rounded"/>
                <a:ea typeface="Arial Rounded"/>
                <a:cs typeface="Arial Rounded"/>
                <a:sym typeface="Arial Rounded"/>
              </a:rPr>
              <a:t> </a:t>
            </a:r>
            <a:r>
              <a:rPr lang="en-US" sz="2800" b="1" dirty="0" err="1">
                <a:solidFill>
                  <a:srgbClr val="0070C0"/>
                </a:solidFill>
                <a:latin typeface="Arial Rounded"/>
                <a:ea typeface="Arial Rounded"/>
                <a:cs typeface="Arial Rounded"/>
                <a:sym typeface="Arial Rounded"/>
              </a:rPr>
              <a:t>đất</a:t>
            </a:r>
            <a:r>
              <a:rPr lang="en-US" sz="2800" b="1" dirty="0">
                <a:solidFill>
                  <a:srgbClr val="0070C0"/>
                </a:solidFill>
                <a:latin typeface="Arial Rounded"/>
                <a:ea typeface="Arial Rounded"/>
                <a:cs typeface="Arial Rounded"/>
                <a:sym typeface="Arial Rounded"/>
              </a:rPr>
              <a:t> </a:t>
            </a:r>
            <a:r>
              <a:rPr lang="en-US" sz="2800" b="1" dirty="0" err="1">
                <a:solidFill>
                  <a:srgbClr val="0070C0"/>
                </a:solidFill>
                <a:latin typeface="Arial Rounded"/>
                <a:ea typeface="Arial Rounded"/>
                <a:cs typeface="Arial Rounded"/>
                <a:sym typeface="Arial Rounded"/>
              </a:rPr>
              <a:t>hoang</a:t>
            </a:r>
            <a:r>
              <a:rPr lang="en-US" sz="2800" b="1" dirty="0">
                <a:solidFill>
                  <a:srgbClr val="0070C0"/>
                </a:solidFill>
                <a:latin typeface="Arial Rounded"/>
                <a:ea typeface="Arial Rounded"/>
                <a:cs typeface="Arial Rounded"/>
                <a:sym typeface="Arial Rounded"/>
              </a:rPr>
              <a:t>, n</a:t>
            </a:r>
            <a:r>
              <a:rPr lang="vi-VN" sz="2800" b="1" dirty="0">
                <a:solidFill>
                  <a:srgbClr val="0070C0"/>
                </a:solidFill>
                <a:latin typeface="Arial Rounded"/>
                <a:ea typeface="Arial Rounded"/>
                <a:cs typeface="Arial Rounded"/>
                <a:sym typeface="Arial Rounded"/>
              </a:rPr>
              <a:t>ư</a:t>
            </a:r>
            <a:r>
              <a:rPr lang="en-US" sz="2800" b="1" dirty="0" err="1">
                <a:solidFill>
                  <a:srgbClr val="0070C0"/>
                </a:solidFill>
                <a:latin typeface="Arial Rounded"/>
                <a:ea typeface="Arial Rounded"/>
                <a:cs typeface="Arial Rounded"/>
                <a:sym typeface="Arial Rounded"/>
              </a:rPr>
              <a:t>ớc</a:t>
            </a:r>
            <a:r>
              <a:rPr lang="en-US" sz="2800" b="1" dirty="0">
                <a:solidFill>
                  <a:srgbClr val="0070C0"/>
                </a:solidFill>
                <a:latin typeface="Arial Rounded"/>
                <a:ea typeface="Arial Rounded"/>
                <a:cs typeface="Arial Rounded"/>
                <a:sym typeface="Arial Rounded"/>
              </a:rPr>
              <a:t> </a:t>
            </a:r>
            <a:r>
              <a:rPr lang="en-US" sz="2800" b="1" dirty="0" err="1">
                <a:solidFill>
                  <a:srgbClr val="0070C0"/>
                </a:solidFill>
                <a:latin typeface="Arial Rounded"/>
                <a:ea typeface="Arial Rounded"/>
                <a:cs typeface="Arial Rounded"/>
                <a:sym typeface="Arial Rounded"/>
              </a:rPr>
              <a:t>ngập</a:t>
            </a:r>
            <a:endParaRPr lang="vi-VN" sz="2800" b="1" dirty="0">
              <a:solidFill>
                <a:srgbClr val="0070C0"/>
              </a:solidFill>
              <a:latin typeface="Arial Rounded"/>
              <a:ea typeface="Arial Rounded"/>
              <a:cs typeface="Arial Rounded"/>
              <a:sym typeface="Arial Rounded"/>
            </a:endParaRPr>
          </a:p>
        </p:txBody>
      </p:sp>
    </p:spTree>
    <p:extLst>
      <p:ext uri="{BB962C8B-B14F-4D97-AF65-F5344CB8AC3E}">
        <p14:creationId xmlns:p14="http://schemas.microsoft.com/office/powerpoint/2010/main" val="318424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E3B6357-DB67-46AF-9AC2-008C7A680D31}"/>
              </a:ext>
            </a:extLst>
          </p:cNvPr>
          <p:cNvGrpSpPr/>
          <p:nvPr/>
        </p:nvGrpSpPr>
        <p:grpSpPr>
          <a:xfrm>
            <a:off x="389194" y="3410828"/>
            <a:ext cx="6969756" cy="2677111"/>
            <a:chOff x="654346" y="3444793"/>
            <a:chExt cx="9723485" cy="1873679"/>
          </a:xfrm>
        </p:grpSpPr>
        <p:sp>
          <p:nvSpPr>
            <p:cNvPr id="8" name="Rectangle: Rounded Corners 13">
              <a:extLst>
                <a:ext uri="{FF2B5EF4-FFF2-40B4-BE49-F238E27FC236}">
                  <a16:creationId xmlns:a16="http://schemas.microsoft.com/office/drawing/2014/main" id="{67620CE1-C87D-4E3C-8FD0-73325F6E5792}"/>
                </a:ext>
              </a:extLst>
            </p:cNvPr>
            <p:cNvSpPr/>
            <p:nvPr/>
          </p:nvSpPr>
          <p:spPr>
            <a:xfrm>
              <a:off x="654346" y="3444793"/>
              <a:ext cx="9723485" cy="1873679"/>
            </a:xfrm>
            <a:custGeom>
              <a:avLst/>
              <a:gdLst>
                <a:gd name="connsiteX0" fmla="*/ 0 w 10773063"/>
                <a:gd name="connsiteY0" fmla="*/ 479632 h 2877737"/>
                <a:gd name="connsiteX1" fmla="*/ 479632 w 10773063"/>
                <a:gd name="connsiteY1" fmla="*/ 0 h 2877737"/>
                <a:gd name="connsiteX2" fmla="*/ 762500 w 10773063"/>
                <a:gd name="connsiteY2" fmla="*/ 0 h 2877737"/>
                <a:gd name="connsiteX3" fmla="*/ 1045369 w 10773063"/>
                <a:gd name="connsiteY3" fmla="*/ 0 h 2877737"/>
                <a:gd name="connsiteX4" fmla="*/ 1426375 w 10773063"/>
                <a:gd name="connsiteY4" fmla="*/ 0 h 2877737"/>
                <a:gd name="connsiteX5" fmla="*/ 1807381 w 10773063"/>
                <a:gd name="connsiteY5" fmla="*/ 0 h 2877737"/>
                <a:gd name="connsiteX6" fmla="*/ 2188388 w 10773063"/>
                <a:gd name="connsiteY6" fmla="*/ 0 h 2877737"/>
                <a:gd name="connsiteX7" fmla="*/ 2569394 w 10773063"/>
                <a:gd name="connsiteY7" fmla="*/ 0 h 2877737"/>
                <a:gd name="connsiteX8" fmla="*/ 2950400 w 10773063"/>
                <a:gd name="connsiteY8" fmla="*/ 0 h 2877737"/>
                <a:gd name="connsiteX9" fmla="*/ 3331407 w 10773063"/>
                <a:gd name="connsiteY9" fmla="*/ 0 h 2877737"/>
                <a:gd name="connsiteX10" fmla="*/ 4006827 w 10773063"/>
                <a:gd name="connsiteY10" fmla="*/ 0 h 2877737"/>
                <a:gd name="connsiteX11" fmla="*/ 4485971 w 10773063"/>
                <a:gd name="connsiteY11" fmla="*/ 0 h 2877737"/>
                <a:gd name="connsiteX12" fmla="*/ 4866977 w 10773063"/>
                <a:gd name="connsiteY12" fmla="*/ 0 h 2877737"/>
                <a:gd name="connsiteX13" fmla="*/ 5640536 w 10773063"/>
                <a:gd name="connsiteY13" fmla="*/ 0 h 2877737"/>
                <a:gd name="connsiteX14" fmla="*/ 6414094 w 10773063"/>
                <a:gd name="connsiteY14" fmla="*/ 0 h 2877737"/>
                <a:gd name="connsiteX15" fmla="*/ 7187652 w 10773063"/>
                <a:gd name="connsiteY15" fmla="*/ 0 h 2877737"/>
                <a:gd name="connsiteX16" fmla="*/ 7470521 w 10773063"/>
                <a:gd name="connsiteY16" fmla="*/ 0 h 2877737"/>
                <a:gd name="connsiteX17" fmla="*/ 7949665 w 10773063"/>
                <a:gd name="connsiteY17" fmla="*/ 0 h 2877737"/>
                <a:gd name="connsiteX18" fmla="*/ 8526947 w 10773063"/>
                <a:gd name="connsiteY18" fmla="*/ 0 h 2877737"/>
                <a:gd name="connsiteX19" fmla="*/ 8907953 w 10773063"/>
                <a:gd name="connsiteY19" fmla="*/ 0 h 2877737"/>
                <a:gd name="connsiteX20" fmla="*/ 9583374 w 10773063"/>
                <a:gd name="connsiteY20" fmla="*/ 0 h 2877737"/>
                <a:gd name="connsiteX21" fmla="*/ 10293431 w 10773063"/>
                <a:gd name="connsiteY21" fmla="*/ 0 h 2877737"/>
                <a:gd name="connsiteX22" fmla="*/ 10773063 w 10773063"/>
                <a:gd name="connsiteY22" fmla="*/ 479632 h 2877737"/>
                <a:gd name="connsiteX23" fmla="*/ 10773063 w 10773063"/>
                <a:gd name="connsiteY23" fmla="*/ 940066 h 2877737"/>
                <a:gd name="connsiteX24" fmla="*/ 10773063 w 10773063"/>
                <a:gd name="connsiteY24" fmla="*/ 1362130 h 2877737"/>
                <a:gd name="connsiteX25" fmla="*/ 10773063 w 10773063"/>
                <a:gd name="connsiteY25" fmla="*/ 1822563 h 2877737"/>
                <a:gd name="connsiteX26" fmla="*/ 10773063 w 10773063"/>
                <a:gd name="connsiteY26" fmla="*/ 2398105 h 2877737"/>
                <a:gd name="connsiteX27" fmla="*/ 10293431 w 10773063"/>
                <a:gd name="connsiteY27" fmla="*/ 2877737 h 2877737"/>
                <a:gd name="connsiteX28" fmla="*/ 10010563 w 10773063"/>
                <a:gd name="connsiteY28" fmla="*/ 2877737 h 2877737"/>
                <a:gd name="connsiteX29" fmla="*/ 9335142 w 10773063"/>
                <a:gd name="connsiteY29" fmla="*/ 2877737 h 2877737"/>
                <a:gd name="connsiteX30" fmla="*/ 9052274 w 10773063"/>
                <a:gd name="connsiteY30" fmla="*/ 2877737 h 2877737"/>
                <a:gd name="connsiteX31" fmla="*/ 8769406 w 10773063"/>
                <a:gd name="connsiteY31" fmla="*/ 2877737 h 2877737"/>
                <a:gd name="connsiteX32" fmla="*/ 8192123 w 10773063"/>
                <a:gd name="connsiteY32" fmla="*/ 2877737 h 2877737"/>
                <a:gd name="connsiteX33" fmla="*/ 7909255 w 10773063"/>
                <a:gd name="connsiteY33" fmla="*/ 2877737 h 2877737"/>
                <a:gd name="connsiteX34" fmla="*/ 7528249 w 10773063"/>
                <a:gd name="connsiteY34" fmla="*/ 2877737 h 2877737"/>
                <a:gd name="connsiteX35" fmla="*/ 7147242 w 10773063"/>
                <a:gd name="connsiteY35" fmla="*/ 2877737 h 2877737"/>
                <a:gd name="connsiteX36" fmla="*/ 6668098 w 10773063"/>
                <a:gd name="connsiteY36" fmla="*/ 2877737 h 2877737"/>
                <a:gd name="connsiteX37" fmla="*/ 6385230 w 10773063"/>
                <a:gd name="connsiteY37" fmla="*/ 2877737 h 2877737"/>
                <a:gd name="connsiteX38" fmla="*/ 5709810 w 10773063"/>
                <a:gd name="connsiteY38" fmla="*/ 2877737 h 2877737"/>
                <a:gd name="connsiteX39" fmla="*/ 5034389 w 10773063"/>
                <a:gd name="connsiteY39" fmla="*/ 2877737 h 2877737"/>
                <a:gd name="connsiteX40" fmla="*/ 4653383 w 10773063"/>
                <a:gd name="connsiteY40" fmla="*/ 2877737 h 2877737"/>
                <a:gd name="connsiteX41" fmla="*/ 4174239 w 10773063"/>
                <a:gd name="connsiteY41" fmla="*/ 2877737 h 2877737"/>
                <a:gd name="connsiteX42" fmla="*/ 3793232 w 10773063"/>
                <a:gd name="connsiteY42" fmla="*/ 2877737 h 2877737"/>
                <a:gd name="connsiteX43" fmla="*/ 3215950 w 10773063"/>
                <a:gd name="connsiteY43" fmla="*/ 2877737 h 2877737"/>
                <a:gd name="connsiteX44" fmla="*/ 2540530 w 10773063"/>
                <a:gd name="connsiteY44" fmla="*/ 2877737 h 2877737"/>
                <a:gd name="connsiteX45" fmla="*/ 1865110 w 10773063"/>
                <a:gd name="connsiteY45" fmla="*/ 2877737 h 2877737"/>
                <a:gd name="connsiteX46" fmla="*/ 1385965 w 10773063"/>
                <a:gd name="connsiteY46" fmla="*/ 2877737 h 2877737"/>
                <a:gd name="connsiteX47" fmla="*/ 1103097 w 10773063"/>
                <a:gd name="connsiteY47" fmla="*/ 2877737 h 2877737"/>
                <a:gd name="connsiteX48" fmla="*/ 479632 w 10773063"/>
                <a:gd name="connsiteY48" fmla="*/ 2877737 h 2877737"/>
                <a:gd name="connsiteX49" fmla="*/ 0 w 10773063"/>
                <a:gd name="connsiteY49" fmla="*/ 2398105 h 2877737"/>
                <a:gd name="connsiteX50" fmla="*/ 0 w 10773063"/>
                <a:gd name="connsiteY50" fmla="*/ 1899302 h 2877737"/>
                <a:gd name="connsiteX51" fmla="*/ 0 w 10773063"/>
                <a:gd name="connsiteY51" fmla="*/ 1419684 h 2877737"/>
                <a:gd name="connsiteX52" fmla="*/ 0 w 10773063"/>
                <a:gd name="connsiteY52" fmla="*/ 978435 h 2877737"/>
                <a:gd name="connsiteX53" fmla="*/ 0 w 10773063"/>
                <a:gd name="connsiteY53" fmla="*/ 479632 h 28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773063" h="2877737" fill="none" extrusionOk="0">
                  <a:moveTo>
                    <a:pt x="0" y="479632"/>
                  </a:moveTo>
                  <a:cubicBezTo>
                    <a:pt x="17438" y="172019"/>
                    <a:pt x="199807" y="-75177"/>
                    <a:pt x="479632" y="0"/>
                  </a:cubicBezTo>
                  <a:cubicBezTo>
                    <a:pt x="539177" y="-14004"/>
                    <a:pt x="660930" y="5124"/>
                    <a:pt x="762500" y="0"/>
                  </a:cubicBezTo>
                  <a:cubicBezTo>
                    <a:pt x="864070" y="-5124"/>
                    <a:pt x="946807" y="27578"/>
                    <a:pt x="1045369" y="0"/>
                  </a:cubicBezTo>
                  <a:cubicBezTo>
                    <a:pt x="1143931" y="-27578"/>
                    <a:pt x="1281450" y="1933"/>
                    <a:pt x="1426375" y="0"/>
                  </a:cubicBezTo>
                  <a:cubicBezTo>
                    <a:pt x="1571300" y="-1933"/>
                    <a:pt x="1641972" y="38352"/>
                    <a:pt x="1807381" y="0"/>
                  </a:cubicBezTo>
                  <a:cubicBezTo>
                    <a:pt x="1972790" y="-38352"/>
                    <a:pt x="2034401" y="11639"/>
                    <a:pt x="2188388" y="0"/>
                  </a:cubicBezTo>
                  <a:cubicBezTo>
                    <a:pt x="2342375" y="-11639"/>
                    <a:pt x="2399311" y="36306"/>
                    <a:pt x="2569394" y="0"/>
                  </a:cubicBezTo>
                  <a:cubicBezTo>
                    <a:pt x="2739477" y="-36306"/>
                    <a:pt x="2829782" y="40066"/>
                    <a:pt x="2950400" y="0"/>
                  </a:cubicBezTo>
                  <a:cubicBezTo>
                    <a:pt x="3071018" y="-40066"/>
                    <a:pt x="3252101" y="7563"/>
                    <a:pt x="3331407" y="0"/>
                  </a:cubicBezTo>
                  <a:cubicBezTo>
                    <a:pt x="3410713" y="-7563"/>
                    <a:pt x="3736351" y="29993"/>
                    <a:pt x="4006827" y="0"/>
                  </a:cubicBezTo>
                  <a:cubicBezTo>
                    <a:pt x="4277303" y="-29993"/>
                    <a:pt x="4356677" y="7490"/>
                    <a:pt x="4485971" y="0"/>
                  </a:cubicBezTo>
                  <a:cubicBezTo>
                    <a:pt x="4615265" y="-7490"/>
                    <a:pt x="4738057" y="4090"/>
                    <a:pt x="4866977" y="0"/>
                  </a:cubicBezTo>
                  <a:cubicBezTo>
                    <a:pt x="4995897" y="-4090"/>
                    <a:pt x="5427397" y="21074"/>
                    <a:pt x="5640536" y="0"/>
                  </a:cubicBezTo>
                  <a:cubicBezTo>
                    <a:pt x="5853675" y="-21074"/>
                    <a:pt x="6080035" y="22802"/>
                    <a:pt x="6414094" y="0"/>
                  </a:cubicBezTo>
                  <a:cubicBezTo>
                    <a:pt x="6748153" y="-22802"/>
                    <a:pt x="6836041" y="5219"/>
                    <a:pt x="7187652" y="0"/>
                  </a:cubicBezTo>
                  <a:cubicBezTo>
                    <a:pt x="7539263" y="-5219"/>
                    <a:pt x="7387988" y="3934"/>
                    <a:pt x="7470521" y="0"/>
                  </a:cubicBezTo>
                  <a:cubicBezTo>
                    <a:pt x="7553054" y="-3934"/>
                    <a:pt x="7793684" y="41758"/>
                    <a:pt x="7949665" y="0"/>
                  </a:cubicBezTo>
                  <a:cubicBezTo>
                    <a:pt x="8105646" y="-41758"/>
                    <a:pt x="8312119" y="23939"/>
                    <a:pt x="8526947" y="0"/>
                  </a:cubicBezTo>
                  <a:cubicBezTo>
                    <a:pt x="8741775" y="-23939"/>
                    <a:pt x="8792051" y="41390"/>
                    <a:pt x="8907953" y="0"/>
                  </a:cubicBezTo>
                  <a:cubicBezTo>
                    <a:pt x="9023855" y="-41390"/>
                    <a:pt x="9325065" y="11054"/>
                    <a:pt x="9583374" y="0"/>
                  </a:cubicBezTo>
                  <a:cubicBezTo>
                    <a:pt x="9841683" y="-11054"/>
                    <a:pt x="9996456" y="36452"/>
                    <a:pt x="10293431" y="0"/>
                  </a:cubicBezTo>
                  <a:cubicBezTo>
                    <a:pt x="10485630" y="-27163"/>
                    <a:pt x="10803309" y="272953"/>
                    <a:pt x="10773063" y="479632"/>
                  </a:cubicBezTo>
                  <a:cubicBezTo>
                    <a:pt x="10804892" y="707680"/>
                    <a:pt x="10727387" y="718670"/>
                    <a:pt x="10773063" y="940066"/>
                  </a:cubicBezTo>
                  <a:cubicBezTo>
                    <a:pt x="10818739" y="1161462"/>
                    <a:pt x="10733111" y="1264329"/>
                    <a:pt x="10773063" y="1362130"/>
                  </a:cubicBezTo>
                  <a:cubicBezTo>
                    <a:pt x="10813015" y="1459931"/>
                    <a:pt x="10745380" y="1609726"/>
                    <a:pt x="10773063" y="1822563"/>
                  </a:cubicBezTo>
                  <a:cubicBezTo>
                    <a:pt x="10800746" y="2035400"/>
                    <a:pt x="10707079" y="2145305"/>
                    <a:pt x="10773063" y="2398105"/>
                  </a:cubicBezTo>
                  <a:cubicBezTo>
                    <a:pt x="10841678" y="2701814"/>
                    <a:pt x="10484693" y="2904025"/>
                    <a:pt x="10293431" y="2877737"/>
                  </a:cubicBezTo>
                  <a:cubicBezTo>
                    <a:pt x="10188444" y="2878863"/>
                    <a:pt x="10089750" y="2853764"/>
                    <a:pt x="10010563" y="2877737"/>
                  </a:cubicBezTo>
                  <a:cubicBezTo>
                    <a:pt x="9931376" y="2901710"/>
                    <a:pt x="9534490" y="2798296"/>
                    <a:pt x="9335142" y="2877737"/>
                  </a:cubicBezTo>
                  <a:cubicBezTo>
                    <a:pt x="9135794" y="2957178"/>
                    <a:pt x="9170300" y="2859626"/>
                    <a:pt x="9052274" y="2877737"/>
                  </a:cubicBezTo>
                  <a:cubicBezTo>
                    <a:pt x="8934248" y="2895848"/>
                    <a:pt x="8900509" y="2857199"/>
                    <a:pt x="8769406" y="2877737"/>
                  </a:cubicBezTo>
                  <a:cubicBezTo>
                    <a:pt x="8638303" y="2898275"/>
                    <a:pt x="8451201" y="2869749"/>
                    <a:pt x="8192123" y="2877737"/>
                  </a:cubicBezTo>
                  <a:cubicBezTo>
                    <a:pt x="7933045" y="2885725"/>
                    <a:pt x="8033948" y="2854883"/>
                    <a:pt x="7909255" y="2877737"/>
                  </a:cubicBezTo>
                  <a:cubicBezTo>
                    <a:pt x="7784562" y="2900591"/>
                    <a:pt x="7689087" y="2853042"/>
                    <a:pt x="7528249" y="2877737"/>
                  </a:cubicBezTo>
                  <a:cubicBezTo>
                    <a:pt x="7367411" y="2902432"/>
                    <a:pt x="7251693" y="2841522"/>
                    <a:pt x="7147242" y="2877737"/>
                  </a:cubicBezTo>
                  <a:cubicBezTo>
                    <a:pt x="7042791" y="2913952"/>
                    <a:pt x="6784487" y="2877246"/>
                    <a:pt x="6668098" y="2877737"/>
                  </a:cubicBezTo>
                  <a:cubicBezTo>
                    <a:pt x="6551709" y="2878228"/>
                    <a:pt x="6486276" y="2853939"/>
                    <a:pt x="6385230" y="2877737"/>
                  </a:cubicBezTo>
                  <a:cubicBezTo>
                    <a:pt x="6284184" y="2901535"/>
                    <a:pt x="5957665" y="2815161"/>
                    <a:pt x="5709810" y="2877737"/>
                  </a:cubicBezTo>
                  <a:cubicBezTo>
                    <a:pt x="5461955" y="2940313"/>
                    <a:pt x="5282860" y="2864351"/>
                    <a:pt x="5034389" y="2877737"/>
                  </a:cubicBezTo>
                  <a:cubicBezTo>
                    <a:pt x="4785918" y="2891123"/>
                    <a:pt x="4789242" y="2867492"/>
                    <a:pt x="4653383" y="2877737"/>
                  </a:cubicBezTo>
                  <a:cubicBezTo>
                    <a:pt x="4517524" y="2887982"/>
                    <a:pt x="4341085" y="2871768"/>
                    <a:pt x="4174239" y="2877737"/>
                  </a:cubicBezTo>
                  <a:cubicBezTo>
                    <a:pt x="4007393" y="2883706"/>
                    <a:pt x="3890450" y="2848163"/>
                    <a:pt x="3793232" y="2877737"/>
                  </a:cubicBezTo>
                  <a:cubicBezTo>
                    <a:pt x="3696014" y="2907311"/>
                    <a:pt x="3400191" y="2862530"/>
                    <a:pt x="3215950" y="2877737"/>
                  </a:cubicBezTo>
                  <a:cubicBezTo>
                    <a:pt x="3031709" y="2892944"/>
                    <a:pt x="2760247" y="2820385"/>
                    <a:pt x="2540530" y="2877737"/>
                  </a:cubicBezTo>
                  <a:cubicBezTo>
                    <a:pt x="2320813" y="2935089"/>
                    <a:pt x="2126918" y="2871890"/>
                    <a:pt x="1865110" y="2877737"/>
                  </a:cubicBezTo>
                  <a:cubicBezTo>
                    <a:pt x="1603302" y="2883584"/>
                    <a:pt x="1525273" y="2831956"/>
                    <a:pt x="1385965" y="2877737"/>
                  </a:cubicBezTo>
                  <a:cubicBezTo>
                    <a:pt x="1246657" y="2923518"/>
                    <a:pt x="1164702" y="2871010"/>
                    <a:pt x="1103097" y="2877737"/>
                  </a:cubicBezTo>
                  <a:cubicBezTo>
                    <a:pt x="1041492" y="2884464"/>
                    <a:pt x="693165" y="2839707"/>
                    <a:pt x="479632" y="2877737"/>
                  </a:cubicBezTo>
                  <a:cubicBezTo>
                    <a:pt x="216232" y="2909974"/>
                    <a:pt x="-40181" y="2677152"/>
                    <a:pt x="0" y="2398105"/>
                  </a:cubicBezTo>
                  <a:cubicBezTo>
                    <a:pt x="-6895" y="2254116"/>
                    <a:pt x="30090" y="2097271"/>
                    <a:pt x="0" y="1899302"/>
                  </a:cubicBezTo>
                  <a:cubicBezTo>
                    <a:pt x="-30090" y="1701333"/>
                    <a:pt x="47114" y="1625867"/>
                    <a:pt x="0" y="1419684"/>
                  </a:cubicBezTo>
                  <a:cubicBezTo>
                    <a:pt x="-47114" y="1213501"/>
                    <a:pt x="11474" y="1191353"/>
                    <a:pt x="0" y="978435"/>
                  </a:cubicBezTo>
                  <a:cubicBezTo>
                    <a:pt x="-11474" y="765517"/>
                    <a:pt x="48036" y="603916"/>
                    <a:pt x="0" y="479632"/>
                  </a:cubicBezTo>
                  <a:close/>
                </a:path>
                <a:path w="10773063" h="2877737" stroke="0" extrusionOk="0">
                  <a:moveTo>
                    <a:pt x="0" y="479632"/>
                  </a:moveTo>
                  <a:cubicBezTo>
                    <a:pt x="25971" y="162911"/>
                    <a:pt x="221621" y="18651"/>
                    <a:pt x="479632" y="0"/>
                  </a:cubicBezTo>
                  <a:cubicBezTo>
                    <a:pt x="662411" y="-56724"/>
                    <a:pt x="1025057" y="22228"/>
                    <a:pt x="1253190" y="0"/>
                  </a:cubicBezTo>
                  <a:cubicBezTo>
                    <a:pt x="1481323" y="-22228"/>
                    <a:pt x="1582822" y="11213"/>
                    <a:pt x="1732335" y="0"/>
                  </a:cubicBezTo>
                  <a:cubicBezTo>
                    <a:pt x="1881848" y="-11213"/>
                    <a:pt x="2161955" y="35760"/>
                    <a:pt x="2407755" y="0"/>
                  </a:cubicBezTo>
                  <a:cubicBezTo>
                    <a:pt x="2653555" y="-35760"/>
                    <a:pt x="2853945" y="69405"/>
                    <a:pt x="3083175" y="0"/>
                  </a:cubicBezTo>
                  <a:cubicBezTo>
                    <a:pt x="3312405" y="-69405"/>
                    <a:pt x="3416120" y="47549"/>
                    <a:pt x="3660457" y="0"/>
                  </a:cubicBezTo>
                  <a:cubicBezTo>
                    <a:pt x="3904794" y="-47549"/>
                    <a:pt x="4110505" y="11007"/>
                    <a:pt x="4434016" y="0"/>
                  </a:cubicBezTo>
                  <a:cubicBezTo>
                    <a:pt x="4757527" y="-11007"/>
                    <a:pt x="4615795" y="2505"/>
                    <a:pt x="4716884" y="0"/>
                  </a:cubicBezTo>
                  <a:cubicBezTo>
                    <a:pt x="4817973" y="-2505"/>
                    <a:pt x="5238400" y="72472"/>
                    <a:pt x="5392304" y="0"/>
                  </a:cubicBezTo>
                  <a:cubicBezTo>
                    <a:pt x="5546208" y="-72472"/>
                    <a:pt x="5942157" y="23761"/>
                    <a:pt x="6165863" y="0"/>
                  </a:cubicBezTo>
                  <a:cubicBezTo>
                    <a:pt x="6389569" y="-23761"/>
                    <a:pt x="6717007" y="92673"/>
                    <a:pt x="6939421" y="0"/>
                  </a:cubicBezTo>
                  <a:cubicBezTo>
                    <a:pt x="7161835" y="-92673"/>
                    <a:pt x="7392101" y="70776"/>
                    <a:pt x="7712979" y="0"/>
                  </a:cubicBezTo>
                  <a:cubicBezTo>
                    <a:pt x="8033857" y="-70776"/>
                    <a:pt x="7995260" y="19725"/>
                    <a:pt x="8192123" y="0"/>
                  </a:cubicBezTo>
                  <a:cubicBezTo>
                    <a:pt x="8388986" y="-19725"/>
                    <a:pt x="8433576" y="50568"/>
                    <a:pt x="8671268" y="0"/>
                  </a:cubicBezTo>
                  <a:cubicBezTo>
                    <a:pt x="8908961" y="-50568"/>
                    <a:pt x="9047949" y="9563"/>
                    <a:pt x="9150412" y="0"/>
                  </a:cubicBezTo>
                  <a:cubicBezTo>
                    <a:pt x="9252875" y="-9563"/>
                    <a:pt x="9975060" y="81435"/>
                    <a:pt x="10293431" y="0"/>
                  </a:cubicBezTo>
                  <a:cubicBezTo>
                    <a:pt x="10548543" y="5166"/>
                    <a:pt x="10721202" y="156466"/>
                    <a:pt x="10773063" y="479632"/>
                  </a:cubicBezTo>
                  <a:cubicBezTo>
                    <a:pt x="10828057" y="652572"/>
                    <a:pt x="10758973" y="760672"/>
                    <a:pt x="10773063" y="978435"/>
                  </a:cubicBezTo>
                  <a:cubicBezTo>
                    <a:pt x="10787153" y="1196198"/>
                    <a:pt x="10769402" y="1285526"/>
                    <a:pt x="10773063" y="1438869"/>
                  </a:cubicBezTo>
                  <a:cubicBezTo>
                    <a:pt x="10776724" y="1592212"/>
                    <a:pt x="10725742" y="1711800"/>
                    <a:pt x="10773063" y="1860933"/>
                  </a:cubicBezTo>
                  <a:cubicBezTo>
                    <a:pt x="10820384" y="2010066"/>
                    <a:pt x="10723897" y="2200569"/>
                    <a:pt x="10773063" y="2398105"/>
                  </a:cubicBezTo>
                  <a:cubicBezTo>
                    <a:pt x="10805824" y="2644798"/>
                    <a:pt x="10621246" y="2858073"/>
                    <a:pt x="10293431" y="2877737"/>
                  </a:cubicBezTo>
                  <a:cubicBezTo>
                    <a:pt x="10058650" y="2920784"/>
                    <a:pt x="9917991" y="2799138"/>
                    <a:pt x="9618011" y="2877737"/>
                  </a:cubicBezTo>
                  <a:cubicBezTo>
                    <a:pt x="9318031" y="2956336"/>
                    <a:pt x="9357133" y="2867850"/>
                    <a:pt x="9237004" y="2877737"/>
                  </a:cubicBezTo>
                  <a:cubicBezTo>
                    <a:pt x="9116875" y="2887624"/>
                    <a:pt x="8845385" y="2871133"/>
                    <a:pt x="8561584" y="2877737"/>
                  </a:cubicBezTo>
                  <a:cubicBezTo>
                    <a:pt x="8277783" y="2884341"/>
                    <a:pt x="8265396" y="2871086"/>
                    <a:pt x="8082440" y="2877737"/>
                  </a:cubicBezTo>
                  <a:cubicBezTo>
                    <a:pt x="7899484" y="2884388"/>
                    <a:pt x="7646516" y="2868331"/>
                    <a:pt x="7308882" y="2877737"/>
                  </a:cubicBezTo>
                  <a:cubicBezTo>
                    <a:pt x="6971248" y="2887143"/>
                    <a:pt x="6914135" y="2830436"/>
                    <a:pt x="6731599" y="2877737"/>
                  </a:cubicBezTo>
                  <a:cubicBezTo>
                    <a:pt x="6549063" y="2925038"/>
                    <a:pt x="6341515" y="2862954"/>
                    <a:pt x="5958041" y="2877737"/>
                  </a:cubicBezTo>
                  <a:cubicBezTo>
                    <a:pt x="5574567" y="2892520"/>
                    <a:pt x="5752359" y="2868660"/>
                    <a:pt x="5675173" y="2877737"/>
                  </a:cubicBezTo>
                  <a:cubicBezTo>
                    <a:pt x="5597987" y="2886814"/>
                    <a:pt x="5088560" y="2802086"/>
                    <a:pt x="4901614" y="2877737"/>
                  </a:cubicBezTo>
                  <a:cubicBezTo>
                    <a:pt x="4714668" y="2953388"/>
                    <a:pt x="4453547" y="2807009"/>
                    <a:pt x="4128056" y="2877737"/>
                  </a:cubicBezTo>
                  <a:cubicBezTo>
                    <a:pt x="3802565" y="2948465"/>
                    <a:pt x="3928564" y="2865100"/>
                    <a:pt x="3747050" y="2877737"/>
                  </a:cubicBezTo>
                  <a:cubicBezTo>
                    <a:pt x="3565536" y="2890374"/>
                    <a:pt x="3463200" y="2846072"/>
                    <a:pt x="3267905" y="2877737"/>
                  </a:cubicBezTo>
                  <a:cubicBezTo>
                    <a:pt x="3072610" y="2909402"/>
                    <a:pt x="2980965" y="2837575"/>
                    <a:pt x="2886899" y="2877737"/>
                  </a:cubicBezTo>
                  <a:cubicBezTo>
                    <a:pt x="2792833" y="2917899"/>
                    <a:pt x="2656749" y="2859726"/>
                    <a:pt x="2505893" y="2877737"/>
                  </a:cubicBezTo>
                  <a:cubicBezTo>
                    <a:pt x="2355037" y="2895748"/>
                    <a:pt x="2060272" y="2858647"/>
                    <a:pt x="1830473" y="2877737"/>
                  </a:cubicBezTo>
                  <a:cubicBezTo>
                    <a:pt x="1600674" y="2896827"/>
                    <a:pt x="1610124" y="2853974"/>
                    <a:pt x="1449466" y="2877737"/>
                  </a:cubicBezTo>
                  <a:cubicBezTo>
                    <a:pt x="1288808" y="2901500"/>
                    <a:pt x="691244" y="2869402"/>
                    <a:pt x="479632" y="2877737"/>
                  </a:cubicBezTo>
                  <a:cubicBezTo>
                    <a:pt x="233084" y="2858858"/>
                    <a:pt x="13444" y="2617003"/>
                    <a:pt x="0" y="2398105"/>
                  </a:cubicBezTo>
                  <a:cubicBezTo>
                    <a:pt x="-22629" y="2168294"/>
                    <a:pt x="34617" y="2009786"/>
                    <a:pt x="0" y="1899302"/>
                  </a:cubicBezTo>
                  <a:cubicBezTo>
                    <a:pt x="-34617" y="1788818"/>
                    <a:pt x="28864" y="1638452"/>
                    <a:pt x="0" y="1381314"/>
                  </a:cubicBezTo>
                  <a:cubicBezTo>
                    <a:pt x="-28864" y="1124176"/>
                    <a:pt x="1049" y="1122041"/>
                    <a:pt x="0" y="959250"/>
                  </a:cubicBezTo>
                  <a:cubicBezTo>
                    <a:pt x="-1049" y="796459"/>
                    <a:pt x="24872" y="706959"/>
                    <a:pt x="0" y="479632"/>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id="{C099DA64-484B-4B68-AFA9-48A3D1367E38}"/>
                </a:ext>
              </a:extLst>
            </p:cNvPr>
            <p:cNvSpPr txBox="1"/>
            <p:nvPr/>
          </p:nvSpPr>
          <p:spPr>
            <a:xfrm>
              <a:off x="671538" y="3595388"/>
              <a:ext cx="9610602" cy="1572488"/>
            </a:xfrm>
            <a:prstGeom prst="rect">
              <a:avLst/>
            </a:prstGeom>
            <a:noFill/>
          </p:spPr>
          <p:txBody>
            <a:bodyPr wrap="square">
              <a:spAutoFit/>
            </a:bodyPr>
            <a:lstStyle/>
            <a:p>
              <a:pPr lvl="0" algn="just"/>
              <a:r>
                <a:rPr lang="vi-VN" sz="2800" dirty="0">
                  <a:solidFill>
                    <a:srgbClr val="7030A0"/>
                  </a:solidFill>
                  <a:ea typeface="Arial-Rounded" panose="020B0500000000000000" pitchFamily="34" charset="0"/>
                  <a:cs typeface="Arial" panose="020B0604020202020204" pitchFamily="34" charset="0"/>
                </a:rPr>
                <a:t>Ông bà Đùng đã làm thành cánh đồng bằng phẳng, rộng rãi, lấy chỗ cho dân ở và cày cấy. Còn con đường ông bà đào bới, nước chảy thành dòng, vượt qua đồi núi, đổ về xuôi tạo thành con sông Đà</a:t>
              </a:r>
              <a:r>
                <a:rPr lang="en-US" sz="2800" dirty="0">
                  <a:solidFill>
                    <a:srgbClr val="7030A0"/>
                  </a:solidFill>
                  <a:ea typeface="Arial-Rounded" panose="020B0500000000000000" pitchFamily="34" charset="0"/>
                  <a:cs typeface="Arial" panose="020B0604020202020204" pitchFamily="34" charset="0"/>
                </a:rPr>
                <a:t>.</a:t>
              </a:r>
              <a:endParaRPr lang="vi-VN" sz="2800" dirty="0">
                <a:solidFill>
                  <a:srgbClr val="7030A0"/>
                </a:solidFill>
                <a:ea typeface="Arial-Rounded" panose="020B0500000000000000" pitchFamily="34" charset="0"/>
                <a:cs typeface="Arial" panose="020B0604020202020204" pitchFamily="34" charset="0"/>
              </a:endParaRPr>
            </a:p>
          </p:txBody>
        </p:sp>
      </p:grpSp>
      <p:pic>
        <p:nvPicPr>
          <p:cNvPr id="12" name="Google Shape;368;p21">
            <a:extLst>
              <a:ext uri="{FF2B5EF4-FFF2-40B4-BE49-F238E27FC236}">
                <a16:creationId xmlns:a16="http://schemas.microsoft.com/office/drawing/2014/main" id="{0082EB2F-FC74-4DEC-9ACB-EACD5229E442}"/>
              </a:ext>
            </a:extLst>
          </p:cNvPr>
          <p:cNvPicPr preferRelativeResize="0"/>
          <p:nvPr/>
        </p:nvPicPr>
        <p:blipFill rotWithShape="1">
          <a:blip r:embed="rId2">
            <a:alphaModFix/>
          </a:blip>
          <a:srcRect l="3879" t="18696" r="3367" b="18875"/>
          <a:stretch/>
        </p:blipFill>
        <p:spPr>
          <a:xfrm>
            <a:off x="154185" y="466585"/>
            <a:ext cx="7610167" cy="2281084"/>
          </a:xfrm>
          <a:prstGeom prst="rect">
            <a:avLst/>
          </a:prstGeom>
          <a:noFill/>
          <a:ln>
            <a:noFill/>
          </a:ln>
        </p:spPr>
      </p:pic>
      <p:sp>
        <p:nvSpPr>
          <p:cNvPr id="13" name="Google Shape;369;p21">
            <a:extLst>
              <a:ext uri="{FF2B5EF4-FFF2-40B4-BE49-F238E27FC236}">
                <a16:creationId xmlns:a16="http://schemas.microsoft.com/office/drawing/2014/main" id="{E3741958-CD31-4CB3-904D-E470DF09D691}"/>
              </a:ext>
            </a:extLst>
          </p:cNvPr>
          <p:cNvSpPr/>
          <p:nvPr/>
        </p:nvSpPr>
        <p:spPr>
          <a:xfrm>
            <a:off x="783622" y="1068538"/>
            <a:ext cx="6351291" cy="1077178"/>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0070C0"/>
                </a:solidFill>
                <a:latin typeface="Arial Rounded"/>
                <a:ea typeface="Arial Rounded"/>
                <a:cs typeface="Arial Rounded"/>
                <a:sym typeface="Arial Rounded"/>
              </a:rPr>
              <a:t>3</a:t>
            </a:r>
            <a:r>
              <a:rPr lang="vi-VN"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Việc</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làm</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của</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ông</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bà</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Đùng</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đã</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đem</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lại</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kết</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quả</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nh</a:t>
            </a:r>
            <a:r>
              <a:rPr lang="vi-VN" sz="3200" b="1" dirty="0">
                <a:solidFill>
                  <a:srgbClr val="0070C0"/>
                </a:solidFill>
                <a:latin typeface="Arial Rounded"/>
                <a:ea typeface="Arial Rounded"/>
                <a:cs typeface="Arial Rounded"/>
                <a:sym typeface="Arial Rounded"/>
              </a:rPr>
              <a:t>ư</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thế</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nào</a:t>
            </a:r>
            <a:r>
              <a:rPr lang="en-US" sz="3200" b="1" dirty="0">
                <a:solidFill>
                  <a:srgbClr val="0070C0"/>
                </a:solidFill>
                <a:latin typeface="Arial Rounded"/>
                <a:ea typeface="Arial Rounded"/>
                <a:cs typeface="Arial Rounded"/>
                <a:sym typeface="Arial Rounded"/>
              </a:rPr>
              <a:t>?</a:t>
            </a:r>
            <a:endParaRPr lang="vi-VN" sz="3200" b="1" dirty="0">
              <a:solidFill>
                <a:srgbClr val="0070C0"/>
              </a:solidFill>
              <a:latin typeface="Arial Rounded"/>
              <a:ea typeface="Arial Rounded"/>
              <a:cs typeface="Arial Rounded"/>
              <a:sym typeface="Arial Rounded"/>
            </a:endParaRPr>
          </a:p>
        </p:txBody>
      </p:sp>
    </p:spTree>
    <p:extLst>
      <p:ext uri="{BB962C8B-B14F-4D97-AF65-F5344CB8AC3E}">
        <p14:creationId xmlns:p14="http://schemas.microsoft.com/office/powerpoint/2010/main" val="298984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E3B6357-DB67-46AF-9AC2-008C7A680D31}"/>
              </a:ext>
            </a:extLst>
          </p:cNvPr>
          <p:cNvGrpSpPr/>
          <p:nvPr/>
        </p:nvGrpSpPr>
        <p:grpSpPr>
          <a:xfrm>
            <a:off x="1986432" y="3319937"/>
            <a:ext cx="7531194" cy="2700106"/>
            <a:chOff x="1032702" y="3449693"/>
            <a:chExt cx="9864545" cy="2193212"/>
          </a:xfrm>
        </p:grpSpPr>
        <p:sp>
          <p:nvSpPr>
            <p:cNvPr id="8" name="Rectangle: Rounded Corners 13">
              <a:extLst>
                <a:ext uri="{FF2B5EF4-FFF2-40B4-BE49-F238E27FC236}">
                  <a16:creationId xmlns:a16="http://schemas.microsoft.com/office/drawing/2014/main" id="{67620CE1-C87D-4E3C-8FD0-73325F6E5792}"/>
                </a:ext>
              </a:extLst>
            </p:cNvPr>
            <p:cNvSpPr/>
            <p:nvPr/>
          </p:nvSpPr>
          <p:spPr>
            <a:xfrm>
              <a:off x="1032702" y="3449693"/>
              <a:ext cx="9864545" cy="1917907"/>
            </a:xfrm>
            <a:custGeom>
              <a:avLst/>
              <a:gdLst>
                <a:gd name="connsiteX0" fmla="*/ 0 w 10773063"/>
                <a:gd name="connsiteY0" fmla="*/ 479632 h 2877737"/>
                <a:gd name="connsiteX1" fmla="*/ 479632 w 10773063"/>
                <a:gd name="connsiteY1" fmla="*/ 0 h 2877737"/>
                <a:gd name="connsiteX2" fmla="*/ 762500 w 10773063"/>
                <a:gd name="connsiteY2" fmla="*/ 0 h 2877737"/>
                <a:gd name="connsiteX3" fmla="*/ 1045369 w 10773063"/>
                <a:gd name="connsiteY3" fmla="*/ 0 h 2877737"/>
                <a:gd name="connsiteX4" fmla="*/ 1426375 w 10773063"/>
                <a:gd name="connsiteY4" fmla="*/ 0 h 2877737"/>
                <a:gd name="connsiteX5" fmla="*/ 1807381 w 10773063"/>
                <a:gd name="connsiteY5" fmla="*/ 0 h 2877737"/>
                <a:gd name="connsiteX6" fmla="*/ 2188388 w 10773063"/>
                <a:gd name="connsiteY6" fmla="*/ 0 h 2877737"/>
                <a:gd name="connsiteX7" fmla="*/ 2569394 w 10773063"/>
                <a:gd name="connsiteY7" fmla="*/ 0 h 2877737"/>
                <a:gd name="connsiteX8" fmla="*/ 2950400 w 10773063"/>
                <a:gd name="connsiteY8" fmla="*/ 0 h 2877737"/>
                <a:gd name="connsiteX9" fmla="*/ 3331407 w 10773063"/>
                <a:gd name="connsiteY9" fmla="*/ 0 h 2877737"/>
                <a:gd name="connsiteX10" fmla="*/ 4006827 w 10773063"/>
                <a:gd name="connsiteY10" fmla="*/ 0 h 2877737"/>
                <a:gd name="connsiteX11" fmla="*/ 4485971 w 10773063"/>
                <a:gd name="connsiteY11" fmla="*/ 0 h 2877737"/>
                <a:gd name="connsiteX12" fmla="*/ 4866977 w 10773063"/>
                <a:gd name="connsiteY12" fmla="*/ 0 h 2877737"/>
                <a:gd name="connsiteX13" fmla="*/ 5640536 w 10773063"/>
                <a:gd name="connsiteY13" fmla="*/ 0 h 2877737"/>
                <a:gd name="connsiteX14" fmla="*/ 6414094 w 10773063"/>
                <a:gd name="connsiteY14" fmla="*/ 0 h 2877737"/>
                <a:gd name="connsiteX15" fmla="*/ 7187652 w 10773063"/>
                <a:gd name="connsiteY15" fmla="*/ 0 h 2877737"/>
                <a:gd name="connsiteX16" fmla="*/ 7470521 w 10773063"/>
                <a:gd name="connsiteY16" fmla="*/ 0 h 2877737"/>
                <a:gd name="connsiteX17" fmla="*/ 7949665 w 10773063"/>
                <a:gd name="connsiteY17" fmla="*/ 0 h 2877737"/>
                <a:gd name="connsiteX18" fmla="*/ 8526947 w 10773063"/>
                <a:gd name="connsiteY18" fmla="*/ 0 h 2877737"/>
                <a:gd name="connsiteX19" fmla="*/ 8907953 w 10773063"/>
                <a:gd name="connsiteY19" fmla="*/ 0 h 2877737"/>
                <a:gd name="connsiteX20" fmla="*/ 9583374 w 10773063"/>
                <a:gd name="connsiteY20" fmla="*/ 0 h 2877737"/>
                <a:gd name="connsiteX21" fmla="*/ 10293431 w 10773063"/>
                <a:gd name="connsiteY21" fmla="*/ 0 h 2877737"/>
                <a:gd name="connsiteX22" fmla="*/ 10773063 w 10773063"/>
                <a:gd name="connsiteY22" fmla="*/ 479632 h 2877737"/>
                <a:gd name="connsiteX23" fmla="*/ 10773063 w 10773063"/>
                <a:gd name="connsiteY23" fmla="*/ 940066 h 2877737"/>
                <a:gd name="connsiteX24" fmla="*/ 10773063 w 10773063"/>
                <a:gd name="connsiteY24" fmla="*/ 1362130 h 2877737"/>
                <a:gd name="connsiteX25" fmla="*/ 10773063 w 10773063"/>
                <a:gd name="connsiteY25" fmla="*/ 1822563 h 2877737"/>
                <a:gd name="connsiteX26" fmla="*/ 10773063 w 10773063"/>
                <a:gd name="connsiteY26" fmla="*/ 2398105 h 2877737"/>
                <a:gd name="connsiteX27" fmla="*/ 10293431 w 10773063"/>
                <a:gd name="connsiteY27" fmla="*/ 2877737 h 2877737"/>
                <a:gd name="connsiteX28" fmla="*/ 10010563 w 10773063"/>
                <a:gd name="connsiteY28" fmla="*/ 2877737 h 2877737"/>
                <a:gd name="connsiteX29" fmla="*/ 9335142 w 10773063"/>
                <a:gd name="connsiteY29" fmla="*/ 2877737 h 2877737"/>
                <a:gd name="connsiteX30" fmla="*/ 9052274 w 10773063"/>
                <a:gd name="connsiteY30" fmla="*/ 2877737 h 2877737"/>
                <a:gd name="connsiteX31" fmla="*/ 8769406 w 10773063"/>
                <a:gd name="connsiteY31" fmla="*/ 2877737 h 2877737"/>
                <a:gd name="connsiteX32" fmla="*/ 8192123 w 10773063"/>
                <a:gd name="connsiteY32" fmla="*/ 2877737 h 2877737"/>
                <a:gd name="connsiteX33" fmla="*/ 7909255 w 10773063"/>
                <a:gd name="connsiteY33" fmla="*/ 2877737 h 2877737"/>
                <a:gd name="connsiteX34" fmla="*/ 7528249 w 10773063"/>
                <a:gd name="connsiteY34" fmla="*/ 2877737 h 2877737"/>
                <a:gd name="connsiteX35" fmla="*/ 7147242 w 10773063"/>
                <a:gd name="connsiteY35" fmla="*/ 2877737 h 2877737"/>
                <a:gd name="connsiteX36" fmla="*/ 6668098 w 10773063"/>
                <a:gd name="connsiteY36" fmla="*/ 2877737 h 2877737"/>
                <a:gd name="connsiteX37" fmla="*/ 6385230 w 10773063"/>
                <a:gd name="connsiteY37" fmla="*/ 2877737 h 2877737"/>
                <a:gd name="connsiteX38" fmla="*/ 5709810 w 10773063"/>
                <a:gd name="connsiteY38" fmla="*/ 2877737 h 2877737"/>
                <a:gd name="connsiteX39" fmla="*/ 5034389 w 10773063"/>
                <a:gd name="connsiteY39" fmla="*/ 2877737 h 2877737"/>
                <a:gd name="connsiteX40" fmla="*/ 4653383 w 10773063"/>
                <a:gd name="connsiteY40" fmla="*/ 2877737 h 2877737"/>
                <a:gd name="connsiteX41" fmla="*/ 4174239 w 10773063"/>
                <a:gd name="connsiteY41" fmla="*/ 2877737 h 2877737"/>
                <a:gd name="connsiteX42" fmla="*/ 3793232 w 10773063"/>
                <a:gd name="connsiteY42" fmla="*/ 2877737 h 2877737"/>
                <a:gd name="connsiteX43" fmla="*/ 3215950 w 10773063"/>
                <a:gd name="connsiteY43" fmla="*/ 2877737 h 2877737"/>
                <a:gd name="connsiteX44" fmla="*/ 2540530 w 10773063"/>
                <a:gd name="connsiteY44" fmla="*/ 2877737 h 2877737"/>
                <a:gd name="connsiteX45" fmla="*/ 1865110 w 10773063"/>
                <a:gd name="connsiteY45" fmla="*/ 2877737 h 2877737"/>
                <a:gd name="connsiteX46" fmla="*/ 1385965 w 10773063"/>
                <a:gd name="connsiteY46" fmla="*/ 2877737 h 2877737"/>
                <a:gd name="connsiteX47" fmla="*/ 1103097 w 10773063"/>
                <a:gd name="connsiteY47" fmla="*/ 2877737 h 2877737"/>
                <a:gd name="connsiteX48" fmla="*/ 479632 w 10773063"/>
                <a:gd name="connsiteY48" fmla="*/ 2877737 h 2877737"/>
                <a:gd name="connsiteX49" fmla="*/ 0 w 10773063"/>
                <a:gd name="connsiteY49" fmla="*/ 2398105 h 2877737"/>
                <a:gd name="connsiteX50" fmla="*/ 0 w 10773063"/>
                <a:gd name="connsiteY50" fmla="*/ 1899302 h 2877737"/>
                <a:gd name="connsiteX51" fmla="*/ 0 w 10773063"/>
                <a:gd name="connsiteY51" fmla="*/ 1419684 h 2877737"/>
                <a:gd name="connsiteX52" fmla="*/ 0 w 10773063"/>
                <a:gd name="connsiteY52" fmla="*/ 978435 h 2877737"/>
                <a:gd name="connsiteX53" fmla="*/ 0 w 10773063"/>
                <a:gd name="connsiteY53" fmla="*/ 479632 h 28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773063" h="2877737" fill="none" extrusionOk="0">
                  <a:moveTo>
                    <a:pt x="0" y="479632"/>
                  </a:moveTo>
                  <a:cubicBezTo>
                    <a:pt x="17438" y="172019"/>
                    <a:pt x="199807" y="-75177"/>
                    <a:pt x="479632" y="0"/>
                  </a:cubicBezTo>
                  <a:cubicBezTo>
                    <a:pt x="539177" y="-14004"/>
                    <a:pt x="660930" y="5124"/>
                    <a:pt x="762500" y="0"/>
                  </a:cubicBezTo>
                  <a:cubicBezTo>
                    <a:pt x="864070" y="-5124"/>
                    <a:pt x="946807" y="27578"/>
                    <a:pt x="1045369" y="0"/>
                  </a:cubicBezTo>
                  <a:cubicBezTo>
                    <a:pt x="1143931" y="-27578"/>
                    <a:pt x="1281450" y="1933"/>
                    <a:pt x="1426375" y="0"/>
                  </a:cubicBezTo>
                  <a:cubicBezTo>
                    <a:pt x="1571300" y="-1933"/>
                    <a:pt x="1641972" y="38352"/>
                    <a:pt x="1807381" y="0"/>
                  </a:cubicBezTo>
                  <a:cubicBezTo>
                    <a:pt x="1972790" y="-38352"/>
                    <a:pt x="2034401" y="11639"/>
                    <a:pt x="2188388" y="0"/>
                  </a:cubicBezTo>
                  <a:cubicBezTo>
                    <a:pt x="2342375" y="-11639"/>
                    <a:pt x="2399311" y="36306"/>
                    <a:pt x="2569394" y="0"/>
                  </a:cubicBezTo>
                  <a:cubicBezTo>
                    <a:pt x="2739477" y="-36306"/>
                    <a:pt x="2829782" y="40066"/>
                    <a:pt x="2950400" y="0"/>
                  </a:cubicBezTo>
                  <a:cubicBezTo>
                    <a:pt x="3071018" y="-40066"/>
                    <a:pt x="3252101" y="7563"/>
                    <a:pt x="3331407" y="0"/>
                  </a:cubicBezTo>
                  <a:cubicBezTo>
                    <a:pt x="3410713" y="-7563"/>
                    <a:pt x="3736351" y="29993"/>
                    <a:pt x="4006827" y="0"/>
                  </a:cubicBezTo>
                  <a:cubicBezTo>
                    <a:pt x="4277303" y="-29993"/>
                    <a:pt x="4356677" y="7490"/>
                    <a:pt x="4485971" y="0"/>
                  </a:cubicBezTo>
                  <a:cubicBezTo>
                    <a:pt x="4615265" y="-7490"/>
                    <a:pt x="4738057" y="4090"/>
                    <a:pt x="4866977" y="0"/>
                  </a:cubicBezTo>
                  <a:cubicBezTo>
                    <a:pt x="4995897" y="-4090"/>
                    <a:pt x="5427397" y="21074"/>
                    <a:pt x="5640536" y="0"/>
                  </a:cubicBezTo>
                  <a:cubicBezTo>
                    <a:pt x="5853675" y="-21074"/>
                    <a:pt x="6080035" y="22802"/>
                    <a:pt x="6414094" y="0"/>
                  </a:cubicBezTo>
                  <a:cubicBezTo>
                    <a:pt x="6748153" y="-22802"/>
                    <a:pt x="6836041" y="5219"/>
                    <a:pt x="7187652" y="0"/>
                  </a:cubicBezTo>
                  <a:cubicBezTo>
                    <a:pt x="7539263" y="-5219"/>
                    <a:pt x="7387988" y="3934"/>
                    <a:pt x="7470521" y="0"/>
                  </a:cubicBezTo>
                  <a:cubicBezTo>
                    <a:pt x="7553054" y="-3934"/>
                    <a:pt x="7793684" y="41758"/>
                    <a:pt x="7949665" y="0"/>
                  </a:cubicBezTo>
                  <a:cubicBezTo>
                    <a:pt x="8105646" y="-41758"/>
                    <a:pt x="8312119" y="23939"/>
                    <a:pt x="8526947" y="0"/>
                  </a:cubicBezTo>
                  <a:cubicBezTo>
                    <a:pt x="8741775" y="-23939"/>
                    <a:pt x="8792051" y="41390"/>
                    <a:pt x="8907953" y="0"/>
                  </a:cubicBezTo>
                  <a:cubicBezTo>
                    <a:pt x="9023855" y="-41390"/>
                    <a:pt x="9325065" y="11054"/>
                    <a:pt x="9583374" y="0"/>
                  </a:cubicBezTo>
                  <a:cubicBezTo>
                    <a:pt x="9841683" y="-11054"/>
                    <a:pt x="9996456" y="36452"/>
                    <a:pt x="10293431" y="0"/>
                  </a:cubicBezTo>
                  <a:cubicBezTo>
                    <a:pt x="10485630" y="-27163"/>
                    <a:pt x="10803309" y="272953"/>
                    <a:pt x="10773063" y="479632"/>
                  </a:cubicBezTo>
                  <a:cubicBezTo>
                    <a:pt x="10804892" y="707680"/>
                    <a:pt x="10727387" y="718670"/>
                    <a:pt x="10773063" y="940066"/>
                  </a:cubicBezTo>
                  <a:cubicBezTo>
                    <a:pt x="10818739" y="1161462"/>
                    <a:pt x="10733111" y="1264329"/>
                    <a:pt x="10773063" y="1362130"/>
                  </a:cubicBezTo>
                  <a:cubicBezTo>
                    <a:pt x="10813015" y="1459931"/>
                    <a:pt x="10745380" y="1609726"/>
                    <a:pt x="10773063" y="1822563"/>
                  </a:cubicBezTo>
                  <a:cubicBezTo>
                    <a:pt x="10800746" y="2035400"/>
                    <a:pt x="10707079" y="2145305"/>
                    <a:pt x="10773063" y="2398105"/>
                  </a:cubicBezTo>
                  <a:cubicBezTo>
                    <a:pt x="10841678" y="2701814"/>
                    <a:pt x="10484693" y="2904025"/>
                    <a:pt x="10293431" y="2877737"/>
                  </a:cubicBezTo>
                  <a:cubicBezTo>
                    <a:pt x="10188444" y="2878863"/>
                    <a:pt x="10089750" y="2853764"/>
                    <a:pt x="10010563" y="2877737"/>
                  </a:cubicBezTo>
                  <a:cubicBezTo>
                    <a:pt x="9931376" y="2901710"/>
                    <a:pt x="9534490" y="2798296"/>
                    <a:pt x="9335142" y="2877737"/>
                  </a:cubicBezTo>
                  <a:cubicBezTo>
                    <a:pt x="9135794" y="2957178"/>
                    <a:pt x="9170300" y="2859626"/>
                    <a:pt x="9052274" y="2877737"/>
                  </a:cubicBezTo>
                  <a:cubicBezTo>
                    <a:pt x="8934248" y="2895848"/>
                    <a:pt x="8900509" y="2857199"/>
                    <a:pt x="8769406" y="2877737"/>
                  </a:cubicBezTo>
                  <a:cubicBezTo>
                    <a:pt x="8638303" y="2898275"/>
                    <a:pt x="8451201" y="2869749"/>
                    <a:pt x="8192123" y="2877737"/>
                  </a:cubicBezTo>
                  <a:cubicBezTo>
                    <a:pt x="7933045" y="2885725"/>
                    <a:pt x="8033948" y="2854883"/>
                    <a:pt x="7909255" y="2877737"/>
                  </a:cubicBezTo>
                  <a:cubicBezTo>
                    <a:pt x="7784562" y="2900591"/>
                    <a:pt x="7689087" y="2853042"/>
                    <a:pt x="7528249" y="2877737"/>
                  </a:cubicBezTo>
                  <a:cubicBezTo>
                    <a:pt x="7367411" y="2902432"/>
                    <a:pt x="7251693" y="2841522"/>
                    <a:pt x="7147242" y="2877737"/>
                  </a:cubicBezTo>
                  <a:cubicBezTo>
                    <a:pt x="7042791" y="2913952"/>
                    <a:pt x="6784487" y="2877246"/>
                    <a:pt x="6668098" y="2877737"/>
                  </a:cubicBezTo>
                  <a:cubicBezTo>
                    <a:pt x="6551709" y="2878228"/>
                    <a:pt x="6486276" y="2853939"/>
                    <a:pt x="6385230" y="2877737"/>
                  </a:cubicBezTo>
                  <a:cubicBezTo>
                    <a:pt x="6284184" y="2901535"/>
                    <a:pt x="5957665" y="2815161"/>
                    <a:pt x="5709810" y="2877737"/>
                  </a:cubicBezTo>
                  <a:cubicBezTo>
                    <a:pt x="5461955" y="2940313"/>
                    <a:pt x="5282860" y="2864351"/>
                    <a:pt x="5034389" y="2877737"/>
                  </a:cubicBezTo>
                  <a:cubicBezTo>
                    <a:pt x="4785918" y="2891123"/>
                    <a:pt x="4789242" y="2867492"/>
                    <a:pt x="4653383" y="2877737"/>
                  </a:cubicBezTo>
                  <a:cubicBezTo>
                    <a:pt x="4517524" y="2887982"/>
                    <a:pt x="4341085" y="2871768"/>
                    <a:pt x="4174239" y="2877737"/>
                  </a:cubicBezTo>
                  <a:cubicBezTo>
                    <a:pt x="4007393" y="2883706"/>
                    <a:pt x="3890450" y="2848163"/>
                    <a:pt x="3793232" y="2877737"/>
                  </a:cubicBezTo>
                  <a:cubicBezTo>
                    <a:pt x="3696014" y="2907311"/>
                    <a:pt x="3400191" y="2862530"/>
                    <a:pt x="3215950" y="2877737"/>
                  </a:cubicBezTo>
                  <a:cubicBezTo>
                    <a:pt x="3031709" y="2892944"/>
                    <a:pt x="2760247" y="2820385"/>
                    <a:pt x="2540530" y="2877737"/>
                  </a:cubicBezTo>
                  <a:cubicBezTo>
                    <a:pt x="2320813" y="2935089"/>
                    <a:pt x="2126918" y="2871890"/>
                    <a:pt x="1865110" y="2877737"/>
                  </a:cubicBezTo>
                  <a:cubicBezTo>
                    <a:pt x="1603302" y="2883584"/>
                    <a:pt x="1525273" y="2831956"/>
                    <a:pt x="1385965" y="2877737"/>
                  </a:cubicBezTo>
                  <a:cubicBezTo>
                    <a:pt x="1246657" y="2923518"/>
                    <a:pt x="1164702" y="2871010"/>
                    <a:pt x="1103097" y="2877737"/>
                  </a:cubicBezTo>
                  <a:cubicBezTo>
                    <a:pt x="1041492" y="2884464"/>
                    <a:pt x="693165" y="2839707"/>
                    <a:pt x="479632" y="2877737"/>
                  </a:cubicBezTo>
                  <a:cubicBezTo>
                    <a:pt x="216232" y="2909974"/>
                    <a:pt x="-40181" y="2677152"/>
                    <a:pt x="0" y="2398105"/>
                  </a:cubicBezTo>
                  <a:cubicBezTo>
                    <a:pt x="-6895" y="2254116"/>
                    <a:pt x="30090" y="2097271"/>
                    <a:pt x="0" y="1899302"/>
                  </a:cubicBezTo>
                  <a:cubicBezTo>
                    <a:pt x="-30090" y="1701333"/>
                    <a:pt x="47114" y="1625867"/>
                    <a:pt x="0" y="1419684"/>
                  </a:cubicBezTo>
                  <a:cubicBezTo>
                    <a:pt x="-47114" y="1213501"/>
                    <a:pt x="11474" y="1191353"/>
                    <a:pt x="0" y="978435"/>
                  </a:cubicBezTo>
                  <a:cubicBezTo>
                    <a:pt x="-11474" y="765517"/>
                    <a:pt x="48036" y="603916"/>
                    <a:pt x="0" y="479632"/>
                  </a:cubicBezTo>
                  <a:close/>
                </a:path>
                <a:path w="10773063" h="2877737" stroke="0" extrusionOk="0">
                  <a:moveTo>
                    <a:pt x="0" y="479632"/>
                  </a:moveTo>
                  <a:cubicBezTo>
                    <a:pt x="25971" y="162911"/>
                    <a:pt x="221621" y="18651"/>
                    <a:pt x="479632" y="0"/>
                  </a:cubicBezTo>
                  <a:cubicBezTo>
                    <a:pt x="662411" y="-56724"/>
                    <a:pt x="1025057" y="22228"/>
                    <a:pt x="1253190" y="0"/>
                  </a:cubicBezTo>
                  <a:cubicBezTo>
                    <a:pt x="1481323" y="-22228"/>
                    <a:pt x="1582822" y="11213"/>
                    <a:pt x="1732335" y="0"/>
                  </a:cubicBezTo>
                  <a:cubicBezTo>
                    <a:pt x="1881848" y="-11213"/>
                    <a:pt x="2161955" y="35760"/>
                    <a:pt x="2407755" y="0"/>
                  </a:cubicBezTo>
                  <a:cubicBezTo>
                    <a:pt x="2653555" y="-35760"/>
                    <a:pt x="2853945" y="69405"/>
                    <a:pt x="3083175" y="0"/>
                  </a:cubicBezTo>
                  <a:cubicBezTo>
                    <a:pt x="3312405" y="-69405"/>
                    <a:pt x="3416120" y="47549"/>
                    <a:pt x="3660457" y="0"/>
                  </a:cubicBezTo>
                  <a:cubicBezTo>
                    <a:pt x="3904794" y="-47549"/>
                    <a:pt x="4110505" y="11007"/>
                    <a:pt x="4434016" y="0"/>
                  </a:cubicBezTo>
                  <a:cubicBezTo>
                    <a:pt x="4757527" y="-11007"/>
                    <a:pt x="4615795" y="2505"/>
                    <a:pt x="4716884" y="0"/>
                  </a:cubicBezTo>
                  <a:cubicBezTo>
                    <a:pt x="4817973" y="-2505"/>
                    <a:pt x="5238400" y="72472"/>
                    <a:pt x="5392304" y="0"/>
                  </a:cubicBezTo>
                  <a:cubicBezTo>
                    <a:pt x="5546208" y="-72472"/>
                    <a:pt x="5942157" y="23761"/>
                    <a:pt x="6165863" y="0"/>
                  </a:cubicBezTo>
                  <a:cubicBezTo>
                    <a:pt x="6389569" y="-23761"/>
                    <a:pt x="6717007" y="92673"/>
                    <a:pt x="6939421" y="0"/>
                  </a:cubicBezTo>
                  <a:cubicBezTo>
                    <a:pt x="7161835" y="-92673"/>
                    <a:pt x="7392101" y="70776"/>
                    <a:pt x="7712979" y="0"/>
                  </a:cubicBezTo>
                  <a:cubicBezTo>
                    <a:pt x="8033857" y="-70776"/>
                    <a:pt x="7995260" y="19725"/>
                    <a:pt x="8192123" y="0"/>
                  </a:cubicBezTo>
                  <a:cubicBezTo>
                    <a:pt x="8388986" y="-19725"/>
                    <a:pt x="8433576" y="50568"/>
                    <a:pt x="8671268" y="0"/>
                  </a:cubicBezTo>
                  <a:cubicBezTo>
                    <a:pt x="8908961" y="-50568"/>
                    <a:pt x="9047949" y="9563"/>
                    <a:pt x="9150412" y="0"/>
                  </a:cubicBezTo>
                  <a:cubicBezTo>
                    <a:pt x="9252875" y="-9563"/>
                    <a:pt x="9975060" y="81435"/>
                    <a:pt x="10293431" y="0"/>
                  </a:cubicBezTo>
                  <a:cubicBezTo>
                    <a:pt x="10548543" y="5166"/>
                    <a:pt x="10721202" y="156466"/>
                    <a:pt x="10773063" y="479632"/>
                  </a:cubicBezTo>
                  <a:cubicBezTo>
                    <a:pt x="10828057" y="652572"/>
                    <a:pt x="10758973" y="760672"/>
                    <a:pt x="10773063" y="978435"/>
                  </a:cubicBezTo>
                  <a:cubicBezTo>
                    <a:pt x="10787153" y="1196198"/>
                    <a:pt x="10769402" y="1285526"/>
                    <a:pt x="10773063" y="1438869"/>
                  </a:cubicBezTo>
                  <a:cubicBezTo>
                    <a:pt x="10776724" y="1592212"/>
                    <a:pt x="10725742" y="1711800"/>
                    <a:pt x="10773063" y="1860933"/>
                  </a:cubicBezTo>
                  <a:cubicBezTo>
                    <a:pt x="10820384" y="2010066"/>
                    <a:pt x="10723897" y="2200569"/>
                    <a:pt x="10773063" y="2398105"/>
                  </a:cubicBezTo>
                  <a:cubicBezTo>
                    <a:pt x="10805824" y="2644798"/>
                    <a:pt x="10621246" y="2858073"/>
                    <a:pt x="10293431" y="2877737"/>
                  </a:cubicBezTo>
                  <a:cubicBezTo>
                    <a:pt x="10058650" y="2920784"/>
                    <a:pt x="9917991" y="2799138"/>
                    <a:pt x="9618011" y="2877737"/>
                  </a:cubicBezTo>
                  <a:cubicBezTo>
                    <a:pt x="9318031" y="2956336"/>
                    <a:pt x="9357133" y="2867850"/>
                    <a:pt x="9237004" y="2877737"/>
                  </a:cubicBezTo>
                  <a:cubicBezTo>
                    <a:pt x="9116875" y="2887624"/>
                    <a:pt x="8845385" y="2871133"/>
                    <a:pt x="8561584" y="2877737"/>
                  </a:cubicBezTo>
                  <a:cubicBezTo>
                    <a:pt x="8277783" y="2884341"/>
                    <a:pt x="8265396" y="2871086"/>
                    <a:pt x="8082440" y="2877737"/>
                  </a:cubicBezTo>
                  <a:cubicBezTo>
                    <a:pt x="7899484" y="2884388"/>
                    <a:pt x="7646516" y="2868331"/>
                    <a:pt x="7308882" y="2877737"/>
                  </a:cubicBezTo>
                  <a:cubicBezTo>
                    <a:pt x="6971248" y="2887143"/>
                    <a:pt x="6914135" y="2830436"/>
                    <a:pt x="6731599" y="2877737"/>
                  </a:cubicBezTo>
                  <a:cubicBezTo>
                    <a:pt x="6549063" y="2925038"/>
                    <a:pt x="6341515" y="2862954"/>
                    <a:pt x="5958041" y="2877737"/>
                  </a:cubicBezTo>
                  <a:cubicBezTo>
                    <a:pt x="5574567" y="2892520"/>
                    <a:pt x="5752359" y="2868660"/>
                    <a:pt x="5675173" y="2877737"/>
                  </a:cubicBezTo>
                  <a:cubicBezTo>
                    <a:pt x="5597987" y="2886814"/>
                    <a:pt x="5088560" y="2802086"/>
                    <a:pt x="4901614" y="2877737"/>
                  </a:cubicBezTo>
                  <a:cubicBezTo>
                    <a:pt x="4714668" y="2953388"/>
                    <a:pt x="4453547" y="2807009"/>
                    <a:pt x="4128056" y="2877737"/>
                  </a:cubicBezTo>
                  <a:cubicBezTo>
                    <a:pt x="3802565" y="2948465"/>
                    <a:pt x="3928564" y="2865100"/>
                    <a:pt x="3747050" y="2877737"/>
                  </a:cubicBezTo>
                  <a:cubicBezTo>
                    <a:pt x="3565536" y="2890374"/>
                    <a:pt x="3463200" y="2846072"/>
                    <a:pt x="3267905" y="2877737"/>
                  </a:cubicBezTo>
                  <a:cubicBezTo>
                    <a:pt x="3072610" y="2909402"/>
                    <a:pt x="2980965" y="2837575"/>
                    <a:pt x="2886899" y="2877737"/>
                  </a:cubicBezTo>
                  <a:cubicBezTo>
                    <a:pt x="2792833" y="2917899"/>
                    <a:pt x="2656749" y="2859726"/>
                    <a:pt x="2505893" y="2877737"/>
                  </a:cubicBezTo>
                  <a:cubicBezTo>
                    <a:pt x="2355037" y="2895748"/>
                    <a:pt x="2060272" y="2858647"/>
                    <a:pt x="1830473" y="2877737"/>
                  </a:cubicBezTo>
                  <a:cubicBezTo>
                    <a:pt x="1600674" y="2896827"/>
                    <a:pt x="1610124" y="2853974"/>
                    <a:pt x="1449466" y="2877737"/>
                  </a:cubicBezTo>
                  <a:cubicBezTo>
                    <a:pt x="1288808" y="2901500"/>
                    <a:pt x="691244" y="2869402"/>
                    <a:pt x="479632" y="2877737"/>
                  </a:cubicBezTo>
                  <a:cubicBezTo>
                    <a:pt x="233084" y="2858858"/>
                    <a:pt x="13444" y="2617003"/>
                    <a:pt x="0" y="2398105"/>
                  </a:cubicBezTo>
                  <a:cubicBezTo>
                    <a:pt x="-22629" y="2168294"/>
                    <a:pt x="34617" y="2009786"/>
                    <a:pt x="0" y="1899302"/>
                  </a:cubicBezTo>
                  <a:cubicBezTo>
                    <a:pt x="-34617" y="1788818"/>
                    <a:pt x="28864" y="1638452"/>
                    <a:pt x="0" y="1381314"/>
                  </a:cubicBezTo>
                  <a:cubicBezTo>
                    <a:pt x="-28864" y="1124176"/>
                    <a:pt x="1049" y="1122041"/>
                    <a:pt x="0" y="959250"/>
                  </a:cubicBezTo>
                  <a:cubicBezTo>
                    <a:pt x="-1049" y="796459"/>
                    <a:pt x="24872" y="706959"/>
                    <a:pt x="0" y="479632"/>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id="{C099DA64-484B-4B68-AFA9-48A3D1367E38}"/>
                </a:ext>
              </a:extLst>
            </p:cNvPr>
            <p:cNvSpPr txBox="1"/>
            <p:nvPr/>
          </p:nvSpPr>
          <p:spPr>
            <a:xfrm>
              <a:off x="1355749" y="3467929"/>
              <a:ext cx="9218449" cy="2174976"/>
            </a:xfrm>
            <a:prstGeom prst="rect">
              <a:avLst/>
            </a:prstGeom>
            <a:noFill/>
          </p:spPr>
          <p:txBody>
            <a:bodyPr wrap="square">
              <a:spAutoFit/>
            </a:bodyPr>
            <a:lstStyle/>
            <a:p>
              <a:pPr lvl="0"/>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Phẩm</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chất</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tốt</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đẹp</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của</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ông</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Đùng</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bà</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Đùng</a:t>
              </a:r>
              <a:r>
                <a:rPr lang="en-US" sz="2800" dirty="0">
                  <a:solidFill>
                    <a:srgbClr val="7030A0"/>
                  </a:solidFill>
                  <a:ea typeface="Arial-Rounded" panose="020B0500000000000000" pitchFamily="34" charset="0"/>
                  <a:cs typeface="Arial" panose="020B0604020202020204" pitchFamily="34" charset="0"/>
                </a:rPr>
                <a:t>:</a:t>
              </a:r>
            </a:p>
            <a:p>
              <a:pPr marL="457200" lvl="0" indent="-457200" algn="just">
                <a:buFont typeface="Arial" panose="020B0604020202020204" pitchFamily="34" charset="0"/>
                <a:buChar char="•"/>
              </a:pP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Chăm</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chỉ</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chịu</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khó</a:t>
              </a:r>
              <a:endPar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endParaRPr>
            </a:p>
            <a:p>
              <a:pPr marL="457200" lvl="0" indent="-457200" algn="just">
                <a:buFont typeface="Arial" panose="020B0604020202020204" pitchFamily="34" charset="0"/>
                <a:buChar char="•"/>
              </a:pP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Thông</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minh</a:t>
              </a:r>
              <a:endPar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endParaRPr>
            </a:p>
            <a:p>
              <a:pPr marL="457200" lvl="0" indent="-457200" algn="just">
                <a:buFont typeface="Arial" panose="020B0604020202020204" pitchFamily="34" charset="0"/>
                <a:buChar char="•"/>
              </a:pP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Không</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ngại</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khó</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khan</a:t>
              </a:r>
            </a:p>
            <a:p>
              <a:pPr marL="457200" lvl="0" indent="-457200" algn="just">
                <a:buFont typeface="Arial" panose="020B0604020202020204" pitchFamily="34" charset="0"/>
                <a:buChar char="•"/>
              </a:pP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xả</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thân</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vì</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cộng</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đồng</a:t>
              </a:r>
              <a:endPar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endParaRPr>
            </a:p>
            <a:p>
              <a:pPr marL="457200" lvl="0" indent="-457200" algn="just">
                <a:buFont typeface="Arial" panose="020B0604020202020204" pitchFamily="34" charset="0"/>
                <a:buChar char="•"/>
              </a:pPr>
              <a:endPar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grpSp>
      <p:pic>
        <p:nvPicPr>
          <p:cNvPr id="12" name="Google Shape;368;p21">
            <a:extLst>
              <a:ext uri="{FF2B5EF4-FFF2-40B4-BE49-F238E27FC236}">
                <a16:creationId xmlns:a16="http://schemas.microsoft.com/office/drawing/2014/main" id="{0082EB2F-FC74-4DEC-9ACB-EACD5229E442}"/>
              </a:ext>
            </a:extLst>
          </p:cNvPr>
          <p:cNvPicPr preferRelativeResize="0"/>
          <p:nvPr/>
        </p:nvPicPr>
        <p:blipFill rotWithShape="1">
          <a:blip r:embed="rId2">
            <a:alphaModFix/>
          </a:blip>
          <a:srcRect t="19300" b="16078"/>
          <a:stretch/>
        </p:blipFill>
        <p:spPr>
          <a:xfrm>
            <a:off x="611315" y="442180"/>
            <a:ext cx="7949254" cy="2361173"/>
          </a:xfrm>
          <a:prstGeom prst="rect">
            <a:avLst/>
          </a:prstGeom>
          <a:noFill/>
          <a:ln>
            <a:noFill/>
          </a:ln>
        </p:spPr>
      </p:pic>
      <p:sp>
        <p:nvSpPr>
          <p:cNvPr id="13" name="Google Shape;369;p21">
            <a:extLst>
              <a:ext uri="{FF2B5EF4-FFF2-40B4-BE49-F238E27FC236}">
                <a16:creationId xmlns:a16="http://schemas.microsoft.com/office/drawing/2014/main" id="{E3741958-CD31-4CB3-904D-E470DF09D691}"/>
              </a:ext>
            </a:extLst>
          </p:cNvPr>
          <p:cNvSpPr/>
          <p:nvPr/>
        </p:nvSpPr>
        <p:spPr>
          <a:xfrm>
            <a:off x="1860969" y="837956"/>
            <a:ext cx="5843238" cy="1569620"/>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0070C0"/>
                </a:solidFill>
                <a:latin typeface="Arial Rounded"/>
                <a:ea typeface="Arial Rounded"/>
                <a:cs typeface="Arial Rounded"/>
                <a:sym typeface="Arial Rounded"/>
              </a:rPr>
              <a:t>4</a:t>
            </a:r>
            <a:r>
              <a:rPr lang="vi-VN" sz="3200" b="1" dirty="0">
                <a:solidFill>
                  <a:srgbClr val="0070C0"/>
                </a:solidFill>
                <a:latin typeface="Arial Rounded"/>
                <a:ea typeface="Arial Rounded"/>
                <a:cs typeface="Arial Rounded"/>
                <a:sym typeface="Arial Rounded"/>
              </a:rPr>
              <a:t>. </a:t>
            </a:r>
            <a:r>
              <a:rPr lang="en-US" sz="3200" b="1" dirty="0">
                <a:solidFill>
                  <a:srgbClr val="0070C0"/>
                </a:solidFill>
                <a:latin typeface="Arial Rounded"/>
                <a:ea typeface="Arial Rounded"/>
                <a:cs typeface="Arial Rounded"/>
                <a:sym typeface="Arial Rounded"/>
              </a:rPr>
              <a:t>Theo </a:t>
            </a:r>
            <a:r>
              <a:rPr lang="en-US" sz="3200" b="1" dirty="0" err="1">
                <a:solidFill>
                  <a:srgbClr val="0070C0"/>
                </a:solidFill>
                <a:latin typeface="Arial Rounded"/>
                <a:ea typeface="Arial Rounded"/>
                <a:cs typeface="Arial Rounded"/>
                <a:sym typeface="Arial Rounded"/>
              </a:rPr>
              <a:t>em</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ông</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Đùng</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bà</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Đùng</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có</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những</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phẩm</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chất</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tốt</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đẹp</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nào</a:t>
            </a:r>
            <a:r>
              <a:rPr lang="en-US" sz="3200" b="1" dirty="0">
                <a:solidFill>
                  <a:srgbClr val="0070C0"/>
                </a:solidFill>
                <a:latin typeface="Arial Rounded"/>
                <a:ea typeface="Arial Rounded"/>
                <a:cs typeface="Arial Rounded"/>
                <a:sym typeface="Arial Rounded"/>
              </a:rPr>
              <a:t>?</a:t>
            </a:r>
            <a:endParaRPr lang="vi-VN" sz="3200" b="1" dirty="0">
              <a:solidFill>
                <a:srgbClr val="0070C0"/>
              </a:solidFill>
              <a:latin typeface="Arial Rounded"/>
              <a:ea typeface="Arial Rounded"/>
              <a:cs typeface="Arial Rounded"/>
              <a:sym typeface="Arial Rounded"/>
            </a:endParaRPr>
          </a:p>
        </p:txBody>
      </p:sp>
    </p:spTree>
    <p:extLst>
      <p:ext uri="{BB962C8B-B14F-4D97-AF65-F5344CB8AC3E}">
        <p14:creationId xmlns:p14="http://schemas.microsoft.com/office/powerpoint/2010/main" val="291078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E3B6357-DB67-46AF-9AC2-008C7A680D31}"/>
              </a:ext>
            </a:extLst>
          </p:cNvPr>
          <p:cNvGrpSpPr/>
          <p:nvPr/>
        </p:nvGrpSpPr>
        <p:grpSpPr>
          <a:xfrm>
            <a:off x="2048395" y="3327187"/>
            <a:ext cx="7751080" cy="1834359"/>
            <a:chOff x="1032702" y="3449694"/>
            <a:chExt cx="9864545" cy="1489992"/>
          </a:xfrm>
        </p:grpSpPr>
        <p:sp>
          <p:nvSpPr>
            <p:cNvPr id="8" name="Rectangle: Rounded Corners 13">
              <a:extLst>
                <a:ext uri="{FF2B5EF4-FFF2-40B4-BE49-F238E27FC236}">
                  <a16:creationId xmlns:a16="http://schemas.microsoft.com/office/drawing/2014/main" id="{67620CE1-C87D-4E3C-8FD0-73325F6E5792}"/>
                </a:ext>
              </a:extLst>
            </p:cNvPr>
            <p:cNvSpPr/>
            <p:nvPr/>
          </p:nvSpPr>
          <p:spPr>
            <a:xfrm>
              <a:off x="1032702" y="3449694"/>
              <a:ext cx="9864545" cy="1463041"/>
            </a:xfrm>
            <a:custGeom>
              <a:avLst/>
              <a:gdLst>
                <a:gd name="connsiteX0" fmla="*/ 0 w 10773063"/>
                <a:gd name="connsiteY0" fmla="*/ 479632 h 2877737"/>
                <a:gd name="connsiteX1" fmla="*/ 479632 w 10773063"/>
                <a:gd name="connsiteY1" fmla="*/ 0 h 2877737"/>
                <a:gd name="connsiteX2" fmla="*/ 762500 w 10773063"/>
                <a:gd name="connsiteY2" fmla="*/ 0 h 2877737"/>
                <a:gd name="connsiteX3" fmla="*/ 1045369 w 10773063"/>
                <a:gd name="connsiteY3" fmla="*/ 0 h 2877737"/>
                <a:gd name="connsiteX4" fmla="*/ 1426375 w 10773063"/>
                <a:gd name="connsiteY4" fmla="*/ 0 h 2877737"/>
                <a:gd name="connsiteX5" fmla="*/ 1807381 w 10773063"/>
                <a:gd name="connsiteY5" fmla="*/ 0 h 2877737"/>
                <a:gd name="connsiteX6" fmla="*/ 2188388 w 10773063"/>
                <a:gd name="connsiteY6" fmla="*/ 0 h 2877737"/>
                <a:gd name="connsiteX7" fmla="*/ 2569394 w 10773063"/>
                <a:gd name="connsiteY7" fmla="*/ 0 h 2877737"/>
                <a:gd name="connsiteX8" fmla="*/ 2950400 w 10773063"/>
                <a:gd name="connsiteY8" fmla="*/ 0 h 2877737"/>
                <a:gd name="connsiteX9" fmla="*/ 3331407 w 10773063"/>
                <a:gd name="connsiteY9" fmla="*/ 0 h 2877737"/>
                <a:gd name="connsiteX10" fmla="*/ 4006827 w 10773063"/>
                <a:gd name="connsiteY10" fmla="*/ 0 h 2877737"/>
                <a:gd name="connsiteX11" fmla="*/ 4485971 w 10773063"/>
                <a:gd name="connsiteY11" fmla="*/ 0 h 2877737"/>
                <a:gd name="connsiteX12" fmla="*/ 4866977 w 10773063"/>
                <a:gd name="connsiteY12" fmla="*/ 0 h 2877737"/>
                <a:gd name="connsiteX13" fmla="*/ 5640536 w 10773063"/>
                <a:gd name="connsiteY13" fmla="*/ 0 h 2877737"/>
                <a:gd name="connsiteX14" fmla="*/ 6414094 w 10773063"/>
                <a:gd name="connsiteY14" fmla="*/ 0 h 2877737"/>
                <a:gd name="connsiteX15" fmla="*/ 7187652 w 10773063"/>
                <a:gd name="connsiteY15" fmla="*/ 0 h 2877737"/>
                <a:gd name="connsiteX16" fmla="*/ 7470521 w 10773063"/>
                <a:gd name="connsiteY16" fmla="*/ 0 h 2877737"/>
                <a:gd name="connsiteX17" fmla="*/ 7949665 w 10773063"/>
                <a:gd name="connsiteY17" fmla="*/ 0 h 2877737"/>
                <a:gd name="connsiteX18" fmla="*/ 8526947 w 10773063"/>
                <a:gd name="connsiteY18" fmla="*/ 0 h 2877737"/>
                <a:gd name="connsiteX19" fmla="*/ 8907953 w 10773063"/>
                <a:gd name="connsiteY19" fmla="*/ 0 h 2877737"/>
                <a:gd name="connsiteX20" fmla="*/ 9583374 w 10773063"/>
                <a:gd name="connsiteY20" fmla="*/ 0 h 2877737"/>
                <a:gd name="connsiteX21" fmla="*/ 10293431 w 10773063"/>
                <a:gd name="connsiteY21" fmla="*/ 0 h 2877737"/>
                <a:gd name="connsiteX22" fmla="*/ 10773063 w 10773063"/>
                <a:gd name="connsiteY22" fmla="*/ 479632 h 2877737"/>
                <a:gd name="connsiteX23" fmla="*/ 10773063 w 10773063"/>
                <a:gd name="connsiteY23" fmla="*/ 940066 h 2877737"/>
                <a:gd name="connsiteX24" fmla="*/ 10773063 w 10773063"/>
                <a:gd name="connsiteY24" fmla="*/ 1362130 h 2877737"/>
                <a:gd name="connsiteX25" fmla="*/ 10773063 w 10773063"/>
                <a:gd name="connsiteY25" fmla="*/ 1822563 h 2877737"/>
                <a:gd name="connsiteX26" fmla="*/ 10773063 w 10773063"/>
                <a:gd name="connsiteY26" fmla="*/ 2398105 h 2877737"/>
                <a:gd name="connsiteX27" fmla="*/ 10293431 w 10773063"/>
                <a:gd name="connsiteY27" fmla="*/ 2877737 h 2877737"/>
                <a:gd name="connsiteX28" fmla="*/ 10010563 w 10773063"/>
                <a:gd name="connsiteY28" fmla="*/ 2877737 h 2877737"/>
                <a:gd name="connsiteX29" fmla="*/ 9335142 w 10773063"/>
                <a:gd name="connsiteY29" fmla="*/ 2877737 h 2877737"/>
                <a:gd name="connsiteX30" fmla="*/ 9052274 w 10773063"/>
                <a:gd name="connsiteY30" fmla="*/ 2877737 h 2877737"/>
                <a:gd name="connsiteX31" fmla="*/ 8769406 w 10773063"/>
                <a:gd name="connsiteY31" fmla="*/ 2877737 h 2877737"/>
                <a:gd name="connsiteX32" fmla="*/ 8192123 w 10773063"/>
                <a:gd name="connsiteY32" fmla="*/ 2877737 h 2877737"/>
                <a:gd name="connsiteX33" fmla="*/ 7909255 w 10773063"/>
                <a:gd name="connsiteY33" fmla="*/ 2877737 h 2877737"/>
                <a:gd name="connsiteX34" fmla="*/ 7528249 w 10773063"/>
                <a:gd name="connsiteY34" fmla="*/ 2877737 h 2877737"/>
                <a:gd name="connsiteX35" fmla="*/ 7147242 w 10773063"/>
                <a:gd name="connsiteY35" fmla="*/ 2877737 h 2877737"/>
                <a:gd name="connsiteX36" fmla="*/ 6668098 w 10773063"/>
                <a:gd name="connsiteY36" fmla="*/ 2877737 h 2877737"/>
                <a:gd name="connsiteX37" fmla="*/ 6385230 w 10773063"/>
                <a:gd name="connsiteY37" fmla="*/ 2877737 h 2877737"/>
                <a:gd name="connsiteX38" fmla="*/ 5709810 w 10773063"/>
                <a:gd name="connsiteY38" fmla="*/ 2877737 h 2877737"/>
                <a:gd name="connsiteX39" fmla="*/ 5034389 w 10773063"/>
                <a:gd name="connsiteY39" fmla="*/ 2877737 h 2877737"/>
                <a:gd name="connsiteX40" fmla="*/ 4653383 w 10773063"/>
                <a:gd name="connsiteY40" fmla="*/ 2877737 h 2877737"/>
                <a:gd name="connsiteX41" fmla="*/ 4174239 w 10773063"/>
                <a:gd name="connsiteY41" fmla="*/ 2877737 h 2877737"/>
                <a:gd name="connsiteX42" fmla="*/ 3793232 w 10773063"/>
                <a:gd name="connsiteY42" fmla="*/ 2877737 h 2877737"/>
                <a:gd name="connsiteX43" fmla="*/ 3215950 w 10773063"/>
                <a:gd name="connsiteY43" fmla="*/ 2877737 h 2877737"/>
                <a:gd name="connsiteX44" fmla="*/ 2540530 w 10773063"/>
                <a:gd name="connsiteY44" fmla="*/ 2877737 h 2877737"/>
                <a:gd name="connsiteX45" fmla="*/ 1865110 w 10773063"/>
                <a:gd name="connsiteY45" fmla="*/ 2877737 h 2877737"/>
                <a:gd name="connsiteX46" fmla="*/ 1385965 w 10773063"/>
                <a:gd name="connsiteY46" fmla="*/ 2877737 h 2877737"/>
                <a:gd name="connsiteX47" fmla="*/ 1103097 w 10773063"/>
                <a:gd name="connsiteY47" fmla="*/ 2877737 h 2877737"/>
                <a:gd name="connsiteX48" fmla="*/ 479632 w 10773063"/>
                <a:gd name="connsiteY48" fmla="*/ 2877737 h 2877737"/>
                <a:gd name="connsiteX49" fmla="*/ 0 w 10773063"/>
                <a:gd name="connsiteY49" fmla="*/ 2398105 h 2877737"/>
                <a:gd name="connsiteX50" fmla="*/ 0 w 10773063"/>
                <a:gd name="connsiteY50" fmla="*/ 1899302 h 2877737"/>
                <a:gd name="connsiteX51" fmla="*/ 0 w 10773063"/>
                <a:gd name="connsiteY51" fmla="*/ 1419684 h 2877737"/>
                <a:gd name="connsiteX52" fmla="*/ 0 w 10773063"/>
                <a:gd name="connsiteY52" fmla="*/ 978435 h 2877737"/>
                <a:gd name="connsiteX53" fmla="*/ 0 w 10773063"/>
                <a:gd name="connsiteY53" fmla="*/ 479632 h 28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773063" h="2877737" fill="none" extrusionOk="0">
                  <a:moveTo>
                    <a:pt x="0" y="479632"/>
                  </a:moveTo>
                  <a:cubicBezTo>
                    <a:pt x="17438" y="172019"/>
                    <a:pt x="199807" y="-75177"/>
                    <a:pt x="479632" y="0"/>
                  </a:cubicBezTo>
                  <a:cubicBezTo>
                    <a:pt x="539177" y="-14004"/>
                    <a:pt x="660930" y="5124"/>
                    <a:pt x="762500" y="0"/>
                  </a:cubicBezTo>
                  <a:cubicBezTo>
                    <a:pt x="864070" y="-5124"/>
                    <a:pt x="946807" y="27578"/>
                    <a:pt x="1045369" y="0"/>
                  </a:cubicBezTo>
                  <a:cubicBezTo>
                    <a:pt x="1143931" y="-27578"/>
                    <a:pt x="1281450" y="1933"/>
                    <a:pt x="1426375" y="0"/>
                  </a:cubicBezTo>
                  <a:cubicBezTo>
                    <a:pt x="1571300" y="-1933"/>
                    <a:pt x="1641972" y="38352"/>
                    <a:pt x="1807381" y="0"/>
                  </a:cubicBezTo>
                  <a:cubicBezTo>
                    <a:pt x="1972790" y="-38352"/>
                    <a:pt x="2034401" y="11639"/>
                    <a:pt x="2188388" y="0"/>
                  </a:cubicBezTo>
                  <a:cubicBezTo>
                    <a:pt x="2342375" y="-11639"/>
                    <a:pt x="2399311" y="36306"/>
                    <a:pt x="2569394" y="0"/>
                  </a:cubicBezTo>
                  <a:cubicBezTo>
                    <a:pt x="2739477" y="-36306"/>
                    <a:pt x="2829782" y="40066"/>
                    <a:pt x="2950400" y="0"/>
                  </a:cubicBezTo>
                  <a:cubicBezTo>
                    <a:pt x="3071018" y="-40066"/>
                    <a:pt x="3252101" y="7563"/>
                    <a:pt x="3331407" y="0"/>
                  </a:cubicBezTo>
                  <a:cubicBezTo>
                    <a:pt x="3410713" y="-7563"/>
                    <a:pt x="3736351" y="29993"/>
                    <a:pt x="4006827" y="0"/>
                  </a:cubicBezTo>
                  <a:cubicBezTo>
                    <a:pt x="4277303" y="-29993"/>
                    <a:pt x="4356677" y="7490"/>
                    <a:pt x="4485971" y="0"/>
                  </a:cubicBezTo>
                  <a:cubicBezTo>
                    <a:pt x="4615265" y="-7490"/>
                    <a:pt x="4738057" y="4090"/>
                    <a:pt x="4866977" y="0"/>
                  </a:cubicBezTo>
                  <a:cubicBezTo>
                    <a:pt x="4995897" y="-4090"/>
                    <a:pt x="5427397" y="21074"/>
                    <a:pt x="5640536" y="0"/>
                  </a:cubicBezTo>
                  <a:cubicBezTo>
                    <a:pt x="5853675" y="-21074"/>
                    <a:pt x="6080035" y="22802"/>
                    <a:pt x="6414094" y="0"/>
                  </a:cubicBezTo>
                  <a:cubicBezTo>
                    <a:pt x="6748153" y="-22802"/>
                    <a:pt x="6836041" y="5219"/>
                    <a:pt x="7187652" y="0"/>
                  </a:cubicBezTo>
                  <a:cubicBezTo>
                    <a:pt x="7539263" y="-5219"/>
                    <a:pt x="7387988" y="3934"/>
                    <a:pt x="7470521" y="0"/>
                  </a:cubicBezTo>
                  <a:cubicBezTo>
                    <a:pt x="7553054" y="-3934"/>
                    <a:pt x="7793684" y="41758"/>
                    <a:pt x="7949665" y="0"/>
                  </a:cubicBezTo>
                  <a:cubicBezTo>
                    <a:pt x="8105646" y="-41758"/>
                    <a:pt x="8312119" y="23939"/>
                    <a:pt x="8526947" y="0"/>
                  </a:cubicBezTo>
                  <a:cubicBezTo>
                    <a:pt x="8741775" y="-23939"/>
                    <a:pt x="8792051" y="41390"/>
                    <a:pt x="8907953" y="0"/>
                  </a:cubicBezTo>
                  <a:cubicBezTo>
                    <a:pt x="9023855" y="-41390"/>
                    <a:pt x="9325065" y="11054"/>
                    <a:pt x="9583374" y="0"/>
                  </a:cubicBezTo>
                  <a:cubicBezTo>
                    <a:pt x="9841683" y="-11054"/>
                    <a:pt x="9996456" y="36452"/>
                    <a:pt x="10293431" y="0"/>
                  </a:cubicBezTo>
                  <a:cubicBezTo>
                    <a:pt x="10485630" y="-27163"/>
                    <a:pt x="10803309" y="272953"/>
                    <a:pt x="10773063" y="479632"/>
                  </a:cubicBezTo>
                  <a:cubicBezTo>
                    <a:pt x="10804892" y="707680"/>
                    <a:pt x="10727387" y="718670"/>
                    <a:pt x="10773063" y="940066"/>
                  </a:cubicBezTo>
                  <a:cubicBezTo>
                    <a:pt x="10818739" y="1161462"/>
                    <a:pt x="10733111" y="1264329"/>
                    <a:pt x="10773063" y="1362130"/>
                  </a:cubicBezTo>
                  <a:cubicBezTo>
                    <a:pt x="10813015" y="1459931"/>
                    <a:pt x="10745380" y="1609726"/>
                    <a:pt x="10773063" y="1822563"/>
                  </a:cubicBezTo>
                  <a:cubicBezTo>
                    <a:pt x="10800746" y="2035400"/>
                    <a:pt x="10707079" y="2145305"/>
                    <a:pt x="10773063" y="2398105"/>
                  </a:cubicBezTo>
                  <a:cubicBezTo>
                    <a:pt x="10841678" y="2701814"/>
                    <a:pt x="10484693" y="2904025"/>
                    <a:pt x="10293431" y="2877737"/>
                  </a:cubicBezTo>
                  <a:cubicBezTo>
                    <a:pt x="10188444" y="2878863"/>
                    <a:pt x="10089750" y="2853764"/>
                    <a:pt x="10010563" y="2877737"/>
                  </a:cubicBezTo>
                  <a:cubicBezTo>
                    <a:pt x="9931376" y="2901710"/>
                    <a:pt x="9534490" y="2798296"/>
                    <a:pt x="9335142" y="2877737"/>
                  </a:cubicBezTo>
                  <a:cubicBezTo>
                    <a:pt x="9135794" y="2957178"/>
                    <a:pt x="9170300" y="2859626"/>
                    <a:pt x="9052274" y="2877737"/>
                  </a:cubicBezTo>
                  <a:cubicBezTo>
                    <a:pt x="8934248" y="2895848"/>
                    <a:pt x="8900509" y="2857199"/>
                    <a:pt x="8769406" y="2877737"/>
                  </a:cubicBezTo>
                  <a:cubicBezTo>
                    <a:pt x="8638303" y="2898275"/>
                    <a:pt x="8451201" y="2869749"/>
                    <a:pt x="8192123" y="2877737"/>
                  </a:cubicBezTo>
                  <a:cubicBezTo>
                    <a:pt x="7933045" y="2885725"/>
                    <a:pt x="8033948" y="2854883"/>
                    <a:pt x="7909255" y="2877737"/>
                  </a:cubicBezTo>
                  <a:cubicBezTo>
                    <a:pt x="7784562" y="2900591"/>
                    <a:pt x="7689087" y="2853042"/>
                    <a:pt x="7528249" y="2877737"/>
                  </a:cubicBezTo>
                  <a:cubicBezTo>
                    <a:pt x="7367411" y="2902432"/>
                    <a:pt x="7251693" y="2841522"/>
                    <a:pt x="7147242" y="2877737"/>
                  </a:cubicBezTo>
                  <a:cubicBezTo>
                    <a:pt x="7042791" y="2913952"/>
                    <a:pt x="6784487" y="2877246"/>
                    <a:pt x="6668098" y="2877737"/>
                  </a:cubicBezTo>
                  <a:cubicBezTo>
                    <a:pt x="6551709" y="2878228"/>
                    <a:pt x="6486276" y="2853939"/>
                    <a:pt x="6385230" y="2877737"/>
                  </a:cubicBezTo>
                  <a:cubicBezTo>
                    <a:pt x="6284184" y="2901535"/>
                    <a:pt x="5957665" y="2815161"/>
                    <a:pt x="5709810" y="2877737"/>
                  </a:cubicBezTo>
                  <a:cubicBezTo>
                    <a:pt x="5461955" y="2940313"/>
                    <a:pt x="5282860" y="2864351"/>
                    <a:pt x="5034389" y="2877737"/>
                  </a:cubicBezTo>
                  <a:cubicBezTo>
                    <a:pt x="4785918" y="2891123"/>
                    <a:pt x="4789242" y="2867492"/>
                    <a:pt x="4653383" y="2877737"/>
                  </a:cubicBezTo>
                  <a:cubicBezTo>
                    <a:pt x="4517524" y="2887982"/>
                    <a:pt x="4341085" y="2871768"/>
                    <a:pt x="4174239" y="2877737"/>
                  </a:cubicBezTo>
                  <a:cubicBezTo>
                    <a:pt x="4007393" y="2883706"/>
                    <a:pt x="3890450" y="2848163"/>
                    <a:pt x="3793232" y="2877737"/>
                  </a:cubicBezTo>
                  <a:cubicBezTo>
                    <a:pt x="3696014" y="2907311"/>
                    <a:pt x="3400191" y="2862530"/>
                    <a:pt x="3215950" y="2877737"/>
                  </a:cubicBezTo>
                  <a:cubicBezTo>
                    <a:pt x="3031709" y="2892944"/>
                    <a:pt x="2760247" y="2820385"/>
                    <a:pt x="2540530" y="2877737"/>
                  </a:cubicBezTo>
                  <a:cubicBezTo>
                    <a:pt x="2320813" y="2935089"/>
                    <a:pt x="2126918" y="2871890"/>
                    <a:pt x="1865110" y="2877737"/>
                  </a:cubicBezTo>
                  <a:cubicBezTo>
                    <a:pt x="1603302" y="2883584"/>
                    <a:pt x="1525273" y="2831956"/>
                    <a:pt x="1385965" y="2877737"/>
                  </a:cubicBezTo>
                  <a:cubicBezTo>
                    <a:pt x="1246657" y="2923518"/>
                    <a:pt x="1164702" y="2871010"/>
                    <a:pt x="1103097" y="2877737"/>
                  </a:cubicBezTo>
                  <a:cubicBezTo>
                    <a:pt x="1041492" y="2884464"/>
                    <a:pt x="693165" y="2839707"/>
                    <a:pt x="479632" y="2877737"/>
                  </a:cubicBezTo>
                  <a:cubicBezTo>
                    <a:pt x="216232" y="2909974"/>
                    <a:pt x="-40181" y="2677152"/>
                    <a:pt x="0" y="2398105"/>
                  </a:cubicBezTo>
                  <a:cubicBezTo>
                    <a:pt x="-6895" y="2254116"/>
                    <a:pt x="30090" y="2097271"/>
                    <a:pt x="0" y="1899302"/>
                  </a:cubicBezTo>
                  <a:cubicBezTo>
                    <a:pt x="-30090" y="1701333"/>
                    <a:pt x="47114" y="1625867"/>
                    <a:pt x="0" y="1419684"/>
                  </a:cubicBezTo>
                  <a:cubicBezTo>
                    <a:pt x="-47114" y="1213501"/>
                    <a:pt x="11474" y="1191353"/>
                    <a:pt x="0" y="978435"/>
                  </a:cubicBezTo>
                  <a:cubicBezTo>
                    <a:pt x="-11474" y="765517"/>
                    <a:pt x="48036" y="603916"/>
                    <a:pt x="0" y="479632"/>
                  </a:cubicBezTo>
                  <a:close/>
                </a:path>
                <a:path w="10773063" h="2877737" stroke="0" extrusionOk="0">
                  <a:moveTo>
                    <a:pt x="0" y="479632"/>
                  </a:moveTo>
                  <a:cubicBezTo>
                    <a:pt x="25971" y="162911"/>
                    <a:pt x="221621" y="18651"/>
                    <a:pt x="479632" y="0"/>
                  </a:cubicBezTo>
                  <a:cubicBezTo>
                    <a:pt x="662411" y="-56724"/>
                    <a:pt x="1025057" y="22228"/>
                    <a:pt x="1253190" y="0"/>
                  </a:cubicBezTo>
                  <a:cubicBezTo>
                    <a:pt x="1481323" y="-22228"/>
                    <a:pt x="1582822" y="11213"/>
                    <a:pt x="1732335" y="0"/>
                  </a:cubicBezTo>
                  <a:cubicBezTo>
                    <a:pt x="1881848" y="-11213"/>
                    <a:pt x="2161955" y="35760"/>
                    <a:pt x="2407755" y="0"/>
                  </a:cubicBezTo>
                  <a:cubicBezTo>
                    <a:pt x="2653555" y="-35760"/>
                    <a:pt x="2853945" y="69405"/>
                    <a:pt x="3083175" y="0"/>
                  </a:cubicBezTo>
                  <a:cubicBezTo>
                    <a:pt x="3312405" y="-69405"/>
                    <a:pt x="3416120" y="47549"/>
                    <a:pt x="3660457" y="0"/>
                  </a:cubicBezTo>
                  <a:cubicBezTo>
                    <a:pt x="3904794" y="-47549"/>
                    <a:pt x="4110505" y="11007"/>
                    <a:pt x="4434016" y="0"/>
                  </a:cubicBezTo>
                  <a:cubicBezTo>
                    <a:pt x="4757527" y="-11007"/>
                    <a:pt x="4615795" y="2505"/>
                    <a:pt x="4716884" y="0"/>
                  </a:cubicBezTo>
                  <a:cubicBezTo>
                    <a:pt x="4817973" y="-2505"/>
                    <a:pt x="5238400" y="72472"/>
                    <a:pt x="5392304" y="0"/>
                  </a:cubicBezTo>
                  <a:cubicBezTo>
                    <a:pt x="5546208" y="-72472"/>
                    <a:pt x="5942157" y="23761"/>
                    <a:pt x="6165863" y="0"/>
                  </a:cubicBezTo>
                  <a:cubicBezTo>
                    <a:pt x="6389569" y="-23761"/>
                    <a:pt x="6717007" y="92673"/>
                    <a:pt x="6939421" y="0"/>
                  </a:cubicBezTo>
                  <a:cubicBezTo>
                    <a:pt x="7161835" y="-92673"/>
                    <a:pt x="7392101" y="70776"/>
                    <a:pt x="7712979" y="0"/>
                  </a:cubicBezTo>
                  <a:cubicBezTo>
                    <a:pt x="8033857" y="-70776"/>
                    <a:pt x="7995260" y="19725"/>
                    <a:pt x="8192123" y="0"/>
                  </a:cubicBezTo>
                  <a:cubicBezTo>
                    <a:pt x="8388986" y="-19725"/>
                    <a:pt x="8433576" y="50568"/>
                    <a:pt x="8671268" y="0"/>
                  </a:cubicBezTo>
                  <a:cubicBezTo>
                    <a:pt x="8908961" y="-50568"/>
                    <a:pt x="9047949" y="9563"/>
                    <a:pt x="9150412" y="0"/>
                  </a:cubicBezTo>
                  <a:cubicBezTo>
                    <a:pt x="9252875" y="-9563"/>
                    <a:pt x="9975060" y="81435"/>
                    <a:pt x="10293431" y="0"/>
                  </a:cubicBezTo>
                  <a:cubicBezTo>
                    <a:pt x="10548543" y="5166"/>
                    <a:pt x="10721202" y="156466"/>
                    <a:pt x="10773063" y="479632"/>
                  </a:cubicBezTo>
                  <a:cubicBezTo>
                    <a:pt x="10828057" y="652572"/>
                    <a:pt x="10758973" y="760672"/>
                    <a:pt x="10773063" y="978435"/>
                  </a:cubicBezTo>
                  <a:cubicBezTo>
                    <a:pt x="10787153" y="1196198"/>
                    <a:pt x="10769402" y="1285526"/>
                    <a:pt x="10773063" y="1438869"/>
                  </a:cubicBezTo>
                  <a:cubicBezTo>
                    <a:pt x="10776724" y="1592212"/>
                    <a:pt x="10725742" y="1711800"/>
                    <a:pt x="10773063" y="1860933"/>
                  </a:cubicBezTo>
                  <a:cubicBezTo>
                    <a:pt x="10820384" y="2010066"/>
                    <a:pt x="10723897" y="2200569"/>
                    <a:pt x="10773063" y="2398105"/>
                  </a:cubicBezTo>
                  <a:cubicBezTo>
                    <a:pt x="10805824" y="2644798"/>
                    <a:pt x="10621246" y="2858073"/>
                    <a:pt x="10293431" y="2877737"/>
                  </a:cubicBezTo>
                  <a:cubicBezTo>
                    <a:pt x="10058650" y="2920784"/>
                    <a:pt x="9917991" y="2799138"/>
                    <a:pt x="9618011" y="2877737"/>
                  </a:cubicBezTo>
                  <a:cubicBezTo>
                    <a:pt x="9318031" y="2956336"/>
                    <a:pt x="9357133" y="2867850"/>
                    <a:pt x="9237004" y="2877737"/>
                  </a:cubicBezTo>
                  <a:cubicBezTo>
                    <a:pt x="9116875" y="2887624"/>
                    <a:pt x="8845385" y="2871133"/>
                    <a:pt x="8561584" y="2877737"/>
                  </a:cubicBezTo>
                  <a:cubicBezTo>
                    <a:pt x="8277783" y="2884341"/>
                    <a:pt x="8265396" y="2871086"/>
                    <a:pt x="8082440" y="2877737"/>
                  </a:cubicBezTo>
                  <a:cubicBezTo>
                    <a:pt x="7899484" y="2884388"/>
                    <a:pt x="7646516" y="2868331"/>
                    <a:pt x="7308882" y="2877737"/>
                  </a:cubicBezTo>
                  <a:cubicBezTo>
                    <a:pt x="6971248" y="2887143"/>
                    <a:pt x="6914135" y="2830436"/>
                    <a:pt x="6731599" y="2877737"/>
                  </a:cubicBezTo>
                  <a:cubicBezTo>
                    <a:pt x="6549063" y="2925038"/>
                    <a:pt x="6341515" y="2862954"/>
                    <a:pt x="5958041" y="2877737"/>
                  </a:cubicBezTo>
                  <a:cubicBezTo>
                    <a:pt x="5574567" y="2892520"/>
                    <a:pt x="5752359" y="2868660"/>
                    <a:pt x="5675173" y="2877737"/>
                  </a:cubicBezTo>
                  <a:cubicBezTo>
                    <a:pt x="5597987" y="2886814"/>
                    <a:pt x="5088560" y="2802086"/>
                    <a:pt x="4901614" y="2877737"/>
                  </a:cubicBezTo>
                  <a:cubicBezTo>
                    <a:pt x="4714668" y="2953388"/>
                    <a:pt x="4453547" y="2807009"/>
                    <a:pt x="4128056" y="2877737"/>
                  </a:cubicBezTo>
                  <a:cubicBezTo>
                    <a:pt x="3802565" y="2948465"/>
                    <a:pt x="3928564" y="2865100"/>
                    <a:pt x="3747050" y="2877737"/>
                  </a:cubicBezTo>
                  <a:cubicBezTo>
                    <a:pt x="3565536" y="2890374"/>
                    <a:pt x="3463200" y="2846072"/>
                    <a:pt x="3267905" y="2877737"/>
                  </a:cubicBezTo>
                  <a:cubicBezTo>
                    <a:pt x="3072610" y="2909402"/>
                    <a:pt x="2980965" y="2837575"/>
                    <a:pt x="2886899" y="2877737"/>
                  </a:cubicBezTo>
                  <a:cubicBezTo>
                    <a:pt x="2792833" y="2917899"/>
                    <a:pt x="2656749" y="2859726"/>
                    <a:pt x="2505893" y="2877737"/>
                  </a:cubicBezTo>
                  <a:cubicBezTo>
                    <a:pt x="2355037" y="2895748"/>
                    <a:pt x="2060272" y="2858647"/>
                    <a:pt x="1830473" y="2877737"/>
                  </a:cubicBezTo>
                  <a:cubicBezTo>
                    <a:pt x="1600674" y="2896827"/>
                    <a:pt x="1610124" y="2853974"/>
                    <a:pt x="1449466" y="2877737"/>
                  </a:cubicBezTo>
                  <a:cubicBezTo>
                    <a:pt x="1288808" y="2901500"/>
                    <a:pt x="691244" y="2869402"/>
                    <a:pt x="479632" y="2877737"/>
                  </a:cubicBezTo>
                  <a:cubicBezTo>
                    <a:pt x="233084" y="2858858"/>
                    <a:pt x="13444" y="2617003"/>
                    <a:pt x="0" y="2398105"/>
                  </a:cubicBezTo>
                  <a:cubicBezTo>
                    <a:pt x="-22629" y="2168294"/>
                    <a:pt x="34617" y="2009786"/>
                    <a:pt x="0" y="1899302"/>
                  </a:cubicBezTo>
                  <a:cubicBezTo>
                    <a:pt x="-34617" y="1788818"/>
                    <a:pt x="28864" y="1638452"/>
                    <a:pt x="0" y="1381314"/>
                  </a:cubicBezTo>
                  <a:cubicBezTo>
                    <a:pt x="-28864" y="1124176"/>
                    <a:pt x="1049" y="1122041"/>
                    <a:pt x="0" y="959250"/>
                  </a:cubicBezTo>
                  <a:cubicBezTo>
                    <a:pt x="-1049" y="796459"/>
                    <a:pt x="24872" y="706959"/>
                    <a:pt x="0" y="479632"/>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id="{C099DA64-484B-4B68-AFA9-48A3D1367E38}"/>
                </a:ext>
              </a:extLst>
            </p:cNvPr>
            <p:cNvSpPr txBox="1"/>
            <p:nvPr/>
          </p:nvSpPr>
          <p:spPr>
            <a:xfrm>
              <a:off x="1203848" y="3464702"/>
              <a:ext cx="9517074" cy="1474984"/>
            </a:xfrm>
            <a:prstGeom prst="rect">
              <a:avLst/>
            </a:prstGeom>
            <a:noFill/>
          </p:spPr>
          <p:txBody>
            <a:bodyPr wrap="square">
              <a:spAutoFit/>
            </a:bodyPr>
            <a:lstStyle/>
            <a:p>
              <a:pPr lvl="0" algn="just"/>
              <a:r>
                <a:rPr lang="vi-VN" sz="2800" dirty="0">
                  <a:solidFill>
                    <a:srgbClr val="7030A0"/>
                  </a:solidFill>
                  <a:ea typeface="Arial-Rounded" panose="020B0500000000000000" pitchFamily="34" charset="0"/>
                  <a:cs typeface="Arial" panose="020B0604020202020204" pitchFamily="34" charset="0"/>
                </a:rPr>
                <a:t>Câu chuyện đã giải thích  về đặc điểm</a:t>
              </a:r>
              <a:r>
                <a:rPr lang="en-US" sz="2800" dirty="0">
                  <a:solidFill>
                    <a:srgbClr val="7030A0"/>
                  </a:solidFill>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của</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dòng</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sông</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Đà</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7030A0"/>
                  </a:solidFill>
                  <a:latin typeface="Arial" panose="020B0604020202020204" pitchFamily="34" charset="0"/>
                  <a:ea typeface="Arial-Rounded" panose="020B0500000000000000" pitchFamily="34" charset="0"/>
                  <a:cs typeface="Arial" panose="020B0604020202020204" pitchFamily="34" charset="0"/>
                </a:rPr>
                <a:t>ngày</a:t>
              </a:r>
              <a:r>
                <a:rPr lang="en-US" sz="2800" dirty="0">
                  <a:solidFill>
                    <a:srgbClr val="7030A0"/>
                  </a:solidFill>
                  <a:latin typeface="Arial" panose="020B0604020202020204" pitchFamily="34" charset="0"/>
                  <a:ea typeface="Arial-Rounded" panose="020B0500000000000000" pitchFamily="34" charset="0"/>
                  <a:cs typeface="Arial" panose="020B0604020202020204" pitchFamily="34" charset="0"/>
                </a:rPr>
                <a:t> nay</a:t>
              </a:r>
              <a:r>
                <a:rPr lang="en-US" sz="2800" dirty="0">
                  <a:solidFill>
                    <a:srgbClr val="7030A0"/>
                  </a:solidFill>
                  <a:ea typeface="Arial-Rounded" panose="020B0500000000000000" pitchFamily="34" charset="0"/>
                  <a:cs typeface="Arial" panose="020B0604020202020204" pitchFamily="34" charset="0"/>
                </a:rPr>
                <a:t>:</a:t>
              </a:r>
              <a:r>
                <a:rPr lang="vi-VN" sz="2800" dirty="0">
                  <a:solidFill>
                    <a:srgbClr val="7030A0"/>
                  </a:solidFill>
                  <a:ea typeface="Arial-Rounded" panose="020B0500000000000000" pitchFamily="34" charset="0"/>
                  <a:cs typeface="Arial" panose="020B0604020202020204" pitchFamily="34" charset="0"/>
                </a:rPr>
                <a:t> ngoằn ngoèo, có nhiều thác ghềnh (trăm bảy mươi thác, tr</a:t>
              </a:r>
              <a:r>
                <a:rPr lang="en-US" sz="2800" dirty="0">
                  <a:solidFill>
                    <a:srgbClr val="7030A0"/>
                  </a:solidFill>
                  <a:ea typeface="Arial-Rounded" panose="020B0500000000000000" pitchFamily="34" charset="0"/>
                  <a:cs typeface="Arial" panose="020B0604020202020204" pitchFamily="34" charset="0"/>
                </a:rPr>
                <a:t>ă</a:t>
              </a:r>
              <a:r>
                <a:rPr lang="vi-VN" sz="2800" dirty="0">
                  <a:solidFill>
                    <a:srgbClr val="7030A0"/>
                  </a:solidFill>
                  <a:ea typeface="Arial-Rounded" panose="020B0500000000000000" pitchFamily="34" charset="0"/>
                  <a:cs typeface="Arial" panose="020B0604020202020204" pitchFamily="34" charset="0"/>
                </a:rPr>
                <a:t>m</a:t>
              </a:r>
              <a:r>
                <a:rPr lang="en-US" sz="2800" dirty="0">
                  <a:solidFill>
                    <a:srgbClr val="7030A0"/>
                  </a:solidFill>
                  <a:ea typeface="Arial-Rounded" panose="020B0500000000000000" pitchFamily="34" charset="0"/>
                  <a:cs typeface="Arial" panose="020B0604020202020204" pitchFamily="34" charset="0"/>
                </a:rPr>
                <a:t> </a:t>
              </a:r>
              <a:r>
                <a:rPr lang="vi-VN" sz="2800" dirty="0">
                  <a:solidFill>
                    <a:srgbClr val="7030A0"/>
                  </a:solidFill>
                  <a:ea typeface="Arial-Rounded" panose="020B0500000000000000" pitchFamily="34" charset="0"/>
                  <a:cs typeface="Arial" panose="020B0604020202020204" pitchFamily="34" charset="0"/>
                </a:rPr>
                <a:t>ba mươi ghềnh)</a:t>
              </a:r>
            </a:p>
          </p:txBody>
        </p:sp>
      </p:grpSp>
      <p:pic>
        <p:nvPicPr>
          <p:cNvPr id="12" name="Google Shape;368;p21">
            <a:extLst>
              <a:ext uri="{FF2B5EF4-FFF2-40B4-BE49-F238E27FC236}">
                <a16:creationId xmlns:a16="http://schemas.microsoft.com/office/drawing/2014/main" id="{0082EB2F-FC74-4DEC-9ACB-EACD5229E442}"/>
              </a:ext>
            </a:extLst>
          </p:cNvPr>
          <p:cNvPicPr preferRelativeResize="0"/>
          <p:nvPr/>
        </p:nvPicPr>
        <p:blipFill rotWithShape="1">
          <a:blip r:embed="rId2">
            <a:alphaModFix/>
          </a:blip>
          <a:srcRect l="3291" t="21119" r="3520" b="21972"/>
          <a:stretch/>
        </p:blipFill>
        <p:spPr>
          <a:xfrm>
            <a:off x="2113935" y="534260"/>
            <a:ext cx="7620000" cy="2079374"/>
          </a:xfrm>
          <a:prstGeom prst="rect">
            <a:avLst/>
          </a:prstGeom>
          <a:noFill/>
          <a:ln>
            <a:noFill/>
          </a:ln>
        </p:spPr>
      </p:pic>
      <p:sp>
        <p:nvSpPr>
          <p:cNvPr id="13" name="Google Shape;369;p21">
            <a:extLst>
              <a:ext uri="{FF2B5EF4-FFF2-40B4-BE49-F238E27FC236}">
                <a16:creationId xmlns:a16="http://schemas.microsoft.com/office/drawing/2014/main" id="{E3741958-CD31-4CB3-904D-E470DF09D691}"/>
              </a:ext>
            </a:extLst>
          </p:cNvPr>
          <p:cNvSpPr/>
          <p:nvPr/>
        </p:nvSpPr>
        <p:spPr>
          <a:xfrm>
            <a:off x="2660544" y="1068538"/>
            <a:ext cx="6526782" cy="1077178"/>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0070C0"/>
                </a:solidFill>
                <a:latin typeface="Arial Rounded"/>
                <a:ea typeface="Arial Rounded"/>
                <a:cs typeface="Arial Rounded"/>
                <a:sym typeface="Arial Rounded"/>
              </a:rPr>
              <a:t>5</a:t>
            </a:r>
            <a:r>
              <a:rPr lang="vi-VN"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Câu</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chuyện</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đã</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giải</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thích</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điều</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gì</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về</a:t>
            </a:r>
            <a:r>
              <a:rPr lang="en-US" sz="3200" b="1" dirty="0">
                <a:solidFill>
                  <a:srgbClr val="0070C0"/>
                </a:solidFill>
                <a:latin typeface="Arial Rounded"/>
                <a:ea typeface="Arial Rounded"/>
                <a:cs typeface="Arial Rounded"/>
                <a:sym typeface="Arial Rounded"/>
              </a:rPr>
              <a:t> con </a:t>
            </a:r>
            <a:r>
              <a:rPr lang="en-US" sz="3200" b="1" dirty="0" err="1">
                <a:solidFill>
                  <a:srgbClr val="0070C0"/>
                </a:solidFill>
                <a:latin typeface="Arial Rounded"/>
                <a:ea typeface="Arial Rounded"/>
                <a:cs typeface="Arial Rounded"/>
                <a:sym typeface="Arial Rounded"/>
              </a:rPr>
              <a:t>sông</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Đà</a:t>
            </a:r>
            <a:r>
              <a:rPr lang="en-US" sz="3200" b="1" dirty="0">
                <a:solidFill>
                  <a:srgbClr val="0070C0"/>
                </a:solidFill>
                <a:latin typeface="Arial Rounded"/>
                <a:ea typeface="Arial Rounded"/>
                <a:cs typeface="Arial Rounded"/>
                <a:sym typeface="Arial Rounded"/>
              </a:rPr>
              <a:t> </a:t>
            </a:r>
            <a:r>
              <a:rPr lang="en-US" sz="3200" b="1" dirty="0" err="1">
                <a:solidFill>
                  <a:srgbClr val="0070C0"/>
                </a:solidFill>
                <a:latin typeface="Arial Rounded"/>
                <a:ea typeface="Arial Rounded"/>
                <a:cs typeface="Arial Rounded"/>
                <a:sym typeface="Arial Rounded"/>
              </a:rPr>
              <a:t>ngày</a:t>
            </a:r>
            <a:r>
              <a:rPr lang="en-US" sz="3200" b="1" dirty="0">
                <a:solidFill>
                  <a:srgbClr val="0070C0"/>
                </a:solidFill>
                <a:latin typeface="Arial Rounded"/>
                <a:ea typeface="Arial Rounded"/>
                <a:cs typeface="Arial Rounded"/>
                <a:sym typeface="Arial Rounded"/>
              </a:rPr>
              <a:t> nay?</a:t>
            </a:r>
            <a:endParaRPr lang="vi-VN" sz="3200" b="1" dirty="0">
              <a:solidFill>
                <a:srgbClr val="0070C0"/>
              </a:solidFill>
              <a:latin typeface="Arial Rounded"/>
              <a:ea typeface="Arial Rounded"/>
              <a:cs typeface="Arial Rounded"/>
              <a:sym typeface="Arial Rounded"/>
            </a:endParaRPr>
          </a:p>
        </p:txBody>
      </p:sp>
    </p:spTree>
    <p:extLst>
      <p:ext uri="{BB962C8B-B14F-4D97-AF65-F5344CB8AC3E}">
        <p14:creationId xmlns:p14="http://schemas.microsoft.com/office/powerpoint/2010/main" val="230420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96C1C2A-66E1-4ED1-88B1-7F7F2DCF05B9}"/>
              </a:ext>
            </a:extLst>
          </p:cNvPr>
          <p:cNvGrpSpPr/>
          <p:nvPr/>
        </p:nvGrpSpPr>
        <p:grpSpPr>
          <a:xfrm>
            <a:off x="802986" y="2417607"/>
            <a:ext cx="10743344" cy="2263075"/>
            <a:chOff x="724328" y="1561673"/>
            <a:chExt cx="10743344" cy="4068565"/>
          </a:xfrm>
        </p:grpSpPr>
        <p:grpSp>
          <p:nvGrpSpPr>
            <p:cNvPr id="2" name="组合 6">
              <a:extLst>
                <a:ext uri="{FF2B5EF4-FFF2-40B4-BE49-F238E27FC236}">
                  <a16:creationId xmlns:a16="http://schemas.microsoft.com/office/drawing/2014/main" id="{E69B8575-5D64-4FA7-8E1B-A20F4CE00BDB}"/>
                </a:ext>
              </a:extLst>
            </p:cNvPr>
            <p:cNvGrpSpPr/>
            <p:nvPr/>
          </p:nvGrpSpPr>
          <p:grpSpPr>
            <a:xfrm>
              <a:off x="724328" y="1561673"/>
              <a:ext cx="10743344" cy="4068565"/>
              <a:chOff x="666750" y="666750"/>
              <a:chExt cx="11049000" cy="5695950"/>
            </a:xfrm>
            <a:effectLst>
              <a:outerShdw blurRad="254000" sx="102000" sy="102000" algn="ctr" rotWithShape="0">
                <a:prstClr val="black">
                  <a:alpha val="25000"/>
                </a:prstClr>
              </a:outerShdw>
            </a:effectLst>
          </p:grpSpPr>
          <p:sp>
            <p:nvSpPr>
              <p:cNvPr id="3" name="圆角矩形 4">
                <a:extLst>
                  <a:ext uri="{FF2B5EF4-FFF2-40B4-BE49-F238E27FC236}">
                    <a16:creationId xmlns:a16="http://schemas.microsoft.com/office/drawing/2014/main" id="{213A34D9-8C3D-4752-9821-9359B8FEA059}"/>
                  </a:ext>
                </a:extLst>
              </p:cNvPr>
              <p:cNvSpPr/>
              <p:nvPr userDrawn="1"/>
            </p:nvSpPr>
            <p:spPr>
              <a:xfrm>
                <a:off x="666750" y="666750"/>
                <a:ext cx="11049000" cy="5695950"/>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圆角矩形 5">
                <a:extLst>
                  <a:ext uri="{FF2B5EF4-FFF2-40B4-BE49-F238E27FC236}">
                    <a16:creationId xmlns:a16="http://schemas.microsoft.com/office/drawing/2014/main" id="{C3B5C5BF-E33D-4435-86E2-291BD118EE18}"/>
                  </a:ext>
                </a:extLst>
              </p:cNvPr>
              <p:cNvSpPr/>
              <p:nvPr/>
            </p:nvSpPr>
            <p:spPr>
              <a:xfrm>
                <a:off x="819149" y="700924"/>
                <a:ext cx="10744203" cy="5471275"/>
              </a:xfrm>
              <a:prstGeom prst="roundRect">
                <a:avLst/>
              </a:prstGeom>
              <a:solidFill>
                <a:sysClr val="window" lastClr="FFFFFF"/>
              </a:solidFill>
              <a:ln w="28575" cap="flat" cmpd="sng" algn="ctr">
                <a:solidFill>
                  <a:srgbClr val="F26D1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D88ABBD9-2E93-45E3-B3C2-995392539856}"/>
                </a:ext>
              </a:extLst>
            </p:cNvPr>
            <p:cNvSpPr txBox="1"/>
            <p:nvPr/>
          </p:nvSpPr>
          <p:spPr>
            <a:xfrm>
              <a:off x="1291553" y="1792146"/>
              <a:ext cx="9608893" cy="2401748"/>
            </a:xfrm>
            <a:prstGeom prst="rect">
              <a:avLst/>
            </a:prstGeom>
            <a:noFill/>
          </p:spPr>
          <p:txBody>
            <a:bodyPr wrap="square" rtlCol="0">
              <a:spAutoFit/>
            </a:bodyPr>
            <a:lstStyle/>
            <a:p>
              <a:pPr algn="just">
                <a:lnSpc>
                  <a:spcPct val="120000"/>
                </a:lnSpc>
              </a:pP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dirty="0">
                  <a:solidFill>
                    <a:srgbClr val="002060"/>
                  </a:solidFill>
                  <a:latin typeface="Arial" panose="020B0604020202020204" pitchFamily="34" charset="0"/>
                  <a:ea typeface="Arial-Rounded" panose="020B0500000000000000" pitchFamily="34" charset="0"/>
                  <a:cs typeface="Arial" panose="020B0604020202020204" pitchFamily="34" charset="0"/>
                </a:rPr>
                <a:t>Bài đọc kể về những việc</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dirty="0">
                  <a:solidFill>
                    <a:srgbClr val="002060"/>
                  </a:solidFill>
                  <a:latin typeface="Arial" panose="020B0604020202020204" pitchFamily="34" charset="0"/>
                  <a:ea typeface="Arial-Rounded" panose="020B0500000000000000" pitchFamily="34" charset="0"/>
                  <a:cs typeface="Arial" panose="020B0604020202020204" pitchFamily="34" charset="0"/>
                </a:rPr>
                <a:t>ông Đùng, bà Đùng đã làm giúp dân. </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Qua</a:t>
              </a:r>
              <a:r>
                <a:rPr lang="vi-VN" sz="3200" dirty="0">
                  <a:solidFill>
                    <a:srgbClr val="002060"/>
                  </a:solidFill>
                  <a:latin typeface="Arial" panose="020B0604020202020204" pitchFamily="34" charset="0"/>
                  <a:ea typeface="Arial-Rounded" panose="020B0500000000000000" pitchFamily="34" charset="0"/>
                  <a:cs typeface="Arial" panose="020B0604020202020204" pitchFamily="34" charset="0"/>
                </a:rPr>
                <a:t> đó</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dirty="0">
                  <a:solidFill>
                    <a:srgbClr val="002060"/>
                  </a:solidFill>
                  <a:latin typeface="Arial" panose="020B0604020202020204" pitchFamily="34" charset="0"/>
                  <a:ea typeface="Arial-Rounded" panose="020B0500000000000000" pitchFamily="34" charset="0"/>
                  <a:cs typeface="Arial" panose="020B0604020202020204" pitchFamily="34" charset="0"/>
                </a:rPr>
                <a:t>giải thích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sự</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hình</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thành</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dirty="0">
                  <a:solidFill>
                    <a:srgbClr val="002060"/>
                  </a:solidFill>
                  <a:latin typeface="Arial" panose="020B0604020202020204" pitchFamily="34" charset="0"/>
                  <a:ea typeface="Arial-Rounded" panose="020B0500000000000000" pitchFamily="34" charset="0"/>
                  <a:cs typeface="Arial" panose="020B0604020202020204" pitchFamily="34" charset="0"/>
                </a:rPr>
                <a:t>dòng sông Đà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ngày</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nay</a:t>
              </a:r>
              <a:r>
                <a:rPr lang="vi-VN"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a:p>
              <a:pPr algn="just">
                <a:lnSpc>
                  <a:spcPct val="120000"/>
                </a:lnSpc>
              </a:pPr>
              <a:endParaRPr lang="vi-VN" sz="3200"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grpSp>
      <p:pic>
        <p:nvPicPr>
          <p:cNvPr id="6" name="Picture 5">
            <a:extLst>
              <a:ext uri="{FF2B5EF4-FFF2-40B4-BE49-F238E27FC236}">
                <a16:creationId xmlns:a16="http://schemas.microsoft.com/office/drawing/2014/main" id="{F6C403E7-A0D7-480E-B77B-058769A8219D}"/>
              </a:ext>
            </a:extLst>
          </p:cNvPr>
          <p:cNvPicPr>
            <a:picLocks noChangeAspect="1"/>
          </p:cNvPicPr>
          <p:nvPr/>
        </p:nvPicPr>
        <p:blipFill>
          <a:blip r:embed="rId2"/>
          <a:stretch>
            <a:fillRect/>
          </a:stretch>
        </p:blipFill>
        <p:spPr>
          <a:xfrm>
            <a:off x="2697410" y="986279"/>
            <a:ext cx="6954494" cy="836269"/>
          </a:xfrm>
          <a:prstGeom prst="rect">
            <a:avLst/>
          </a:prstGeom>
        </p:spPr>
      </p:pic>
    </p:spTree>
    <p:extLst>
      <p:ext uri="{BB962C8B-B14F-4D97-AF65-F5344CB8AC3E}">
        <p14:creationId xmlns:p14="http://schemas.microsoft.com/office/powerpoint/2010/main" val="191366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403123" y="314632"/>
            <a:ext cx="11537730" cy="635801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id="{3B97E15D-2B7B-42F7-8387-EEEBB80F99EE}"/>
              </a:ext>
            </a:extLst>
          </p:cNvPr>
          <p:cNvSpPr txBox="1"/>
          <p:nvPr/>
        </p:nvSpPr>
        <p:spPr>
          <a:xfrm>
            <a:off x="508546" y="824894"/>
            <a:ext cx="11174907" cy="58477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Ngày xửa ngày xưa, ở xứ Mường Bi xuất hiện một đôi vợ chồng cao lớn khác thường. Họ đứng </a:t>
            </a:r>
            <a:r>
              <a:rPr kumimoji="0" lang="vi-VN" sz="22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cao</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hơn </a:t>
            </a:r>
            <a:r>
              <a:rPr kumimoji="0" lang="vi-VN" sz="2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năm lần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đỉnh núi cao nhất. Người Mường hay gọi họ là </a:t>
            </a:r>
            <a:r>
              <a:rPr kumimoji="0" lang="vi-VN" sz="2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ông Đùng, bà Đùng</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nghĩa là ông bà </a:t>
            </a:r>
            <a:r>
              <a:rPr kumimoji="0" lang="vi-VN" sz="22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khổng lổ</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等线" panose="020F0502020204030204"/>
                <a:ea typeface="Arial-Rounded" panose="020B0500000000000000" pitchFamily="34" charset="0"/>
                <a:cs typeface="Arial" panose="020B0604020202020204" pitchFamily="34" charset="0"/>
              </a:rPr>
              <a:t>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Hồi ấy, đất thì cao thấp, lồi lõm. Cây cối hoang dại mọc </a:t>
            </a:r>
            <a:r>
              <a:rPr kumimoji="0" lang="vi-VN" sz="2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chằng chịt</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Nước thì chảy từ lòng đất, ngập </a:t>
            </a:r>
            <a:r>
              <a:rPr kumimoji="0" lang="vi-VN" sz="2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lênh láng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khắp nơi. Thấy vậy, ông Đùng, bà Đùng </a:t>
            </a:r>
            <a:r>
              <a:rPr kumimoji="0" lang="vi-VN" sz="22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liền</a:t>
            </a:r>
            <a:r>
              <a:rPr kumimoji="0" lang="vi-VN" sz="2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ra tay</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Chỉ một ngày, ông bà đã </a:t>
            </a:r>
            <a:r>
              <a:rPr kumimoji="0" lang="vi-VN" sz="2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nhổ cây</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san đất</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làm thành cánh đồng bằng phẳng, rộng rãi, lấy chỗ cho dân ở và cày cấy.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Ông Đùng bàn với vợ làm một con đường dẫn nước đi, tránh để nước </a:t>
            </a:r>
            <a:r>
              <a:rPr kumimoji="0" lang="vi-VN" sz="22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tràn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lênh láng. Ông Đùng </a:t>
            </a:r>
            <a:r>
              <a:rPr kumimoji="0" lang="vi-VN" sz="2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lom khom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dùng tay </a:t>
            </a:r>
            <a:r>
              <a:rPr kumimoji="0" lang="vi-VN" sz="2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bới</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đất đằng trước, bà Đùng </a:t>
            </a:r>
            <a:r>
              <a:rPr kumimoji="0" lang="vi-VN" sz="2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hì hụi vét</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đất đằng sau. Họ làm việc suốt ngày đêm, cùng </a:t>
            </a:r>
            <a:r>
              <a:rPr kumimoji="0" lang="vi-VN" sz="22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trò chuyện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vui vẻ. Thế rồi, theo con đường ông bà Đùng </a:t>
            </a:r>
            <a:r>
              <a:rPr kumimoji="0" lang="vi-VN" sz="2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đào bới</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nước đã </a:t>
            </a:r>
            <a:r>
              <a:rPr kumimoji="0" lang="vi-VN" sz="2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chảy </a:t>
            </a:r>
            <a:r>
              <a:rPr kumimoji="0" lang="vi-VN" sz="22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thành dòng</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vượt</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qua đồi núi, </a:t>
            </a:r>
            <a:r>
              <a:rPr kumimoji="0" lang="vi-VN" sz="2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đổ</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về xuôi. Đó chính là sông Đà ngày nay.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Xong mọi việc, ông bà Đùng </a:t>
            </a:r>
            <a:r>
              <a:rPr kumimoji="0" lang="vi-VN" sz="2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ngẩng đầu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nhìn lại mới biết: Do </a:t>
            </a:r>
            <a:r>
              <a:rPr kumimoji="0" lang="vi-VN" sz="22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vét</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đất ban đêm, không nhìn rõ, dòng sông đã không thẳng. Nơi chưa được vét, đất đá </a:t>
            </a:r>
            <a:r>
              <a:rPr kumimoji="0" lang="vi-VN" sz="22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cản trở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dòng chảy và tạo thành thác ghềnh. Vì thế, sông Đà mới </a:t>
            </a:r>
            <a:r>
              <a:rPr kumimoji="0" lang="vi-VN" sz="2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ngoằn ngoèo</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có tới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trăm b</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ả</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y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mươi</a:t>
            </a:r>
            <a:r>
              <a:rPr kumimoji="0" lang="en-US" sz="22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ác, trăm ba mươi ghềnh” như bây giờ.</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(Theo Truyện cổ dân tộc Mường)</a:t>
            </a:r>
            <a:endPar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87119743-7DDC-498C-955C-98668BE28D5C}"/>
              </a:ext>
            </a:extLst>
          </p:cNvPr>
          <p:cNvGrpSpPr/>
          <p:nvPr/>
        </p:nvGrpSpPr>
        <p:grpSpPr>
          <a:xfrm>
            <a:off x="240393" y="665578"/>
            <a:ext cx="608798" cy="619125"/>
            <a:chOff x="-93175" y="1999914"/>
            <a:chExt cx="931530" cy="931530"/>
          </a:xfrm>
        </p:grpSpPr>
        <p:pic>
          <p:nvPicPr>
            <p:cNvPr id="32" name="Picture 31" descr="A picture containing vector graphics&#10;&#10;Description automatically generated">
              <a:extLst>
                <a:ext uri="{FF2B5EF4-FFF2-40B4-BE49-F238E27FC236}">
                  <a16:creationId xmlns:a16="http://schemas.microsoft.com/office/drawing/2014/main" id="{B2B6BB3D-FB96-4500-A787-367A9359A1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33" name="TextBox 32">
              <a:extLst>
                <a:ext uri="{FF2B5EF4-FFF2-40B4-BE49-F238E27FC236}">
                  <a16:creationId xmlns:a16="http://schemas.microsoft.com/office/drawing/2014/main" id="{F964AF5D-1739-47BB-AD2E-6ABF70E5F0A4}"/>
                </a:ext>
              </a:extLst>
            </p:cNvPr>
            <p:cNvSpPr txBox="1"/>
            <p:nvPr/>
          </p:nvSpPr>
          <p:spPr>
            <a:xfrm>
              <a:off x="-40415" y="2120406"/>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35" name="Group 34">
            <a:extLst>
              <a:ext uri="{FF2B5EF4-FFF2-40B4-BE49-F238E27FC236}">
                <a16:creationId xmlns:a16="http://schemas.microsoft.com/office/drawing/2014/main" id="{27DF2052-B7B9-456A-976F-F83E38AC4964}"/>
              </a:ext>
            </a:extLst>
          </p:cNvPr>
          <p:cNvGrpSpPr/>
          <p:nvPr/>
        </p:nvGrpSpPr>
        <p:grpSpPr>
          <a:xfrm>
            <a:off x="278129" y="1667418"/>
            <a:ext cx="608798" cy="619125"/>
            <a:chOff x="-93175" y="1999914"/>
            <a:chExt cx="931530" cy="931530"/>
          </a:xfrm>
        </p:grpSpPr>
        <p:pic>
          <p:nvPicPr>
            <p:cNvPr id="36" name="Picture 35" descr="A picture containing vector graphics&#10;&#10;Description automatically generated">
              <a:extLst>
                <a:ext uri="{FF2B5EF4-FFF2-40B4-BE49-F238E27FC236}">
                  <a16:creationId xmlns:a16="http://schemas.microsoft.com/office/drawing/2014/main" id="{F05212DA-0E6A-43DA-8BD1-94013E24CE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37" name="TextBox 36">
              <a:extLst>
                <a:ext uri="{FF2B5EF4-FFF2-40B4-BE49-F238E27FC236}">
                  <a16:creationId xmlns:a16="http://schemas.microsoft.com/office/drawing/2014/main" id="{856A519B-9C4F-4A8B-B308-2E07DAA5FB74}"/>
                </a:ext>
              </a:extLst>
            </p:cNvPr>
            <p:cNvSpPr txBox="1"/>
            <p:nvPr/>
          </p:nvSpPr>
          <p:spPr>
            <a:xfrm>
              <a:off x="-45396" y="2069868"/>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40" name="Group 39">
            <a:extLst>
              <a:ext uri="{FF2B5EF4-FFF2-40B4-BE49-F238E27FC236}">
                <a16:creationId xmlns:a16="http://schemas.microsoft.com/office/drawing/2014/main" id="{B77169CB-D734-4159-9549-D6D7C85C9878}"/>
              </a:ext>
            </a:extLst>
          </p:cNvPr>
          <p:cNvGrpSpPr/>
          <p:nvPr/>
        </p:nvGrpSpPr>
        <p:grpSpPr>
          <a:xfrm>
            <a:off x="180214" y="3025768"/>
            <a:ext cx="608798" cy="619125"/>
            <a:chOff x="-93175" y="1999914"/>
            <a:chExt cx="931530" cy="931530"/>
          </a:xfrm>
        </p:grpSpPr>
        <p:pic>
          <p:nvPicPr>
            <p:cNvPr id="41" name="Picture 40" descr="A picture containing vector graphics&#10;&#10;Description automatically generated">
              <a:extLst>
                <a:ext uri="{FF2B5EF4-FFF2-40B4-BE49-F238E27FC236}">
                  <a16:creationId xmlns:a16="http://schemas.microsoft.com/office/drawing/2014/main" id="{5DEBFD10-8A32-48AA-9EC0-F8676ED387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42" name="TextBox 41">
              <a:extLst>
                <a:ext uri="{FF2B5EF4-FFF2-40B4-BE49-F238E27FC236}">
                  <a16:creationId xmlns:a16="http://schemas.microsoft.com/office/drawing/2014/main" id="{CE05E325-AFA1-474D-9CB6-54E2D12BA121}"/>
                </a:ext>
              </a:extLst>
            </p:cNvPr>
            <p:cNvSpPr txBox="1"/>
            <p:nvPr/>
          </p:nvSpPr>
          <p:spPr>
            <a:xfrm>
              <a:off x="-54899" y="2072062"/>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3</a:t>
              </a:r>
            </a:p>
          </p:txBody>
        </p:sp>
      </p:grpSp>
      <p:grpSp>
        <p:nvGrpSpPr>
          <p:cNvPr id="43" name="Group 42">
            <a:extLst>
              <a:ext uri="{FF2B5EF4-FFF2-40B4-BE49-F238E27FC236}">
                <a16:creationId xmlns:a16="http://schemas.microsoft.com/office/drawing/2014/main" id="{3B18D889-A5AC-45BA-900D-8F1346E791F5}"/>
              </a:ext>
            </a:extLst>
          </p:cNvPr>
          <p:cNvGrpSpPr/>
          <p:nvPr/>
        </p:nvGrpSpPr>
        <p:grpSpPr>
          <a:xfrm>
            <a:off x="230672" y="4794849"/>
            <a:ext cx="608798" cy="619125"/>
            <a:chOff x="-93175" y="1999914"/>
            <a:chExt cx="931530" cy="931530"/>
          </a:xfrm>
        </p:grpSpPr>
        <p:pic>
          <p:nvPicPr>
            <p:cNvPr id="44" name="Picture 43" descr="A picture containing vector graphics&#10;&#10;Description automatically generated">
              <a:extLst>
                <a:ext uri="{FF2B5EF4-FFF2-40B4-BE49-F238E27FC236}">
                  <a16:creationId xmlns:a16="http://schemas.microsoft.com/office/drawing/2014/main" id="{ED43381E-F5CA-4BB8-9DAE-D372C2EB52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45" name="TextBox 44">
              <a:extLst>
                <a:ext uri="{FF2B5EF4-FFF2-40B4-BE49-F238E27FC236}">
                  <a16:creationId xmlns:a16="http://schemas.microsoft.com/office/drawing/2014/main" id="{4BE7E940-6B1C-44C8-9BFC-8E122DBAED20}"/>
                </a:ext>
              </a:extLst>
            </p:cNvPr>
            <p:cNvSpPr txBox="1"/>
            <p:nvPr/>
          </p:nvSpPr>
          <p:spPr>
            <a:xfrm>
              <a:off x="-61846" y="2125547"/>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4</a:t>
              </a:r>
            </a:p>
          </p:txBody>
        </p:sp>
      </p:grpSp>
      <p:sp>
        <p:nvSpPr>
          <p:cNvPr id="25" name="TextBox 24">
            <a:extLst>
              <a:ext uri="{FF2B5EF4-FFF2-40B4-BE49-F238E27FC236}">
                <a16:creationId xmlns:a16="http://schemas.microsoft.com/office/drawing/2014/main" id="{4B597D28-72E0-4ECB-88B8-75C398EB532C}"/>
              </a:ext>
            </a:extLst>
          </p:cNvPr>
          <p:cNvSpPr txBox="1"/>
          <p:nvPr/>
        </p:nvSpPr>
        <p:spPr>
          <a:xfrm>
            <a:off x="3146545" y="394007"/>
            <a:ext cx="5948672" cy="430887"/>
          </a:xfrm>
          <a:prstGeom prst="rect">
            <a:avLst/>
          </a:prstGeom>
          <a:noFill/>
        </p:spPr>
        <p:txBody>
          <a:bodyPr wrap="square" lIns="0" tIns="0" rIns="0" bIns="0" rtlCol="0">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9Slide03 SVNAcherus" panose="02000505000000020004" pitchFamily="2" charset="0"/>
                <a:ea typeface="Arial-Rounded" panose="020B0500000000000000" pitchFamily="34" charset="0"/>
                <a:cs typeface="Arial-Rounded" panose="020B0500000000000000" pitchFamily="34" charset="0"/>
              </a:rPr>
              <a:t>SỰ TÍCH ÔNG ĐÙNG, BÀ ĐÙNG</a:t>
            </a:r>
            <a:endParaRPr kumimoji="0" lang="vi-VN"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9151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par>
                                <p:cTn id="13" presetID="53" presetClass="entr" presetSubtype="16"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par>
                                <p:cTn id="18" presetID="53" presetClass="entr" presetSubtype="16"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500" fill="hold"/>
                                        <p:tgtEl>
                                          <p:spTgt spid="43"/>
                                        </p:tgtEl>
                                        <p:attrNameLst>
                                          <p:attrName>ppt_w</p:attrName>
                                        </p:attrNameLst>
                                      </p:cBhvr>
                                      <p:tavLst>
                                        <p:tav tm="0">
                                          <p:val>
                                            <p:fltVal val="0"/>
                                          </p:val>
                                        </p:tav>
                                        <p:tav tm="100000">
                                          <p:val>
                                            <p:strVal val="#ppt_w"/>
                                          </p:val>
                                        </p:tav>
                                      </p:tavLst>
                                    </p:anim>
                                    <p:anim calcmode="lin" valueType="num">
                                      <p:cBhvr>
                                        <p:cTn id="26" dur="500" fill="hold"/>
                                        <p:tgtEl>
                                          <p:spTgt spid="43"/>
                                        </p:tgtEl>
                                        <p:attrNameLst>
                                          <p:attrName>ppt_h</p:attrName>
                                        </p:attrNameLst>
                                      </p:cBhvr>
                                      <p:tavLst>
                                        <p:tav tm="0">
                                          <p:val>
                                            <p:fltVal val="0"/>
                                          </p:val>
                                        </p:tav>
                                        <p:tav tm="100000">
                                          <p:val>
                                            <p:strVal val="#ppt_h"/>
                                          </p:val>
                                        </p:tav>
                                      </p:tavLst>
                                    </p:anim>
                                    <p:animEffect transition="in" filter="fade">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9D53CB12-273D-40C7-871E-0FC38A1C2805}"/>
              </a:ext>
            </a:extLst>
          </p:cNvPr>
          <p:cNvSpPr/>
          <p:nvPr/>
        </p:nvSpPr>
        <p:spPr>
          <a:xfrm>
            <a:off x="499688" y="326316"/>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Diagonal Corners Rounded 6">
            <a:extLst>
              <a:ext uri="{FF2B5EF4-FFF2-40B4-BE49-F238E27FC236}">
                <a16:creationId xmlns:a16="http://schemas.microsoft.com/office/drawing/2014/main" id="{748785F9-6198-4903-9039-E01F8700B7EC}"/>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1A3471B8-1286-4990-9DA7-CD7E709D2D78}"/>
              </a:ext>
            </a:extLst>
          </p:cNvPr>
          <p:cNvGrpSpPr/>
          <p:nvPr/>
        </p:nvGrpSpPr>
        <p:grpSpPr>
          <a:xfrm>
            <a:off x="3026511" y="2300850"/>
            <a:ext cx="6043728" cy="3704100"/>
            <a:chOff x="3110258" y="1375900"/>
            <a:chExt cx="6043728" cy="3704100"/>
          </a:xfrm>
        </p:grpSpPr>
        <p:grpSp>
          <p:nvGrpSpPr>
            <p:cNvPr id="9" name="Group 8">
              <a:extLst>
                <a:ext uri="{FF2B5EF4-FFF2-40B4-BE49-F238E27FC236}">
                  <a16:creationId xmlns:a16="http://schemas.microsoft.com/office/drawing/2014/main" id="{062151E8-5178-401F-AEAF-3DA4ED7C13CC}"/>
                </a:ext>
              </a:extLst>
            </p:cNvPr>
            <p:cNvGrpSpPr/>
            <p:nvPr/>
          </p:nvGrpSpPr>
          <p:grpSpPr>
            <a:xfrm>
              <a:off x="3110258" y="1375900"/>
              <a:ext cx="6043728" cy="3704100"/>
              <a:chOff x="6290338" y="2737340"/>
              <a:chExt cx="6043728" cy="3704100"/>
            </a:xfrm>
          </p:grpSpPr>
          <p:sp>
            <p:nvSpPr>
              <p:cNvPr id="14" name="Rectangle: Rounded Corners 22">
                <a:extLst>
                  <a:ext uri="{FF2B5EF4-FFF2-40B4-BE49-F238E27FC236}">
                    <a16:creationId xmlns:a16="http://schemas.microsoft.com/office/drawing/2014/main" id="{AF535E99-DD09-4B16-B00B-8B80AA5CF73D}"/>
                  </a:ext>
                </a:extLst>
              </p:cNvPr>
              <p:cNvSpPr/>
              <p:nvPr/>
            </p:nvSpPr>
            <p:spPr>
              <a:xfrm>
                <a:off x="6290338" y="3766043"/>
                <a:ext cx="6043728" cy="2675397"/>
              </a:xfrm>
              <a:custGeom>
                <a:avLst/>
                <a:gdLst>
                  <a:gd name="connsiteX0" fmla="*/ 0 w 6043728"/>
                  <a:gd name="connsiteY0" fmla="*/ 539681 h 2675397"/>
                  <a:gd name="connsiteX1" fmla="*/ 539681 w 6043728"/>
                  <a:gd name="connsiteY1" fmla="*/ 0 h 2675397"/>
                  <a:gd name="connsiteX2" fmla="*/ 1209870 w 6043728"/>
                  <a:gd name="connsiteY2" fmla="*/ 0 h 2675397"/>
                  <a:gd name="connsiteX3" fmla="*/ 1880060 w 6043728"/>
                  <a:gd name="connsiteY3" fmla="*/ 0 h 2675397"/>
                  <a:gd name="connsiteX4" fmla="*/ 2351675 w 6043728"/>
                  <a:gd name="connsiteY4" fmla="*/ 0 h 2675397"/>
                  <a:gd name="connsiteX5" fmla="*/ 2872933 w 6043728"/>
                  <a:gd name="connsiteY5" fmla="*/ 0 h 2675397"/>
                  <a:gd name="connsiteX6" fmla="*/ 3592766 w 6043728"/>
                  <a:gd name="connsiteY6" fmla="*/ 0 h 2675397"/>
                  <a:gd name="connsiteX7" fmla="*/ 4064381 w 6043728"/>
                  <a:gd name="connsiteY7" fmla="*/ 0 h 2675397"/>
                  <a:gd name="connsiteX8" fmla="*/ 4535996 w 6043728"/>
                  <a:gd name="connsiteY8" fmla="*/ 0 h 2675397"/>
                  <a:gd name="connsiteX9" fmla="*/ 5504047 w 6043728"/>
                  <a:gd name="connsiteY9" fmla="*/ 0 h 2675397"/>
                  <a:gd name="connsiteX10" fmla="*/ 6043728 w 6043728"/>
                  <a:gd name="connsiteY10" fmla="*/ 539681 h 2675397"/>
                  <a:gd name="connsiteX11" fmla="*/ 6043728 w 6043728"/>
                  <a:gd name="connsiteY11" fmla="*/ 1023812 h 2675397"/>
                  <a:gd name="connsiteX12" fmla="*/ 6043728 w 6043728"/>
                  <a:gd name="connsiteY12" fmla="*/ 1587744 h 2675397"/>
                  <a:gd name="connsiteX13" fmla="*/ 6043728 w 6043728"/>
                  <a:gd name="connsiteY13" fmla="*/ 2135716 h 2675397"/>
                  <a:gd name="connsiteX14" fmla="*/ 5504047 w 6043728"/>
                  <a:gd name="connsiteY14" fmla="*/ 2675397 h 2675397"/>
                  <a:gd name="connsiteX15" fmla="*/ 4982789 w 6043728"/>
                  <a:gd name="connsiteY15" fmla="*/ 2675397 h 2675397"/>
                  <a:gd name="connsiteX16" fmla="*/ 4411886 w 6043728"/>
                  <a:gd name="connsiteY16" fmla="*/ 2675397 h 2675397"/>
                  <a:gd name="connsiteX17" fmla="*/ 3840984 w 6043728"/>
                  <a:gd name="connsiteY17" fmla="*/ 2675397 h 2675397"/>
                  <a:gd name="connsiteX18" fmla="*/ 3369370 w 6043728"/>
                  <a:gd name="connsiteY18" fmla="*/ 2675397 h 2675397"/>
                  <a:gd name="connsiteX19" fmla="*/ 2798468 w 6043728"/>
                  <a:gd name="connsiteY19" fmla="*/ 2675397 h 2675397"/>
                  <a:gd name="connsiteX20" fmla="*/ 2277209 w 6043728"/>
                  <a:gd name="connsiteY20" fmla="*/ 2675397 h 2675397"/>
                  <a:gd name="connsiteX21" fmla="*/ 1805594 w 6043728"/>
                  <a:gd name="connsiteY21" fmla="*/ 2675397 h 2675397"/>
                  <a:gd name="connsiteX22" fmla="*/ 1085761 w 6043728"/>
                  <a:gd name="connsiteY22" fmla="*/ 2675397 h 2675397"/>
                  <a:gd name="connsiteX23" fmla="*/ 539681 w 6043728"/>
                  <a:gd name="connsiteY23" fmla="*/ 2675397 h 2675397"/>
                  <a:gd name="connsiteX24" fmla="*/ 0 w 6043728"/>
                  <a:gd name="connsiteY24" fmla="*/ 2135716 h 2675397"/>
                  <a:gd name="connsiteX25" fmla="*/ 0 w 6043728"/>
                  <a:gd name="connsiteY25" fmla="*/ 1603704 h 2675397"/>
                  <a:gd name="connsiteX26" fmla="*/ 0 w 6043728"/>
                  <a:gd name="connsiteY26" fmla="*/ 1087653 h 2675397"/>
                  <a:gd name="connsiteX27" fmla="*/ 0 w 6043728"/>
                  <a:gd name="connsiteY27"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43728" h="2675397" fill="none" extrusionOk="0">
                    <a:moveTo>
                      <a:pt x="0" y="539681"/>
                    </a:moveTo>
                    <a:cubicBezTo>
                      <a:pt x="-28658" y="239241"/>
                      <a:pt x="247718" y="17052"/>
                      <a:pt x="539681" y="0"/>
                    </a:cubicBezTo>
                    <a:cubicBezTo>
                      <a:pt x="793263" y="22064"/>
                      <a:pt x="1015383" y="14328"/>
                      <a:pt x="1209870" y="0"/>
                    </a:cubicBezTo>
                    <a:cubicBezTo>
                      <a:pt x="1404357" y="-14328"/>
                      <a:pt x="1622429" y="21186"/>
                      <a:pt x="1880060" y="0"/>
                    </a:cubicBezTo>
                    <a:cubicBezTo>
                      <a:pt x="2137691" y="-21186"/>
                      <a:pt x="2138272" y="-18345"/>
                      <a:pt x="2351675" y="0"/>
                    </a:cubicBezTo>
                    <a:cubicBezTo>
                      <a:pt x="2565079" y="18345"/>
                      <a:pt x="2738297" y="-22708"/>
                      <a:pt x="2872933" y="0"/>
                    </a:cubicBezTo>
                    <a:cubicBezTo>
                      <a:pt x="3007569" y="22708"/>
                      <a:pt x="3237414" y="-5353"/>
                      <a:pt x="3592766" y="0"/>
                    </a:cubicBezTo>
                    <a:cubicBezTo>
                      <a:pt x="3948118" y="5353"/>
                      <a:pt x="3831029" y="9822"/>
                      <a:pt x="4064381" y="0"/>
                    </a:cubicBezTo>
                    <a:cubicBezTo>
                      <a:pt x="4297733" y="-9822"/>
                      <a:pt x="4390227" y="4433"/>
                      <a:pt x="4535996" y="0"/>
                    </a:cubicBezTo>
                    <a:cubicBezTo>
                      <a:pt x="4681766" y="-4433"/>
                      <a:pt x="5212377" y="35824"/>
                      <a:pt x="5504047" y="0"/>
                    </a:cubicBezTo>
                    <a:cubicBezTo>
                      <a:pt x="5747722" y="24586"/>
                      <a:pt x="6056025" y="182168"/>
                      <a:pt x="6043728" y="539681"/>
                    </a:cubicBezTo>
                    <a:cubicBezTo>
                      <a:pt x="6051711" y="758548"/>
                      <a:pt x="6042529" y="883744"/>
                      <a:pt x="6043728" y="1023812"/>
                    </a:cubicBezTo>
                    <a:cubicBezTo>
                      <a:pt x="6044927" y="1163880"/>
                      <a:pt x="6043884" y="1366991"/>
                      <a:pt x="6043728" y="1587744"/>
                    </a:cubicBezTo>
                    <a:cubicBezTo>
                      <a:pt x="6043572" y="1808497"/>
                      <a:pt x="6061613" y="1878096"/>
                      <a:pt x="6043728" y="2135716"/>
                    </a:cubicBezTo>
                    <a:cubicBezTo>
                      <a:pt x="6090279" y="2435825"/>
                      <a:pt x="5771849" y="2727594"/>
                      <a:pt x="5504047" y="2675397"/>
                    </a:cubicBezTo>
                    <a:cubicBezTo>
                      <a:pt x="5352021" y="2669571"/>
                      <a:pt x="5191707" y="2677456"/>
                      <a:pt x="4982789" y="2675397"/>
                    </a:cubicBezTo>
                    <a:cubicBezTo>
                      <a:pt x="4773871" y="2673338"/>
                      <a:pt x="4618705" y="2696978"/>
                      <a:pt x="4411886" y="2675397"/>
                    </a:cubicBezTo>
                    <a:cubicBezTo>
                      <a:pt x="4205067" y="2653816"/>
                      <a:pt x="4110255" y="2659631"/>
                      <a:pt x="3840984" y="2675397"/>
                    </a:cubicBezTo>
                    <a:cubicBezTo>
                      <a:pt x="3571713" y="2691163"/>
                      <a:pt x="3582639" y="2694351"/>
                      <a:pt x="3369370" y="2675397"/>
                    </a:cubicBezTo>
                    <a:cubicBezTo>
                      <a:pt x="3156101" y="2656443"/>
                      <a:pt x="3006468" y="2692313"/>
                      <a:pt x="2798468" y="2675397"/>
                    </a:cubicBezTo>
                    <a:cubicBezTo>
                      <a:pt x="2590468" y="2658481"/>
                      <a:pt x="2520821" y="2698934"/>
                      <a:pt x="2277209" y="2675397"/>
                    </a:cubicBezTo>
                    <a:cubicBezTo>
                      <a:pt x="2033597" y="2651860"/>
                      <a:pt x="2006761" y="2688883"/>
                      <a:pt x="1805594" y="2675397"/>
                    </a:cubicBezTo>
                    <a:cubicBezTo>
                      <a:pt x="1604427" y="2661911"/>
                      <a:pt x="1333507" y="2702212"/>
                      <a:pt x="1085761" y="2675397"/>
                    </a:cubicBezTo>
                    <a:cubicBezTo>
                      <a:pt x="838015" y="2648582"/>
                      <a:pt x="692831" y="2660221"/>
                      <a:pt x="539681" y="2675397"/>
                    </a:cubicBezTo>
                    <a:cubicBezTo>
                      <a:pt x="236239" y="2665096"/>
                      <a:pt x="51636" y="2418289"/>
                      <a:pt x="0" y="2135716"/>
                    </a:cubicBezTo>
                    <a:cubicBezTo>
                      <a:pt x="13835" y="2003726"/>
                      <a:pt x="9545" y="1730730"/>
                      <a:pt x="0" y="1603704"/>
                    </a:cubicBezTo>
                    <a:cubicBezTo>
                      <a:pt x="-9545" y="1476678"/>
                      <a:pt x="-19712" y="1196794"/>
                      <a:pt x="0" y="1087653"/>
                    </a:cubicBezTo>
                    <a:cubicBezTo>
                      <a:pt x="19712" y="978512"/>
                      <a:pt x="-4086" y="743917"/>
                      <a:pt x="0" y="539681"/>
                    </a:cubicBezTo>
                    <a:close/>
                  </a:path>
                  <a:path w="6043728" h="2675397" stroke="0" extrusionOk="0">
                    <a:moveTo>
                      <a:pt x="0" y="539681"/>
                    </a:moveTo>
                    <a:cubicBezTo>
                      <a:pt x="452" y="255450"/>
                      <a:pt x="248748" y="12731"/>
                      <a:pt x="539681" y="0"/>
                    </a:cubicBezTo>
                    <a:cubicBezTo>
                      <a:pt x="814076" y="-1577"/>
                      <a:pt x="903689" y="4761"/>
                      <a:pt x="1209870" y="0"/>
                    </a:cubicBezTo>
                    <a:cubicBezTo>
                      <a:pt x="1516051" y="-4761"/>
                      <a:pt x="1614791" y="-5951"/>
                      <a:pt x="1731129" y="0"/>
                    </a:cubicBezTo>
                    <a:cubicBezTo>
                      <a:pt x="1847467" y="5951"/>
                      <a:pt x="2089867" y="-16744"/>
                      <a:pt x="2252387" y="0"/>
                    </a:cubicBezTo>
                    <a:cubicBezTo>
                      <a:pt x="2414907" y="16744"/>
                      <a:pt x="2748249" y="24555"/>
                      <a:pt x="2922577" y="0"/>
                    </a:cubicBezTo>
                    <a:cubicBezTo>
                      <a:pt x="3096905" y="-24555"/>
                      <a:pt x="3339873" y="-22502"/>
                      <a:pt x="3493479" y="0"/>
                    </a:cubicBezTo>
                    <a:cubicBezTo>
                      <a:pt x="3647085" y="22502"/>
                      <a:pt x="4041058" y="17136"/>
                      <a:pt x="4213312" y="0"/>
                    </a:cubicBezTo>
                    <a:cubicBezTo>
                      <a:pt x="4385566" y="-17136"/>
                      <a:pt x="4595245" y="-34895"/>
                      <a:pt x="4933145" y="0"/>
                    </a:cubicBezTo>
                    <a:cubicBezTo>
                      <a:pt x="5271045" y="34895"/>
                      <a:pt x="5370623" y="2121"/>
                      <a:pt x="5504047" y="0"/>
                    </a:cubicBezTo>
                    <a:cubicBezTo>
                      <a:pt x="5771783" y="-13623"/>
                      <a:pt x="6013537" y="241358"/>
                      <a:pt x="6043728" y="539681"/>
                    </a:cubicBezTo>
                    <a:cubicBezTo>
                      <a:pt x="6061383" y="704966"/>
                      <a:pt x="6021924" y="854594"/>
                      <a:pt x="6043728" y="1071693"/>
                    </a:cubicBezTo>
                    <a:cubicBezTo>
                      <a:pt x="6065532" y="1288792"/>
                      <a:pt x="6064792" y="1385842"/>
                      <a:pt x="6043728" y="1603704"/>
                    </a:cubicBezTo>
                    <a:cubicBezTo>
                      <a:pt x="6022664" y="1821566"/>
                      <a:pt x="6018285" y="1881214"/>
                      <a:pt x="6043728" y="2135716"/>
                    </a:cubicBezTo>
                    <a:cubicBezTo>
                      <a:pt x="6098508" y="2440545"/>
                      <a:pt x="5804429" y="2687228"/>
                      <a:pt x="5504047" y="2675397"/>
                    </a:cubicBezTo>
                    <a:cubicBezTo>
                      <a:pt x="5268376" y="2702866"/>
                      <a:pt x="5147700" y="2703721"/>
                      <a:pt x="4833858" y="2675397"/>
                    </a:cubicBezTo>
                    <a:cubicBezTo>
                      <a:pt x="4520016" y="2647073"/>
                      <a:pt x="4443867" y="2685783"/>
                      <a:pt x="4262956" y="2675397"/>
                    </a:cubicBezTo>
                    <a:cubicBezTo>
                      <a:pt x="4082045" y="2665011"/>
                      <a:pt x="3912189" y="2668827"/>
                      <a:pt x="3692053" y="2675397"/>
                    </a:cubicBezTo>
                    <a:cubicBezTo>
                      <a:pt x="3471917" y="2681967"/>
                      <a:pt x="3221449" y="2692642"/>
                      <a:pt x="2972220" y="2675397"/>
                    </a:cubicBezTo>
                    <a:cubicBezTo>
                      <a:pt x="2722991" y="2658152"/>
                      <a:pt x="2449900" y="2648127"/>
                      <a:pt x="2302031" y="2675397"/>
                    </a:cubicBezTo>
                    <a:cubicBezTo>
                      <a:pt x="2154162" y="2702667"/>
                      <a:pt x="2009216" y="2697703"/>
                      <a:pt x="1731129" y="2675397"/>
                    </a:cubicBezTo>
                    <a:cubicBezTo>
                      <a:pt x="1453042" y="2653091"/>
                      <a:pt x="1369185" y="2693718"/>
                      <a:pt x="1209870" y="2675397"/>
                    </a:cubicBezTo>
                    <a:cubicBezTo>
                      <a:pt x="1050555" y="2657076"/>
                      <a:pt x="715381" y="2667452"/>
                      <a:pt x="539681" y="2675397"/>
                    </a:cubicBezTo>
                    <a:cubicBezTo>
                      <a:pt x="265716" y="2648173"/>
                      <a:pt x="-3206" y="2442844"/>
                      <a:pt x="0" y="2135716"/>
                    </a:cubicBezTo>
                    <a:cubicBezTo>
                      <a:pt x="17437" y="1874577"/>
                      <a:pt x="2907" y="1771320"/>
                      <a:pt x="0" y="1571784"/>
                    </a:cubicBezTo>
                    <a:cubicBezTo>
                      <a:pt x="-2907" y="1372248"/>
                      <a:pt x="20698" y="1273649"/>
                      <a:pt x="0" y="1007851"/>
                    </a:cubicBezTo>
                    <a:cubicBezTo>
                      <a:pt x="-20698" y="742053"/>
                      <a:pt x="-2005" y="703655"/>
                      <a:pt x="0" y="53968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endPar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a:extLst>
                  <a:ext uri="{FF2B5EF4-FFF2-40B4-BE49-F238E27FC236}">
                    <a16:creationId xmlns:a16="http://schemas.microsoft.com/office/drawing/2014/main" id="{27B02FEA-7CB3-4A9A-9C88-79C12DF2750F}"/>
                  </a:ext>
                </a:extLst>
              </p:cNvPr>
              <p:cNvPicPr>
                <a:picLocks noChangeAspect="1"/>
              </p:cNvPicPr>
              <p:nvPr/>
            </p:nvPicPr>
            <p:blipFill rotWithShape="1">
              <a:blip r:embed="rId2"/>
              <a:srcRect t="19779"/>
              <a:stretch/>
            </p:blipFill>
            <p:spPr>
              <a:xfrm>
                <a:off x="6985562" y="4131563"/>
                <a:ext cx="5065398" cy="2044342"/>
              </a:xfrm>
              <a:prstGeom prst="rect">
                <a:avLst/>
              </a:prstGeom>
            </p:spPr>
          </p:pic>
          <p:grpSp>
            <p:nvGrpSpPr>
              <p:cNvPr id="16" name="Group 15">
                <a:extLst>
                  <a:ext uri="{FF2B5EF4-FFF2-40B4-BE49-F238E27FC236}">
                    <a16:creationId xmlns:a16="http://schemas.microsoft.com/office/drawing/2014/main" id="{7D38B876-7A1C-48EF-A230-1996F6A71B47}"/>
                  </a:ext>
                </a:extLst>
              </p:cNvPr>
              <p:cNvGrpSpPr/>
              <p:nvPr/>
            </p:nvGrpSpPr>
            <p:grpSpPr>
              <a:xfrm>
                <a:off x="6574644" y="2737340"/>
                <a:ext cx="5252956" cy="1339052"/>
                <a:chOff x="776392" y="989781"/>
                <a:chExt cx="5252956" cy="1339052"/>
              </a:xfrm>
            </p:grpSpPr>
            <p:grpSp>
              <p:nvGrpSpPr>
                <p:cNvPr id="17" name="Group 16">
                  <a:extLst>
                    <a:ext uri="{FF2B5EF4-FFF2-40B4-BE49-F238E27FC236}">
                      <a16:creationId xmlns:a16="http://schemas.microsoft.com/office/drawing/2014/main" id="{D97E8B6D-E0A5-4625-8ADE-687FAFBEA498}"/>
                    </a:ext>
                  </a:extLst>
                </p:cNvPr>
                <p:cNvGrpSpPr/>
                <p:nvPr/>
              </p:nvGrpSpPr>
              <p:grpSpPr>
                <a:xfrm>
                  <a:off x="963950" y="1519310"/>
                  <a:ext cx="5065398" cy="784830"/>
                  <a:chOff x="963950" y="1519310"/>
                  <a:chExt cx="5065398" cy="784830"/>
                </a:xfrm>
              </p:grpSpPr>
              <p:pic>
                <p:nvPicPr>
                  <p:cNvPr id="19" name="Picture 18" descr="Shape, rectangle&#10;&#10;Description automatically generated">
                    <a:extLst>
                      <a:ext uri="{FF2B5EF4-FFF2-40B4-BE49-F238E27FC236}">
                        <a16:creationId xmlns:a16="http://schemas.microsoft.com/office/drawing/2014/main" id="{8AC83E17-008F-488B-810C-917253727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0" y="1519310"/>
                    <a:ext cx="5065398" cy="784830"/>
                  </a:xfrm>
                  <a:prstGeom prst="rect">
                    <a:avLst/>
                  </a:prstGeom>
                </p:spPr>
              </p:pic>
              <p:sp>
                <p:nvSpPr>
                  <p:cNvPr id="20" name="TextBox 19">
                    <a:extLst>
                      <a:ext uri="{FF2B5EF4-FFF2-40B4-BE49-F238E27FC236}">
                        <a16:creationId xmlns:a16="http://schemas.microsoft.com/office/drawing/2014/main" id="{3BB2A766-C6A3-42D8-8AEA-9E4F375E4EF9}"/>
                      </a:ext>
                    </a:extLst>
                  </p:cNvPr>
                  <p:cNvSpPr txBox="1"/>
                  <p:nvPr/>
                </p:nvSpPr>
                <p:spPr>
                  <a:xfrm>
                    <a:off x="1187311" y="1568694"/>
                    <a:ext cx="4399548" cy="646331"/>
                  </a:xfrm>
                  <a:prstGeom prst="rect">
                    <a:avLst/>
                  </a:prstGeom>
                  <a:noFill/>
                </p:spPr>
                <p:txBody>
                  <a:bodyPr wrap="square">
                    <a:spAutoFit/>
                  </a:bodyPr>
                  <a:lstStyle/>
                  <a:p>
                    <a:pPr algn="ct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Tiêu</a:t>
                    </a: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chí</a:t>
                    </a: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đánh</a:t>
                    </a: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rPr>
                      <a:t>giá</a:t>
                    </a:r>
                    <a:endPar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17">
                  <a:extLst>
                    <a:ext uri="{FF2B5EF4-FFF2-40B4-BE49-F238E27FC236}">
                      <a16:creationId xmlns:a16="http://schemas.microsoft.com/office/drawing/2014/main" id="{7A92AABF-AF3D-44CD-BF84-E32589ACAA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92" y="989781"/>
                  <a:ext cx="821836" cy="1339052"/>
                </a:xfrm>
                <a:prstGeom prst="rect">
                  <a:avLst/>
                </a:prstGeom>
              </p:spPr>
            </p:pic>
          </p:grpSp>
        </p:grpSp>
        <p:grpSp>
          <p:nvGrpSpPr>
            <p:cNvPr id="10" name="Group 9">
              <a:extLst>
                <a:ext uri="{FF2B5EF4-FFF2-40B4-BE49-F238E27FC236}">
                  <a16:creationId xmlns:a16="http://schemas.microsoft.com/office/drawing/2014/main" id="{654F5EB6-50EA-4E94-98B2-11B36EA68579}"/>
                </a:ext>
              </a:extLst>
            </p:cNvPr>
            <p:cNvGrpSpPr/>
            <p:nvPr/>
          </p:nvGrpSpPr>
          <p:grpSpPr>
            <a:xfrm>
              <a:off x="8065819" y="1400579"/>
              <a:ext cx="1088167" cy="1371597"/>
              <a:chOff x="8029817" y="1568560"/>
              <a:chExt cx="1088167" cy="1371597"/>
            </a:xfrm>
          </p:grpSpPr>
          <p:pic>
            <p:nvPicPr>
              <p:cNvPr id="11" name="Picture 10">
                <a:extLst>
                  <a:ext uri="{FF2B5EF4-FFF2-40B4-BE49-F238E27FC236}">
                    <a16:creationId xmlns:a16="http://schemas.microsoft.com/office/drawing/2014/main" id="{45F63470-AF88-471C-B0D0-9DFE45BA66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9817" y="1568560"/>
                <a:ext cx="533515" cy="889886"/>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EA66792E-B1A4-471C-A569-297CFAF2F7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5634" y="1688915"/>
                <a:ext cx="552350" cy="783001"/>
              </a:xfrm>
              <a:prstGeom prst="rect">
                <a:avLst/>
              </a:prstGeom>
            </p:spPr>
          </p:pic>
          <p:pic>
            <p:nvPicPr>
              <p:cNvPr id="13" name="Picture 12">
                <a:extLst>
                  <a:ext uri="{FF2B5EF4-FFF2-40B4-BE49-F238E27FC236}">
                    <a16:creationId xmlns:a16="http://schemas.microsoft.com/office/drawing/2014/main" id="{BB48A3B6-6C7F-43B4-ACC6-C45B6B7E25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5030" y="2039956"/>
                <a:ext cx="657099" cy="900201"/>
              </a:xfrm>
              <a:prstGeom prst="rect">
                <a:avLst/>
              </a:prstGeom>
            </p:spPr>
          </p:pic>
        </p:grpSp>
      </p:grpSp>
      <p:pic>
        <p:nvPicPr>
          <p:cNvPr id="21" name="Picture 20">
            <a:extLst>
              <a:ext uri="{FF2B5EF4-FFF2-40B4-BE49-F238E27FC236}">
                <a16:creationId xmlns:a16="http://schemas.microsoft.com/office/drawing/2014/main" id="{EC58B6F5-9605-4993-AE01-C911F0A1F679}"/>
              </a:ext>
            </a:extLst>
          </p:cNvPr>
          <p:cNvPicPr>
            <a:picLocks noChangeAspect="1"/>
          </p:cNvPicPr>
          <p:nvPr/>
        </p:nvPicPr>
        <p:blipFill>
          <a:blip r:embed="rId8"/>
          <a:stretch>
            <a:fillRect/>
          </a:stretch>
        </p:blipFill>
        <p:spPr>
          <a:xfrm>
            <a:off x="1471403" y="863674"/>
            <a:ext cx="9230144" cy="1225402"/>
          </a:xfrm>
          <a:prstGeom prst="rect">
            <a:avLst/>
          </a:prstGeom>
        </p:spPr>
      </p:pic>
    </p:spTree>
    <p:extLst>
      <p:ext uri="{BB962C8B-B14F-4D97-AF65-F5344CB8AC3E}">
        <p14:creationId xmlns:p14="http://schemas.microsoft.com/office/powerpoint/2010/main" val="135800209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8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8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3">
            <a:extLst>
              <a:ext uri="{FF2B5EF4-FFF2-40B4-BE49-F238E27FC236}">
                <a16:creationId xmlns:a16="http://schemas.microsoft.com/office/drawing/2014/main" id="{ED49C05D-E950-44CF-BB3F-19CDBA7828FD}"/>
              </a:ext>
            </a:extLst>
          </p:cNvPr>
          <p:cNvGrpSpPr/>
          <p:nvPr/>
        </p:nvGrpSpPr>
        <p:grpSpPr>
          <a:xfrm rot="21168012">
            <a:off x="363969" y="293952"/>
            <a:ext cx="1119391" cy="997329"/>
            <a:chOff x="1411309" y="921917"/>
            <a:chExt cx="4912289" cy="4537496"/>
          </a:xfrm>
        </p:grpSpPr>
        <p:sp>
          <p:nvSpPr>
            <p:cNvPr id="4" name="椭圆 14">
              <a:extLst>
                <a:ext uri="{FF2B5EF4-FFF2-40B4-BE49-F238E27FC236}">
                  <a16:creationId xmlns:a16="http://schemas.microsoft.com/office/drawing/2014/main" id="{292BA225-868E-4170-897B-46B9F4F419A0}"/>
                </a:ext>
              </a:extLst>
            </p:cNvPr>
            <p:cNvSpPr/>
            <p:nvPr/>
          </p:nvSpPr>
          <p:spPr>
            <a:xfrm>
              <a:off x="1411309" y="921917"/>
              <a:ext cx="4537496" cy="4537496"/>
            </a:xfrm>
            <a:prstGeom prst="ellipse">
              <a:avLst/>
            </a:prstGeom>
            <a:solidFill>
              <a:srgbClr val="FFFFFF"/>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字魂35号-经典雅黑"/>
                <a:cs typeface="Arial"/>
                <a:sym typeface="Arial"/>
              </a:endParaRPr>
            </a:p>
          </p:txBody>
        </p:sp>
        <p:grpSp>
          <p:nvGrpSpPr>
            <p:cNvPr id="5" name="组合 15">
              <a:extLst>
                <a:ext uri="{FF2B5EF4-FFF2-40B4-BE49-F238E27FC236}">
                  <a16:creationId xmlns:a16="http://schemas.microsoft.com/office/drawing/2014/main" id="{07EE47E0-4769-4929-B1B3-11FC377BAD2C}"/>
                </a:ext>
              </a:extLst>
            </p:cNvPr>
            <p:cNvGrpSpPr/>
            <p:nvPr/>
          </p:nvGrpSpPr>
          <p:grpSpPr>
            <a:xfrm>
              <a:off x="1647093" y="1157701"/>
              <a:ext cx="4676505" cy="4065928"/>
              <a:chOff x="1647093" y="1157701"/>
              <a:chExt cx="4676505" cy="4065928"/>
            </a:xfrm>
          </p:grpSpPr>
          <p:sp>
            <p:nvSpPr>
              <p:cNvPr id="6" name="椭圆 16">
                <a:extLst>
                  <a:ext uri="{FF2B5EF4-FFF2-40B4-BE49-F238E27FC236}">
                    <a16:creationId xmlns:a16="http://schemas.microsoft.com/office/drawing/2014/main" id="{7E012F0F-3D6E-42F8-9AE6-BFF164F354FC}"/>
                  </a:ext>
                </a:extLst>
              </p:cNvPr>
              <p:cNvSpPr/>
              <p:nvPr/>
            </p:nvSpPr>
            <p:spPr>
              <a:xfrm>
                <a:off x="1647093" y="1157701"/>
                <a:ext cx="4065928" cy="4065928"/>
              </a:xfrm>
              <a:prstGeom prst="ellipse">
                <a:avLst/>
              </a:prstGeom>
              <a:noFill/>
              <a:ln w="28575" cap="flat" cmpd="sng" algn="ctr">
                <a:solidFill>
                  <a:srgbClr val="4D2724"/>
                </a:solidFill>
                <a:prstDash val="dash"/>
              </a:ln>
              <a:effectLst/>
            </p:spPr>
            <p:txBody>
              <a:bodyPr rtlCol="0" anchor="ct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字魂35号-经典雅黑"/>
                  <a:cs typeface="Arial"/>
                  <a:sym typeface="Arial"/>
                </a:endParaRPr>
              </a:p>
            </p:txBody>
          </p:sp>
          <p:sp>
            <p:nvSpPr>
              <p:cNvPr id="7" name="等腰三角形 17">
                <a:extLst>
                  <a:ext uri="{FF2B5EF4-FFF2-40B4-BE49-F238E27FC236}">
                    <a16:creationId xmlns:a16="http://schemas.microsoft.com/office/drawing/2014/main" id="{E4FE98B6-420A-4184-9BB1-977F95C3309F}"/>
                  </a:ext>
                </a:extLst>
              </p:cNvPr>
              <p:cNvSpPr/>
              <p:nvPr/>
            </p:nvSpPr>
            <p:spPr>
              <a:xfrm rot="6147411">
                <a:off x="5904658" y="2721610"/>
                <a:ext cx="348503" cy="489376"/>
              </a:xfrm>
              <a:prstGeom prst="triangle">
                <a:avLst>
                  <a:gd name="adj" fmla="val 63138"/>
                </a:avLst>
              </a:prstGeom>
              <a:solidFill>
                <a:srgbClr val="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字魂35号-经典雅黑"/>
                  <a:cs typeface="Arial"/>
                  <a:sym typeface="Arial"/>
                </a:endParaRPr>
              </a:p>
            </p:txBody>
          </p:sp>
        </p:grpSp>
      </p:grpSp>
      <p:grpSp>
        <p:nvGrpSpPr>
          <p:cNvPr id="8" name="组合 1">
            <a:extLst>
              <a:ext uri="{FF2B5EF4-FFF2-40B4-BE49-F238E27FC236}">
                <a16:creationId xmlns:a16="http://schemas.microsoft.com/office/drawing/2014/main" id="{6FD8C1E5-2052-4D11-8947-CEAF363243EA}"/>
              </a:ext>
            </a:extLst>
          </p:cNvPr>
          <p:cNvGrpSpPr/>
          <p:nvPr/>
        </p:nvGrpSpPr>
        <p:grpSpPr>
          <a:xfrm>
            <a:off x="1053675" y="332561"/>
            <a:ext cx="7290324" cy="782435"/>
            <a:chOff x="1305482" y="2213477"/>
            <a:chExt cx="3838375" cy="684264"/>
          </a:xfrm>
        </p:grpSpPr>
        <p:sp>
          <p:nvSpPr>
            <p:cNvPr id="9" name="矩形: 圆角 15">
              <a:extLst>
                <a:ext uri="{FF2B5EF4-FFF2-40B4-BE49-F238E27FC236}">
                  <a16:creationId xmlns:a16="http://schemas.microsoft.com/office/drawing/2014/main" id="{B8B1681B-B0A5-4107-9B70-BE1A473DBF7C}"/>
                </a:ext>
              </a:extLst>
            </p:cNvPr>
            <p:cNvSpPr/>
            <p:nvPr/>
          </p:nvSpPr>
          <p:spPr>
            <a:xfrm>
              <a:off x="1305482" y="2213477"/>
              <a:ext cx="3838375" cy="616891"/>
            </a:xfrm>
            <a:prstGeom prst="roundRect">
              <a:avLst>
                <a:gd name="adj" fmla="val 50000"/>
              </a:avLst>
            </a:prstGeom>
            <a:solidFill>
              <a:srgbClr val="FFFFFF"/>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字魂35号-经典雅黑"/>
                <a:cs typeface="Arial"/>
                <a:sym typeface="Arial"/>
              </a:endParaRPr>
            </a:p>
          </p:txBody>
        </p:sp>
        <p:sp>
          <p:nvSpPr>
            <p:cNvPr id="10" name="矩形: 圆角 27">
              <a:extLst>
                <a:ext uri="{FF2B5EF4-FFF2-40B4-BE49-F238E27FC236}">
                  <a16:creationId xmlns:a16="http://schemas.microsoft.com/office/drawing/2014/main" id="{66AAE1D9-A560-45E1-8E12-A3175D6949CC}"/>
                </a:ext>
              </a:extLst>
            </p:cNvPr>
            <p:cNvSpPr/>
            <p:nvPr/>
          </p:nvSpPr>
          <p:spPr>
            <a:xfrm>
              <a:off x="1348997" y="2285741"/>
              <a:ext cx="3761772" cy="612000"/>
            </a:xfrm>
            <a:prstGeom prst="roundRect">
              <a:avLst>
                <a:gd name="adj" fmla="val 50000"/>
              </a:avLst>
            </a:prstGeom>
            <a:noFill/>
            <a:ln w="28575" cap="flat" cmpd="sng" algn="ctr">
              <a:solidFill>
                <a:srgbClr val="4D2724"/>
              </a:solidFill>
              <a:prstDash val="dash"/>
            </a:ln>
            <a:effectLst/>
          </p:spPr>
          <p:txBody>
            <a:bodyPr rtlCol="0" anchor="ct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字魂35号-经典雅黑"/>
                <a:cs typeface="Arial"/>
                <a:sym typeface="Arial"/>
              </a:endParaRPr>
            </a:p>
          </p:txBody>
        </p:sp>
      </p:grpSp>
      <p:pic>
        <p:nvPicPr>
          <p:cNvPr id="12" name="Picture 11">
            <a:extLst>
              <a:ext uri="{FF2B5EF4-FFF2-40B4-BE49-F238E27FC236}">
                <a16:creationId xmlns:a16="http://schemas.microsoft.com/office/drawing/2014/main" id="{C085C4E8-523B-4AD1-8A47-4F5FAB0DED14}"/>
              </a:ext>
            </a:extLst>
          </p:cNvPr>
          <p:cNvPicPr>
            <a:picLocks noChangeAspect="1"/>
          </p:cNvPicPr>
          <p:nvPr/>
        </p:nvPicPr>
        <p:blipFill>
          <a:blip r:embed="rId2"/>
          <a:stretch>
            <a:fillRect/>
          </a:stretch>
        </p:blipFill>
        <p:spPr>
          <a:xfrm>
            <a:off x="2565118" y="2330362"/>
            <a:ext cx="5921650" cy="26458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ập viết 3">
            <a:extLst>
              <a:ext uri="{FF2B5EF4-FFF2-40B4-BE49-F238E27FC236}">
                <a16:creationId xmlns:a16="http://schemas.microsoft.com/office/drawing/2014/main" id="{D484E250-21D4-4FA4-BD6F-591706BDCE30}"/>
              </a:ext>
            </a:extLst>
          </p:cNvPr>
          <p:cNvSpPr txBox="1"/>
          <p:nvPr/>
        </p:nvSpPr>
        <p:spPr>
          <a:xfrm>
            <a:off x="3760198" y="2983886"/>
            <a:ext cx="3982064" cy="94378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533" b="1" i="0" u="none" strike="noStrike" kern="0" cap="none" spc="0" normalizeH="0" baseline="0" noProof="0" dirty="0">
                <a:ln>
                  <a:noFill/>
                </a:ln>
                <a:solidFill>
                  <a:srgbClr val="000000"/>
                </a:solidFill>
                <a:effectLst/>
                <a:uLnTx/>
                <a:uFillTx/>
                <a:latin typeface="Times New Roman" panose="02020603050405020304" pitchFamily="18" charset="0"/>
                <a:ea typeface="HP001" panose="020B0603050302020204" pitchFamily="34" charset="0"/>
                <a:cs typeface="Times New Roman" panose="02020603050405020304" pitchFamily="18" charset="0"/>
                <a:sym typeface="Arial"/>
              </a:rPr>
              <a:t>Nam </a:t>
            </a:r>
            <a:r>
              <a:rPr kumimoji="0" lang="en-US" sz="5533" b="1" i="0" u="none" strike="noStrike" kern="0" cap="none" spc="0" normalizeH="0" baseline="0" noProof="0" dirty="0" err="1">
                <a:ln>
                  <a:noFill/>
                </a:ln>
                <a:solidFill>
                  <a:srgbClr val="000000"/>
                </a:solidFill>
                <a:effectLst/>
                <a:uLnTx/>
                <a:uFillTx/>
                <a:latin typeface="Times New Roman" panose="02020603050405020304" pitchFamily="18" charset="0"/>
                <a:ea typeface="HP001" panose="020B0603050302020204" pitchFamily="34" charset="0"/>
                <a:cs typeface="Times New Roman" panose="02020603050405020304" pitchFamily="18" charset="0"/>
                <a:sym typeface="Arial"/>
              </a:rPr>
              <a:t>Yết</a:t>
            </a:r>
            <a:endParaRPr kumimoji="0" lang="en-US" sz="5533" b="1" i="0" u="none" strike="noStrike" kern="0" cap="none" spc="0" normalizeH="0" baseline="0" noProof="0" dirty="0">
              <a:ln>
                <a:noFill/>
              </a:ln>
              <a:solidFill>
                <a:srgbClr val="000000"/>
              </a:solidFill>
              <a:effectLst/>
              <a:uLnTx/>
              <a:uFillTx/>
              <a:latin typeface="Times New Roman" panose="02020603050405020304" pitchFamily="18" charset="0"/>
              <a:ea typeface="HP001" panose="020B0603050302020204" pitchFamily="34" charset="0"/>
              <a:cs typeface="Times New Roman" panose="02020603050405020304" pitchFamily="18" charset="0"/>
              <a:sym typeface="Arial"/>
            </a:endParaRPr>
          </a:p>
        </p:txBody>
      </p:sp>
      <p:sp>
        <p:nvSpPr>
          <p:cNvPr id="14" name="Google Shape;697;p24">
            <a:extLst>
              <a:ext uri="{FF2B5EF4-FFF2-40B4-BE49-F238E27FC236}">
                <a16:creationId xmlns:a16="http://schemas.microsoft.com/office/drawing/2014/main" id="{DD060C7E-0B2E-47EB-A078-0861A16DF296}"/>
              </a:ext>
            </a:extLst>
          </p:cNvPr>
          <p:cNvSpPr txBox="1">
            <a:spLocks/>
          </p:cNvSpPr>
          <p:nvPr/>
        </p:nvSpPr>
        <p:spPr>
          <a:xfrm flipH="1">
            <a:off x="2227353" y="291385"/>
            <a:ext cx="4426887" cy="7323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FFFFFF"/>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377"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4400" b="1"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Odibee Sans"/>
              </a:rPr>
              <a:t>Từ </a:t>
            </a:r>
            <a:r>
              <a:rPr kumimoji="0" lang="en-US" sz="4400" b="1" i="0" u="none" strike="noStrike" kern="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Odibee Sans"/>
              </a:rPr>
              <a:t>ứng</a:t>
            </a:r>
            <a:r>
              <a:rPr kumimoji="0" lang="en-US" sz="44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Odibee Sans"/>
              </a:rPr>
              <a:t> </a:t>
            </a:r>
            <a:r>
              <a:rPr kumimoji="0" lang="en-US" sz="4400" b="1" i="0" u="none" strike="noStrike" kern="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Odibee Sans"/>
              </a:rPr>
              <a:t>dụng</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Odibee Sans"/>
            </a:endParaRPr>
          </a:p>
        </p:txBody>
      </p:sp>
      <p:pic>
        <p:nvPicPr>
          <p:cNvPr id="15" name="Picture 14">
            <a:extLst>
              <a:ext uri="{FF2B5EF4-FFF2-40B4-BE49-F238E27FC236}">
                <a16:creationId xmlns:a16="http://schemas.microsoft.com/office/drawing/2014/main" id="{748BD46B-E5A5-4C62-92C6-4C78BF1E034B}"/>
              </a:ext>
            </a:extLst>
          </p:cNvPr>
          <p:cNvPicPr>
            <a:picLocks noChangeAspect="1"/>
          </p:cNvPicPr>
          <p:nvPr/>
        </p:nvPicPr>
        <p:blipFill>
          <a:blip r:embed="rId3"/>
          <a:stretch>
            <a:fillRect/>
          </a:stretch>
        </p:blipFill>
        <p:spPr>
          <a:xfrm>
            <a:off x="597921" y="445021"/>
            <a:ext cx="509568" cy="663136"/>
          </a:xfrm>
          <a:prstGeom prst="rect">
            <a:avLst/>
          </a:prstGeom>
        </p:spPr>
      </p:pic>
    </p:spTree>
    <p:extLst>
      <p:ext uri="{BB962C8B-B14F-4D97-AF65-F5344CB8AC3E}">
        <p14:creationId xmlns:p14="http://schemas.microsoft.com/office/powerpoint/2010/main" val="36976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3">
            <a:extLst>
              <a:ext uri="{FF2B5EF4-FFF2-40B4-BE49-F238E27FC236}">
                <a16:creationId xmlns:a16="http://schemas.microsoft.com/office/drawing/2014/main" id="{ED49C05D-E950-44CF-BB3F-19CDBA7828FD}"/>
              </a:ext>
            </a:extLst>
          </p:cNvPr>
          <p:cNvGrpSpPr/>
          <p:nvPr/>
        </p:nvGrpSpPr>
        <p:grpSpPr>
          <a:xfrm rot="21168012">
            <a:off x="363969" y="293952"/>
            <a:ext cx="1119391" cy="997329"/>
            <a:chOff x="1411309" y="921917"/>
            <a:chExt cx="4912289" cy="4537496"/>
          </a:xfrm>
        </p:grpSpPr>
        <p:sp>
          <p:nvSpPr>
            <p:cNvPr id="4" name="椭圆 14">
              <a:extLst>
                <a:ext uri="{FF2B5EF4-FFF2-40B4-BE49-F238E27FC236}">
                  <a16:creationId xmlns:a16="http://schemas.microsoft.com/office/drawing/2014/main" id="{292BA225-868E-4170-897B-46B9F4F419A0}"/>
                </a:ext>
              </a:extLst>
            </p:cNvPr>
            <p:cNvSpPr/>
            <p:nvPr/>
          </p:nvSpPr>
          <p:spPr>
            <a:xfrm>
              <a:off x="1411309" y="921917"/>
              <a:ext cx="4537496" cy="4537496"/>
            </a:xfrm>
            <a:prstGeom prst="ellipse">
              <a:avLst/>
            </a:prstGeom>
            <a:solidFill>
              <a:srgbClr val="FFFFFF"/>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字魂35号-经典雅黑"/>
                <a:cs typeface="Arial"/>
                <a:sym typeface="Arial"/>
              </a:endParaRPr>
            </a:p>
          </p:txBody>
        </p:sp>
        <p:grpSp>
          <p:nvGrpSpPr>
            <p:cNvPr id="5" name="组合 15">
              <a:extLst>
                <a:ext uri="{FF2B5EF4-FFF2-40B4-BE49-F238E27FC236}">
                  <a16:creationId xmlns:a16="http://schemas.microsoft.com/office/drawing/2014/main" id="{07EE47E0-4769-4929-B1B3-11FC377BAD2C}"/>
                </a:ext>
              </a:extLst>
            </p:cNvPr>
            <p:cNvGrpSpPr/>
            <p:nvPr/>
          </p:nvGrpSpPr>
          <p:grpSpPr>
            <a:xfrm>
              <a:off x="1647093" y="1157701"/>
              <a:ext cx="4676505" cy="4065928"/>
              <a:chOff x="1647093" y="1157701"/>
              <a:chExt cx="4676505" cy="4065928"/>
            </a:xfrm>
          </p:grpSpPr>
          <p:sp>
            <p:nvSpPr>
              <p:cNvPr id="6" name="椭圆 16">
                <a:extLst>
                  <a:ext uri="{FF2B5EF4-FFF2-40B4-BE49-F238E27FC236}">
                    <a16:creationId xmlns:a16="http://schemas.microsoft.com/office/drawing/2014/main" id="{7E012F0F-3D6E-42F8-9AE6-BFF164F354FC}"/>
                  </a:ext>
                </a:extLst>
              </p:cNvPr>
              <p:cNvSpPr/>
              <p:nvPr/>
            </p:nvSpPr>
            <p:spPr>
              <a:xfrm>
                <a:off x="1647093" y="1157701"/>
                <a:ext cx="4065928" cy="4065928"/>
              </a:xfrm>
              <a:prstGeom prst="ellipse">
                <a:avLst/>
              </a:prstGeom>
              <a:noFill/>
              <a:ln w="28575" cap="flat" cmpd="sng" algn="ctr">
                <a:solidFill>
                  <a:srgbClr val="4D2724"/>
                </a:solidFill>
                <a:prstDash val="dash"/>
              </a:ln>
              <a:effectLst/>
            </p:spPr>
            <p:txBody>
              <a:bodyPr rtlCol="0" anchor="ct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字魂35号-经典雅黑"/>
                  <a:cs typeface="Arial"/>
                  <a:sym typeface="Arial"/>
                </a:endParaRPr>
              </a:p>
            </p:txBody>
          </p:sp>
          <p:sp>
            <p:nvSpPr>
              <p:cNvPr id="7" name="等腰三角形 17">
                <a:extLst>
                  <a:ext uri="{FF2B5EF4-FFF2-40B4-BE49-F238E27FC236}">
                    <a16:creationId xmlns:a16="http://schemas.microsoft.com/office/drawing/2014/main" id="{E4FE98B6-420A-4184-9BB1-977F95C3309F}"/>
                  </a:ext>
                </a:extLst>
              </p:cNvPr>
              <p:cNvSpPr/>
              <p:nvPr/>
            </p:nvSpPr>
            <p:spPr>
              <a:xfrm rot="6147411">
                <a:off x="5904658" y="2721610"/>
                <a:ext cx="348503" cy="489376"/>
              </a:xfrm>
              <a:prstGeom prst="triangle">
                <a:avLst>
                  <a:gd name="adj" fmla="val 63138"/>
                </a:avLst>
              </a:prstGeom>
              <a:solidFill>
                <a:srgbClr val="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字魂35号-经典雅黑"/>
                  <a:cs typeface="Arial"/>
                  <a:sym typeface="Arial"/>
                </a:endParaRPr>
              </a:p>
            </p:txBody>
          </p:sp>
        </p:grpSp>
      </p:grpSp>
      <p:grpSp>
        <p:nvGrpSpPr>
          <p:cNvPr id="8" name="组合 1">
            <a:extLst>
              <a:ext uri="{FF2B5EF4-FFF2-40B4-BE49-F238E27FC236}">
                <a16:creationId xmlns:a16="http://schemas.microsoft.com/office/drawing/2014/main" id="{6FD8C1E5-2052-4D11-8947-CEAF363243EA}"/>
              </a:ext>
            </a:extLst>
          </p:cNvPr>
          <p:cNvGrpSpPr/>
          <p:nvPr/>
        </p:nvGrpSpPr>
        <p:grpSpPr>
          <a:xfrm>
            <a:off x="1053675" y="332561"/>
            <a:ext cx="7290324" cy="782435"/>
            <a:chOff x="1305482" y="2213477"/>
            <a:chExt cx="3838375" cy="684264"/>
          </a:xfrm>
        </p:grpSpPr>
        <p:sp>
          <p:nvSpPr>
            <p:cNvPr id="9" name="矩形: 圆角 15">
              <a:extLst>
                <a:ext uri="{FF2B5EF4-FFF2-40B4-BE49-F238E27FC236}">
                  <a16:creationId xmlns:a16="http://schemas.microsoft.com/office/drawing/2014/main" id="{B8B1681B-B0A5-4107-9B70-BE1A473DBF7C}"/>
                </a:ext>
              </a:extLst>
            </p:cNvPr>
            <p:cNvSpPr/>
            <p:nvPr/>
          </p:nvSpPr>
          <p:spPr>
            <a:xfrm>
              <a:off x="1305482" y="2213477"/>
              <a:ext cx="3838375" cy="616891"/>
            </a:xfrm>
            <a:prstGeom prst="roundRect">
              <a:avLst>
                <a:gd name="adj" fmla="val 50000"/>
              </a:avLst>
            </a:prstGeom>
            <a:solidFill>
              <a:srgbClr val="FFFFFF"/>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字魂35号-经典雅黑"/>
                <a:cs typeface="Arial"/>
                <a:sym typeface="Arial"/>
              </a:endParaRPr>
            </a:p>
          </p:txBody>
        </p:sp>
        <p:sp>
          <p:nvSpPr>
            <p:cNvPr id="10" name="矩形: 圆角 27">
              <a:extLst>
                <a:ext uri="{FF2B5EF4-FFF2-40B4-BE49-F238E27FC236}">
                  <a16:creationId xmlns:a16="http://schemas.microsoft.com/office/drawing/2014/main" id="{66AAE1D9-A560-45E1-8E12-A3175D6949CC}"/>
                </a:ext>
              </a:extLst>
            </p:cNvPr>
            <p:cNvSpPr/>
            <p:nvPr/>
          </p:nvSpPr>
          <p:spPr>
            <a:xfrm>
              <a:off x="1348997" y="2285741"/>
              <a:ext cx="3761772" cy="612000"/>
            </a:xfrm>
            <a:prstGeom prst="roundRect">
              <a:avLst>
                <a:gd name="adj" fmla="val 50000"/>
              </a:avLst>
            </a:prstGeom>
            <a:noFill/>
            <a:ln w="28575" cap="flat" cmpd="sng" algn="ctr">
              <a:solidFill>
                <a:srgbClr val="4D2724"/>
              </a:solidFill>
              <a:prstDash val="dash"/>
            </a:ln>
            <a:effectLst/>
          </p:spPr>
          <p:txBody>
            <a:bodyPr rtlCol="0" anchor="ct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字魂35号-经典雅黑"/>
                <a:cs typeface="Arial"/>
                <a:sym typeface="Arial"/>
              </a:endParaRPr>
            </a:p>
          </p:txBody>
        </p:sp>
      </p:grpSp>
      <p:pic>
        <p:nvPicPr>
          <p:cNvPr id="12" name="Picture 11">
            <a:extLst>
              <a:ext uri="{FF2B5EF4-FFF2-40B4-BE49-F238E27FC236}">
                <a16:creationId xmlns:a16="http://schemas.microsoft.com/office/drawing/2014/main" id="{C085C4E8-523B-4AD1-8A47-4F5FAB0DED14}"/>
              </a:ext>
            </a:extLst>
          </p:cNvPr>
          <p:cNvPicPr>
            <a:picLocks noChangeAspect="1"/>
          </p:cNvPicPr>
          <p:nvPr/>
        </p:nvPicPr>
        <p:blipFill>
          <a:blip r:embed="rId3"/>
          <a:stretch>
            <a:fillRect/>
          </a:stretch>
        </p:blipFill>
        <p:spPr>
          <a:xfrm>
            <a:off x="826498" y="2314981"/>
            <a:ext cx="5311365" cy="23731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ập viết 3">
            <a:extLst>
              <a:ext uri="{FF2B5EF4-FFF2-40B4-BE49-F238E27FC236}">
                <a16:creationId xmlns:a16="http://schemas.microsoft.com/office/drawing/2014/main" id="{D484E250-21D4-4FA4-BD6F-591706BDCE30}"/>
              </a:ext>
            </a:extLst>
          </p:cNvPr>
          <p:cNvSpPr txBox="1"/>
          <p:nvPr/>
        </p:nvSpPr>
        <p:spPr>
          <a:xfrm>
            <a:off x="2063919" y="2777107"/>
            <a:ext cx="3793542" cy="94378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533" b="1" i="0" u="none" strike="noStrike" kern="0" cap="none" spc="0" normalizeH="0" baseline="0" noProof="0" dirty="0">
                <a:ln>
                  <a:noFill/>
                </a:ln>
                <a:solidFill>
                  <a:srgbClr val="000000"/>
                </a:solidFill>
                <a:effectLst/>
                <a:uLnTx/>
                <a:uFillTx/>
                <a:latin typeface="Times New Roman" panose="02020603050405020304" pitchFamily="18" charset="0"/>
                <a:ea typeface="HP001" panose="020B0603050302020204" pitchFamily="34" charset="0"/>
                <a:cs typeface="Times New Roman" panose="02020603050405020304" pitchFamily="18" charset="0"/>
                <a:sym typeface="Arial"/>
              </a:rPr>
              <a:t>Nam </a:t>
            </a:r>
            <a:r>
              <a:rPr kumimoji="0" lang="en-US" sz="5533" b="1" i="0" u="none" strike="noStrike" kern="0" cap="none" spc="0" normalizeH="0" baseline="0" noProof="0" dirty="0" err="1">
                <a:ln>
                  <a:noFill/>
                </a:ln>
                <a:solidFill>
                  <a:srgbClr val="000000"/>
                </a:solidFill>
                <a:effectLst/>
                <a:uLnTx/>
                <a:uFillTx/>
                <a:latin typeface="Times New Roman" panose="02020603050405020304" pitchFamily="18" charset="0"/>
                <a:ea typeface="HP001" panose="020B0603050302020204" pitchFamily="34" charset="0"/>
                <a:cs typeface="Times New Roman" panose="02020603050405020304" pitchFamily="18" charset="0"/>
                <a:sym typeface="Arial"/>
              </a:rPr>
              <a:t>Yết</a:t>
            </a:r>
            <a:endParaRPr kumimoji="0" lang="en-US" sz="5533" b="1" i="0" u="none" strike="noStrike" kern="0" cap="none" spc="0" normalizeH="0" baseline="0" noProof="0" dirty="0">
              <a:ln>
                <a:noFill/>
              </a:ln>
              <a:solidFill>
                <a:srgbClr val="000000"/>
              </a:solidFill>
              <a:effectLst/>
              <a:uLnTx/>
              <a:uFillTx/>
              <a:latin typeface="Times New Roman" panose="02020603050405020304" pitchFamily="18" charset="0"/>
              <a:ea typeface="HP001" panose="020B0603050302020204" pitchFamily="34" charset="0"/>
              <a:cs typeface="Times New Roman" panose="02020603050405020304" pitchFamily="18" charset="0"/>
              <a:sym typeface="Arial"/>
            </a:endParaRPr>
          </a:p>
        </p:txBody>
      </p:sp>
      <p:sp>
        <p:nvSpPr>
          <p:cNvPr id="14" name="Google Shape;697;p24">
            <a:extLst>
              <a:ext uri="{FF2B5EF4-FFF2-40B4-BE49-F238E27FC236}">
                <a16:creationId xmlns:a16="http://schemas.microsoft.com/office/drawing/2014/main" id="{DD060C7E-0B2E-47EB-A078-0861A16DF296}"/>
              </a:ext>
            </a:extLst>
          </p:cNvPr>
          <p:cNvSpPr txBox="1">
            <a:spLocks/>
          </p:cNvSpPr>
          <p:nvPr/>
        </p:nvSpPr>
        <p:spPr>
          <a:xfrm flipH="1">
            <a:off x="2227353" y="291385"/>
            <a:ext cx="4426887" cy="7323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FFFFFF"/>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377"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4400" b="1"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Odibee Sans"/>
              </a:rPr>
              <a:t>Từ </a:t>
            </a:r>
            <a:r>
              <a:rPr kumimoji="0" lang="en-US" sz="4400" b="1" i="0" u="none" strike="noStrike" kern="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Odibee Sans"/>
              </a:rPr>
              <a:t>ứng</a:t>
            </a:r>
            <a:r>
              <a:rPr kumimoji="0" lang="en-US" sz="44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Odibee Sans"/>
              </a:rPr>
              <a:t> </a:t>
            </a:r>
            <a:r>
              <a:rPr kumimoji="0" lang="en-US" sz="4400" b="1" i="0" u="none" strike="noStrike" kern="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Odibee Sans"/>
              </a:rPr>
              <a:t>dụng</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Odibee Sans"/>
            </a:endParaRPr>
          </a:p>
        </p:txBody>
      </p:sp>
      <p:pic>
        <p:nvPicPr>
          <p:cNvPr id="15" name="Picture 14">
            <a:extLst>
              <a:ext uri="{FF2B5EF4-FFF2-40B4-BE49-F238E27FC236}">
                <a16:creationId xmlns:a16="http://schemas.microsoft.com/office/drawing/2014/main" id="{748BD46B-E5A5-4C62-92C6-4C78BF1E034B}"/>
              </a:ext>
            </a:extLst>
          </p:cNvPr>
          <p:cNvPicPr>
            <a:picLocks noChangeAspect="1"/>
          </p:cNvPicPr>
          <p:nvPr/>
        </p:nvPicPr>
        <p:blipFill>
          <a:blip r:embed="rId4"/>
          <a:stretch>
            <a:fillRect/>
          </a:stretch>
        </p:blipFill>
        <p:spPr>
          <a:xfrm>
            <a:off x="597921" y="445021"/>
            <a:ext cx="509568" cy="663136"/>
          </a:xfrm>
          <a:prstGeom prst="rect">
            <a:avLst/>
          </a:prstGeom>
        </p:spPr>
      </p:pic>
      <p:grpSp>
        <p:nvGrpSpPr>
          <p:cNvPr id="16" name="Group 15">
            <a:extLst>
              <a:ext uri="{FF2B5EF4-FFF2-40B4-BE49-F238E27FC236}">
                <a16:creationId xmlns:a16="http://schemas.microsoft.com/office/drawing/2014/main" id="{1D894F89-A0B4-43AA-8B82-A7E45C3870E3}"/>
              </a:ext>
            </a:extLst>
          </p:cNvPr>
          <p:cNvGrpSpPr/>
          <p:nvPr/>
        </p:nvGrpSpPr>
        <p:grpSpPr>
          <a:xfrm>
            <a:off x="8143699" y="-351000"/>
            <a:ext cx="3600000" cy="3600000"/>
            <a:chOff x="682905" y="988886"/>
            <a:chExt cx="3600000" cy="3600000"/>
          </a:xfrm>
        </p:grpSpPr>
        <p:pic>
          <p:nvPicPr>
            <p:cNvPr id="17" name="Picture 16" descr="A picture containing mirror, arch&#10;&#10;Description automatically generated">
              <a:extLst>
                <a:ext uri="{FF2B5EF4-FFF2-40B4-BE49-F238E27FC236}">
                  <a16:creationId xmlns:a16="http://schemas.microsoft.com/office/drawing/2014/main" id="{9D83A129-ECE3-481F-8065-5036FAB24C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82905" y="988886"/>
              <a:ext cx="3600000" cy="3600000"/>
            </a:xfrm>
            <a:prstGeom prst="rect">
              <a:avLst/>
            </a:prstGeom>
          </p:spPr>
        </p:pic>
        <p:sp>
          <p:nvSpPr>
            <p:cNvPr id="18" name="TextBox 17">
              <a:extLst>
                <a:ext uri="{FF2B5EF4-FFF2-40B4-BE49-F238E27FC236}">
                  <a16:creationId xmlns:a16="http://schemas.microsoft.com/office/drawing/2014/main" id="{7857BFEB-FC89-4212-8D60-F3004F5C3981}"/>
                </a:ext>
              </a:extLst>
            </p:cNvPr>
            <p:cNvSpPr txBox="1"/>
            <p:nvPr/>
          </p:nvSpPr>
          <p:spPr>
            <a:xfrm flipH="1">
              <a:off x="1085832" y="2106951"/>
              <a:ext cx="2806125" cy="1384995"/>
            </a:xfrm>
            <a:prstGeom prst="rect">
              <a:avLst/>
            </a:prstGeom>
            <a:noFill/>
          </p:spPr>
          <p:txBody>
            <a:bodyPr wrap="square" rtlCol="0">
              <a:spAutoFit/>
            </a:bodyPr>
            <a:lstStyle/>
            <a:p>
              <a:pPr algn="ctr">
                <a:defRPr/>
              </a:pPr>
              <a:r>
                <a:rPr lang="en-US" sz="2800" b="1">
                  <a:solidFill>
                    <a:srgbClr val="ED2525"/>
                  </a:solidFill>
                </a:rPr>
                <a:t>Khoảng cách giữa các chữ được viết ra sao?</a:t>
              </a:r>
            </a:p>
          </p:txBody>
        </p:sp>
      </p:grpSp>
      <p:sp>
        <p:nvSpPr>
          <p:cNvPr id="29" name="TextBox 28">
            <a:extLst>
              <a:ext uri="{FF2B5EF4-FFF2-40B4-BE49-F238E27FC236}">
                <a16:creationId xmlns:a16="http://schemas.microsoft.com/office/drawing/2014/main" id="{12406B92-580E-4517-8EF4-DA08091793DC}"/>
              </a:ext>
            </a:extLst>
          </p:cNvPr>
          <p:cNvSpPr txBox="1"/>
          <p:nvPr/>
        </p:nvSpPr>
        <p:spPr>
          <a:xfrm>
            <a:off x="6536253" y="3893263"/>
            <a:ext cx="5522610" cy="1077218"/>
          </a:xfrm>
          <a:prstGeom prst="rect">
            <a:avLst/>
          </a:prstGeom>
          <a:noFill/>
        </p:spPr>
        <p:txBody>
          <a:bodyPr wrap="square" rtlCol="0">
            <a:spAutoFit/>
          </a:bodyPr>
          <a:lstStyle/>
          <a:p>
            <a:pPr>
              <a:defRPr/>
            </a:pPr>
            <a:r>
              <a:rPr lang="en-US" sz="3200" b="1" dirty="0" err="1">
                <a:solidFill>
                  <a:srgbClr val="003399"/>
                </a:solidFill>
                <a:latin typeface="Times New Roman" panose="02020603050405020304" pitchFamily="18" charset="0"/>
                <a:cs typeface="Times New Roman" panose="02020603050405020304" pitchFamily="18" charset="0"/>
              </a:rPr>
              <a:t>Chữ</a:t>
            </a:r>
            <a:r>
              <a:rPr lang="en-US" sz="3200" b="1" dirty="0">
                <a:solidFill>
                  <a:srgbClr val="003399"/>
                </a:solidFill>
                <a:latin typeface="Times New Roman" panose="02020603050405020304" pitchFamily="18" charset="0"/>
                <a:cs typeface="Times New Roman" panose="02020603050405020304" pitchFamily="18" charset="0"/>
              </a:rPr>
              <a:t> t </a:t>
            </a:r>
            <a:r>
              <a:rPr lang="en-US" sz="3200" b="1" dirty="0" err="1">
                <a:solidFill>
                  <a:srgbClr val="003399"/>
                </a:solidFill>
                <a:latin typeface="Times New Roman" panose="02020603050405020304" pitchFamily="18" charset="0"/>
                <a:cs typeface="Times New Roman" panose="02020603050405020304" pitchFamily="18" charset="0"/>
              </a:rPr>
              <a:t>cao</a:t>
            </a:r>
            <a:r>
              <a:rPr lang="en-US" sz="3200" b="1" dirty="0">
                <a:solidFill>
                  <a:srgbClr val="003399"/>
                </a:solidFill>
                <a:latin typeface="Times New Roman" panose="02020603050405020304" pitchFamily="18" charset="0"/>
                <a:cs typeface="Times New Roman" panose="02020603050405020304" pitchFamily="18" charset="0"/>
              </a:rPr>
              <a:t> 2 li </a:t>
            </a:r>
            <a:r>
              <a:rPr lang="en-US" sz="3200" b="1" dirty="0" err="1">
                <a:solidFill>
                  <a:srgbClr val="003399"/>
                </a:solidFill>
                <a:latin typeface="Times New Roman" panose="02020603050405020304" pitchFamily="18" charset="0"/>
                <a:cs typeface="Times New Roman" panose="02020603050405020304" pitchFamily="18" charset="0"/>
              </a:rPr>
              <a:t>rưỡi</a:t>
            </a:r>
            <a:endParaRPr lang="en-US" sz="3200" b="1" dirty="0">
              <a:solidFill>
                <a:srgbClr val="003399"/>
              </a:solidFill>
              <a:latin typeface="Times New Roman" panose="02020603050405020304" pitchFamily="18" charset="0"/>
              <a:cs typeface="Times New Roman" panose="02020603050405020304" pitchFamily="18" charset="0"/>
            </a:endParaRPr>
          </a:p>
          <a:p>
            <a:pPr>
              <a:defRPr/>
            </a:pPr>
            <a:r>
              <a:rPr lang="en-US" sz="3200" b="1" dirty="0" err="1">
                <a:solidFill>
                  <a:srgbClr val="003399"/>
                </a:solidFill>
                <a:latin typeface="Times New Roman" panose="02020603050405020304" pitchFamily="18" charset="0"/>
                <a:cs typeface="Times New Roman" panose="02020603050405020304" pitchFamily="18" charset="0"/>
              </a:rPr>
              <a:t>Các</a:t>
            </a:r>
            <a:r>
              <a:rPr lang="en-US" sz="3200" b="1" dirty="0">
                <a:solidFill>
                  <a:srgbClr val="003399"/>
                </a:solidFill>
                <a:latin typeface="Times New Roman" panose="02020603050405020304" pitchFamily="18" charset="0"/>
                <a:cs typeface="Times New Roman" panose="02020603050405020304" pitchFamily="18" charset="0"/>
              </a:rPr>
              <a:t> con </a:t>
            </a:r>
            <a:r>
              <a:rPr lang="en-US" sz="3200" b="1" dirty="0" err="1">
                <a:solidFill>
                  <a:srgbClr val="003399"/>
                </a:solidFill>
                <a:latin typeface="Times New Roman" panose="02020603050405020304" pitchFamily="18" charset="0"/>
                <a:cs typeface="Times New Roman" panose="02020603050405020304" pitchFamily="18" charset="0"/>
              </a:rPr>
              <a:t>chữ</a:t>
            </a:r>
            <a:r>
              <a:rPr lang="en-US" sz="3200" b="1" dirty="0">
                <a:solidFill>
                  <a:srgbClr val="003399"/>
                </a:solidFill>
                <a:latin typeface="Times New Roman" panose="02020603050405020304" pitchFamily="18" charset="0"/>
                <a:cs typeface="Times New Roman" panose="02020603050405020304" pitchFamily="18" charset="0"/>
              </a:rPr>
              <a:t> </a:t>
            </a:r>
            <a:r>
              <a:rPr lang="en-US" sz="3200" b="1" dirty="0" err="1">
                <a:solidFill>
                  <a:srgbClr val="003399"/>
                </a:solidFill>
                <a:latin typeface="Times New Roman" panose="02020603050405020304" pitchFamily="18" charset="0"/>
                <a:cs typeface="Times New Roman" panose="02020603050405020304" pitchFamily="18" charset="0"/>
              </a:rPr>
              <a:t>còn</a:t>
            </a:r>
            <a:r>
              <a:rPr lang="en-US" sz="3200" b="1" dirty="0">
                <a:solidFill>
                  <a:srgbClr val="003399"/>
                </a:solidFill>
                <a:latin typeface="Times New Roman" panose="02020603050405020304" pitchFamily="18" charset="0"/>
                <a:cs typeface="Times New Roman" panose="02020603050405020304" pitchFamily="18" charset="0"/>
              </a:rPr>
              <a:t> </a:t>
            </a:r>
            <a:r>
              <a:rPr lang="en-US" sz="3200" b="1" dirty="0" err="1">
                <a:solidFill>
                  <a:srgbClr val="003399"/>
                </a:solidFill>
                <a:latin typeface="Times New Roman" panose="02020603050405020304" pitchFamily="18" charset="0"/>
                <a:cs typeface="Times New Roman" panose="02020603050405020304" pitchFamily="18" charset="0"/>
              </a:rPr>
              <a:t>lại</a:t>
            </a:r>
            <a:r>
              <a:rPr lang="en-US" sz="3200" b="1" dirty="0">
                <a:solidFill>
                  <a:srgbClr val="003399"/>
                </a:solidFill>
                <a:latin typeface="Times New Roman" panose="02020603050405020304" pitchFamily="18" charset="0"/>
                <a:cs typeface="Times New Roman" panose="02020603050405020304" pitchFamily="18" charset="0"/>
              </a:rPr>
              <a:t> </a:t>
            </a:r>
            <a:r>
              <a:rPr lang="en-US" sz="3200" b="1" dirty="0" err="1">
                <a:solidFill>
                  <a:srgbClr val="003399"/>
                </a:solidFill>
                <a:latin typeface="Times New Roman" panose="02020603050405020304" pitchFamily="18" charset="0"/>
                <a:cs typeface="Times New Roman" panose="02020603050405020304" pitchFamily="18" charset="0"/>
              </a:rPr>
              <a:t>cao</a:t>
            </a:r>
            <a:r>
              <a:rPr lang="en-US" sz="3200" b="1" dirty="0">
                <a:solidFill>
                  <a:srgbClr val="003399"/>
                </a:solidFill>
                <a:latin typeface="Times New Roman" panose="02020603050405020304" pitchFamily="18" charset="0"/>
                <a:cs typeface="Times New Roman" panose="02020603050405020304" pitchFamily="18" charset="0"/>
              </a:rPr>
              <a:t> 1 ô li.</a:t>
            </a:r>
          </a:p>
        </p:txBody>
      </p:sp>
      <p:sp>
        <p:nvSpPr>
          <p:cNvPr id="30" name="TextBox 29">
            <a:extLst>
              <a:ext uri="{FF2B5EF4-FFF2-40B4-BE49-F238E27FC236}">
                <a16:creationId xmlns:a16="http://schemas.microsoft.com/office/drawing/2014/main" id="{DFD54934-6A73-4073-B699-EC4BBE2C33F9}"/>
              </a:ext>
            </a:extLst>
          </p:cNvPr>
          <p:cNvSpPr txBox="1"/>
          <p:nvPr/>
        </p:nvSpPr>
        <p:spPr>
          <a:xfrm>
            <a:off x="6654240" y="2718492"/>
            <a:ext cx="4139477" cy="1077218"/>
          </a:xfrm>
          <a:prstGeom prst="rect">
            <a:avLst/>
          </a:prstGeom>
          <a:noFill/>
        </p:spPr>
        <p:txBody>
          <a:bodyPr wrap="square" rtlCol="0">
            <a:spAutoFit/>
          </a:bodyPr>
          <a:lstStyle/>
          <a:p>
            <a:pPr>
              <a:defRPr/>
            </a:pPr>
            <a:r>
              <a:rPr lang="vi-VN" sz="3200" b="1" dirty="0">
                <a:solidFill>
                  <a:srgbClr val="003399"/>
                </a:solidFill>
                <a:latin typeface="+mj-lt"/>
              </a:rPr>
              <a:t>C</a:t>
            </a:r>
            <a:r>
              <a:rPr lang="en-US" sz="3200" b="1" dirty="0" err="1">
                <a:solidFill>
                  <a:srgbClr val="003399"/>
                </a:solidFill>
                <a:latin typeface="+mj-lt"/>
              </a:rPr>
              <a:t>hữ</a:t>
            </a:r>
            <a:r>
              <a:rPr lang="en-US" sz="3200" b="1" dirty="0">
                <a:solidFill>
                  <a:srgbClr val="003399"/>
                </a:solidFill>
                <a:latin typeface="+mj-lt"/>
              </a:rPr>
              <a:t> N </a:t>
            </a:r>
            <a:r>
              <a:rPr lang="vi-VN" sz="3200" b="1" dirty="0">
                <a:solidFill>
                  <a:srgbClr val="003399"/>
                </a:solidFill>
                <a:latin typeface="+mj-lt"/>
              </a:rPr>
              <a:t>2 ô l</a:t>
            </a:r>
            <a:r>
              <a:rPr lang="en-US" sz="3200" b="1" dirty="0" err="1">
                <a:solidFill>
                  <a:srgbClr val="003399"/>
                </a:solidFill>
                <a:latin typeface="+mj-lt"/>
              </a:rPr>
              <a:t>i</a:t>
            </a:r>
            <a:r>
              <a:rPr lang="vi-VN" sz="3200" b="1" dirty="0">
                <a:solidFill>
                  <a:srgbClr val="003399"/>
                </a:solidFill>
                <a:latin typeface="+mj-lt"/>
              </a:rPr>
              <a:t> </a:t>
            </a:r>
            <a:r>
              <a:rPr lang="en-US" sz="3200" b="1" dirty="0" err="1">
                <a:solidFill>
                  <a:srgbClr val="003399"/>
                </a:solidFill>
                <a:latin typeface="+mj-lt"/>
              </a:rPr>
              <a:t>rưỡi</a:t>
            </a:r>
            <a:r>
              <a:rPr lang="en-US" sz="3200" b="1" dirty="0">
                <a:solidFill>
                  <a:srgbClr val="003399"/>
                </a:solidFill>
                <a:latin typeface="+mj-lt"/>
              </a:rPr>
              <a:t>. </a:t>
            </a:r>
          </a:p>
          <a:p>
            <a:pPr>
              <a:defRPr/>
            </a:pPr>
            <a:r>
              <a:rPr lang="en-US" sz="3200" b="1" dirty="0" err="1">
                <a:solidFill>
                  <a:srgbClr val="003399"/>
                </a:solidFill>
                <a:latin typeface="+mj-lt"/>
              </a:rPr>
              <a:t>Chữ</a:t>
            </a:r>
            <a:r>
              <a:rPr lang="en-US" sz="3200" b="1" dirty="0">
                <a:solidFill>
                  <a:srgbClr val="003399"/>
                </a:solidFill>
                <a:latin typeface="+mj-lt"/>
              </a:rPr>
              <a:t> Y </a:t>
            </a:r>
            <a:r>
              <a:rPr lang="en-US" sz="3200" b="1" dirty="0" err="1">
                <a:solidFill>
                  <a:srgbClr val="003399"/>
                </a:solidFill>
                <a:latin typeface="+mj-lt"/>
              </a:rPr>
              <a:t>cao</a:t>
            </a:r>
            <a:r>
              <a:rPr lang="en-US" sz="3200" b="1" dirty="0">
                <a:solidFill>
                  <a:srgbClr val="003399"/>
                </a:solidFill>
                <a:latin typeface="+mj-lt"/>
              </a:rPr>
              <a:t>  4 ô li</a:t>
            </a:r>
          </a:p>
        </p:txBody>
      </p:sp>
      <p:sp>
        <p:nvSpPr>
          <p:cNvPr id="31" name="TextBox 30">
            <a:extLst>
              <a:ext uri="{FF2B5EF4-FFF2-40B4-BE49-F238E27FC236}">
                <a16:creationId xmlns:a16="http://schemas.microsoft.com/office/drawing/2014/main" id="{26726BA4-4B5B-40DE-8723-524370C1434D}"/>
              </a:ext>
            </a:extLst>
          </p:cNvPr>
          <p:cNvSpPr txBox="1"/>
          <p:nvPr/>
        </p:nvSpPr>
        <p:spPr>
          <a:xfrm>
            <a:off x="6463545" y="5023311"/>
            <a:ext cx="5522609" cy="1077218"/>
          </a:xfrm>
          <a:prstGeom prst="rect">
            <a:avLst/>
          </a:prstGeom>
          <a:noFill/>
        </p:spPr>
        <p:txBody>
          <a:bodyPr wrap="square" rtlCol="0">
            <a:spAutoFit/>
          </a:bodyPr>
          <a:lstStyle/>
          <a:p>
            <a:pPr>
              <a:defRPr/>
            </a:pPr>
            <a:r>
              <a:rPr lang="en-US" sz="3200" b="1" dirty="0" err="1">
                <a:solidFill>
                  <a:srgbClr val="003399"/>
                </a:solidFill>
                <a:latin typeface="Times New Roman" panose="02020603050405020304" pitchFamily="18" charset="0"/>
                <a:cs typeface="Times New Roman" panose="02020603050405020304" pitchFamily="18" charset="0"/>
              </a:rPr>
              <a:t>Khoảng</a:t>
            </a:r>
            <a:r>
              <a:rPr lang="en-US" sz="3200" b="1" dirty="0">
                <a:solidFill>
                  <a:srgbClr val="003399"/>
                </a:solidFill>
                <a:latin typeface="Times New Roman" panose="02020603050405020304" pitchFamily="18" charset="0"/>
                <a:cs typeface="Times New Roman" panose="02020603050405020304" pitchFamily="18" charset="0"/>
              </a:rPr>
              <a:t> </a:t>
            </a:r>
            <a:r>
              <a:rPr lang="en-US" sz="3200" b="1" dirty="0" err="1">
                <a:solidFill>
                  <a:srgbClr val="003399"/>
                </a:solidFill>
                <a:latin typeface="Times New Roman" panose="02020603050405020304" pitchFamily="18" charset="0"/>
                <a:cs typeface="Times New Roman" panose="02020603050405020304" pitchFamily="18" charset="0"/>
              </a:rPr>
              <a:t>cách</a:t>
            </a:r>
            <a:r>
              <a:rPr lang="en-US" sz="3200" b="1" dirty="0">
                <a:solidFill>
                  <a:srgbClr val="003399"/>
                </a:solidFill>
                <a:latin typeface="Times New Roman" panose="02020603050405020304" pitchFamily="18" charset="0"/>
                <a:cs typeface="Times New Roman" panose="02020603050405020304" pitchFamily="18" charset="0"/>
              </a:rPr>
              <a:t> </a:t>
            </a:r>
            <a:r>
              <a:rPr lang="en-US" sz="3200" b="1" dirty="0" err="1">
                <a:solidFill>
                  <a:srgbClr val="003399"/>
                </a:solidFill>
                <a:latin typeface="Times New Roman" panose="02020603050405020304" pitchFamily="18" charset="0"/>
                <a:cs typeface="Times New Roman" panose="02020603050405020304" pitchFamily="18" charset="0"/>
              </a:rPr>
              <a:t>các</a:t>
            </a:r>
            <a:r>
              <a:rPr lang="en-US" sz="3200" b="1" dirty="0">
                <a:solidFill>
                  <a:srgbClr val="003399"/>
                </a:solidFill>
                <a:latin typeface="Times New Roman" panose="02020603050405020304" pitchFamily="18" charset="0"/>
                <a:cs typeface="Times New Roman" panose="02020603050405020304" pitchFamily="18" charset="0"/>
              </a:rPr>
              <a:t> con </a:t>
            </a:r>
            <a:r>
              <a:rPr lang="en-US" sz="3200" b="1" dirty="0" err="1">
                <a:solidFill>
                  <a:srgbClr val="003399"/>
                </a:solidFill>
                <a:latin typeface="Times New Roman" panose="02020603050405020304" pitchFamily="18" charset="0"/>
                <a:cs typeface="Times New Roman" panose="02020603050405020304" pitchFamily="18" charset="0"/>
              </a:rPr>
              <a:t>chữ</a:t>
            </a:r>
            <a:r>
              <a:rPr lang="en-US" sz="3200" b="1" dirty="0">
                <a:solidFill>
                  <a:srgbClr val="003399"/>
                </a:solidFill>
                <a:latin typeface="Times New Roman" panose="02020603050405020304" pitchFamily="18" charset="0"/>
                <a:cs typeface="Times New Roman" panose="02020603050405020304" pitchFamily="18" charset="0"/>
              </a:rPr>
              <a:t> </a:t>
            </a:r>
            <a:r>
              <a:rPr lang="en-US" sz="3200" b="1" dirty="0" err="1">
                <a:solidFill>
                  <a:srgbClr val="003399"/>
                </a:solidFill>
                <a:latin typeface="Times New Roman" panose="02020603050405020304" pitchFamily="18" charset="0"/>
                <a:cs typeface="Times New Roman" panose="02020603050405020304" pitchFamily="18" charset="0"/>
              </a:rPr>
              <a:t>bằng</a:t>
            </a:r>
            <a:r>
              <a:rPr lang="en-US" sz="3200" b="1" dirty="0">
                <a:solidFill>
                  <a:srgbClr val="003399"/>
                </a:solidFill>
                <a:latin typeface="Times New Roman" panose="02020603050405020304" pitchFamily="18" charset="0"/>
                <a:cs typeface="Times New Roman" panose="02020603050405020304" pitchFamily="18" charset="0"/>
              </a:rPr>
              <a:t> 1 con </a:t>
            </a:r>
            <a:r>
              <a:rPr lang="en-US" sz="3200" b="1" dirty="0" err="1">
                <a:solidFill>
                  <a:srgbClr val="003399"/>
                </a:solidFill>
                <a:latin typeface="Times New Roman" panose="02020603050405020304" pitchFamily="18" charset="0"/>
                <a:cs typeface="Times New Roman" panose="02020603050405020304" pitchFamily="18" charset="0"/>
              </a:rPr>
              <a:t>chữ</a:t>
            </a:r>
            <a:r>
              <a:rPr lang="en-US" sz="3200" b="1" dirty="0">
                <a:solidFill>
                  <a:srgbClr val="003399"/>
                </a:solidFill>
                <a:latin typeface="Times New Roman" panose="02020603050405020304" pitchFamily="18" charset="0"/>
                <a:cs typeface="Times New Roman" panose="02020603050405020304" pitchFamily="18" charset="0"/>
              </a:rPr>
              <a:t> o. </a:t>
            </a:r>
          </a:p>
        </p:txBody>
      </p:sp>
      <p:pic>
        <p:nvPicPr>
          <p:cNvPr id="32" name="Picture 2" descr="The Gates Primary School: Puffins - Star of the Week">
            <a:extLst>
              <a:ext uri="{FF2B5EF4-FFF2-40B4-BE49-F238E27FC236}">
                <a16:creationId xmlns:a16="http://schemas.microsoft.com/office/drawing/2014/main" id="{EB1FA748-FC00-4615-868C-DF239AABFC8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914964" y="2736400"/>
            <a:ext cx="765156" cy="76515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The Gates Primary School: Puffins - Star of the Week">
            <a:extLst>
              <a:ext uri="{FF2B5EF4-FFF2-40B4-BE49-F238E27FC236}">
                <a16:creationId xmlns:a16="http://schemas.microsoft.com/office/drawing/2014/main" id="{47C58A1E-623F-4A2D-8B21-3778F9C317F2}"/>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889084" y="3822125"/>
            <a:ext cx="765156" cy="76515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The Gates Primary School: Puffins - Star of the Week">
            <a:extLst>
              <a:ext uri="{FF2B5EF4-FFF2-40B4-BE49-F238E27FC236}">
                <a16:creationId xmlns:a16="http://schemas.microsoft.com/office/drawing/2014/main" id="{44A7DC3F-A492-485A-8323-058E50962FC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771097" y="5089194"/>
            <a:ext cx="765156" cy="76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36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anim calcmode="lin" valueType="num">
                                      <p:cBhvr>
                                        <p:cTn id="27" dur="500" fill="hold"/>
                                        <p:tgtEl>
                                          <p:spTgt spid="32"/>
                                        </p:tgtEl>
                                        <p:attrNameLst>
                                          <p:attrName>ppt_x</p:attrName>
                                        </p:attrNameLst>
                                      </p:cBhvr>
                                      <p:tavLst>
                                        <p:tav tm="0">
                                          <p:val>
                                            <p:strVal val="#ppt_x"/>
                                          </p:val>
                                        </p:tav>
                                        <p:tav tm="100000">
                                          <p:val>
                                            <p:strVal val="#ppt_x"/>
                                          </p:val>
                                        </p:tav>
                                      </p:tavLst>
                                    </p:anim>
                                    <p:anim calcmode="lin" valueType="num">
                                      <p:cBhvr>
                                        <p:cTn id="28" dur="5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Trò-chơi-ting.wav"/>
                                        </p:tgtEl>
                                      </p:cMediaNode>
                                    </p:audio>
                                  </p:sub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anim calcmode="lin" valueType="num">
                                      <p:cBhvr>
                                        <p:cTn id="38" dur="500" fill="hold"/>
                                        <p:tgtEl>
                                          <p:spTgt spid="33"/>
                                        </p:tgtEl>
                                        <p:attrNameLst>
                                          <p:attrName>ppt_x</p:attrName>
                                        </p:attrNameLst>
                                      </p:cBhvr>
                                      <p:tavLst>
                                        <p:tav tm="0">
                                          <p:val>
                                            <p:strVal val="#ppt_x"/>
                                          </p:val>
                                        </p:tav>
                                        <p:tav tm="100000">
                                          <p:val>
                                            <p:strVal val="#ppt_x"/>
                                          </p:val>
                                        </p:tav>
                                      </p:tavLst>
                                    </p:anim>
                                    <p:anim calcmode="lin" valueType="num">
                                      <p:cBhvr>
                                        <p:cTn id="39" dur="500" fill="hold"/>
                                        <p:tgtEl>
                                          <p:spTgt spid="3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Trò-chơi-ting.wav"/>
                                        </p:tgtEl>
                                      </p:cMediaNode>
                                    </p:audio>
                                  </p:sub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anim calcmode="lin" valueType="num">
                                      <p:cBhvr>
                                        <p:cTn id="49" dur="500" fill="hold"/>
                                        <p:tgtEl>
                                          <p:spTgt spid="34"/>
                                        </p:tgtEl>
                                        <p:attrNameLst>
                                          <p:attrName>ppt_x</p:attrName>
                                        </p:attrNameLst>
                                      </p:cBhvr>
                                      <p:tavLst>
                                        <p:tav tm="0">
                                          <p:val>
                                            <p:strVal val="#ppt_x"/>
                                          </p:val>
                                        </p:tav>
                                        <p:tav tm="100000">
                                          <p:val>
                                            <p:strVal val="#ppt_x"/>
                                          </p:val>
                                        </p:tav>
                                      </p:tavLst>
                                    </p:anim>
                                    <p:anim calcmode="lin" valueType="num">
                                      <p:cBhvr>
                                        <p:cTn id="50" dur="500" fill="hold"/>
                                        <p:tgtEl>
                                          <p:spTgt spid="3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Trò-chơi-ting.wav"/>
                                        </p:tgtEl>
                                      </p:cMediaNode>
                                    </p:audio>
                                  </p:sub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9"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E333213C-EB15-450B-A46D-AE708308AB36}"/>
              </a:ext>
            </a:extLst>
          </p:cNvPr>
          <p:cNvGrpSpPr/>
          <p:nvPr/>
        </p:nvGrpSpPr>
        <p:grpSpPr>
          <a:xfrm>
            <a:off x="628650" y="617841"/>
            <a:ext cx="10934700" cy="5848350"/>
            <a:chOff x="666750" y="666750"/>
            <a:chExt cx="11049000" cy="5695950"/>
          </a:xfrm>
          <a:effectLst>
            <a:outerShdw blurRad="254000" sx="102000" sy="102000" algn="ctr" rotWithShape="0">
              <a:prstClr val="black">
                <a:alpha val="25000"/>
              </a:prstClr>
            </a:outerShdw>
          </a:effectLst>
        </p:grpSpPr>
        <p:sp>
          <p:nvSpPr>
            <p:cNvPr id="3" name="圆角矩形 4">
              <a:extLst>
                <a:ext uri="{FF2B5EF4-FFF2-40B4-BE49-F238E27FC236}">
                  <a16:creationId xmlns:a16="http://schemas.microsoft.com/office/drawing/2014/main" id="{00D6C62C-0F36-4EF9-99DA-6D7EA52D1102}"/>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圆角矩形 5">
              <a:extLst>
                <a:ext uri="{FF2B5EF4-FFF2-40B4-BE49-F238E27FC236}">
                  <a16:creationId xmlns:a16="http://schemas.microsoft.com/office/drawing/2014/main" id="{71093648-F8F4-4CD2-9ADE-F7FE0ABE2ECB}"/>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5" name="Group 4">
            <a:extLst>
              <a:ext uri="{FF2B5EF4-FFF2-40B4-BE49-F238E27FC236}">
                <a16:creationId xmlns:a16="http://schemas.microsoft.com/office/drawing/2014/main" id="{76F95D99-4192-4ED2-91EA-61E3B719BDA6}"/>
              </a:ext>
            </a:extLst>
          </p:cNvPr>
          <p:cNvGrpSpPr/>
          <p:nvPr/>
        </p:nvGrpSpPr>
        <p:grpSpPr>
          <a:xfrm>
            <a:off x="939535" y="1543625"/>
            <a:ext cx="9940690" cy="1720984"/>
            <a:chOff x="887951" y="539859"/>
            <a:chExt cx="9940690" cy="1720984"/>
          </a:xfrm>
        </p:grpSpPr>
        <p:pic>
          <p:nvPicPr>
            <p:cNvPr id="6" name="Picture 5" descr="Cute happy smiling book Royalty Free Vector Image">
              <a:extLst>
                <a:ext uri="{FF2B5EF4-FFF2-40B4-BE49-F238E27FC236}">
                  <a16:creationId xmlns:a16="http://schemas.microsoft.com/office/drawing/2014/main" id="{7E5A70C4-7C7F-43C9-94C9-B41961BD756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887951" y="578843"/>
              <a:ext cx="1349555" cy="168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CE3C785-0A85-4FDA-94E6-8A1F72298971}"/>
                </a:ext>
              </a:extLst>
            </p:cNvPr>
            <p:cNvSpPr txBox="1"/>
            <p:nvPr/>
          </p:nvSpPr>
          <p:spPr>
            <a:xfrm>
              <a:off x="2048822" y="539859"/>
              <a:ext cx="8779819" cy="1695783"/>
            </a:xfrm>
            <a:prstGeom prst="round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gn="just">
                <a:lnSpc>
                  <a:spcPct val="120000"/>
                </a:lnSpc>
                <a:defRPr/>
              </a:pPr>
              <a:r>
                <a:rPr kumimoji="0" lang="en-US" altLang="zh-CN" sz="2600" b="1" i="0" u="none" strike="noStrike" kern="1200" cap="none" spc="0" normalizeH="0" baseline="0" noProof="0" dirty="0">
                  <a:ln>
                    <a:noFill/>
                  </a:ln>
                  <a:solidFill>
                    <a:srgbClr val="002060"/>
                  </a:solidFill>
                  <a:effectLst/>
                  <a:uLnTx/>
                  <a:uFillTx/>
                  <a:latin typeface="#9Slide03 Arima Madurai ExtraBo" panose="00000900000000000000" pitchFamily="2" charset="0"/>
                  <a:ea typeface="等线" panose="02010600030101010101" pitchFamily="2" charset="-122"/>
                  <a:cs typeface="#9Slide03 Arima Madurai ExtraBo" panose="00000900000000000000" pitchFamily="2" charset="0"/>
                  <a:sym typeface="+mn-lt"/>
                </a:rPr>
                <a:t>1</a:t>
              </a:r>
              <a:r>
                <a:rPr lang="en-US" altLang="zh-CN" sz="2600" b="1" dirty="0">
                  <a:solidFill>
                    <a:srgbClr val="002060"/>
                  </a:solidFill>
                  <a:latin typeface="#9Slide03 Arima Madurai ExtraBo" panose="00000900000000000000" pitchFamily="2" charset="0"/>
                  <a:ea typeface="等线" panose="02010600030101010101" pitchFamily="2" charset="-122"/>
                  <a:cs typeface="#9Slide03 Arima Madurai ExtraBo" panose="00000900000000000000" pitchFamily="2" charset="0"/>
                  <a:sym typeface="+mn-lt"/>
                </a:rPr>
                <a:t>. </a:t>
              </a:r>
              <a:r>
                <a:rPr lang="nl-NL" sz="2600" dirty="0">
                  <a:solidFill>
                    <a:srgbClr val="002060"/>
                  </a:solidFill>
                  <a:latin typeface="#9Slide03 Arima Madurai ExtraBo" panose="00000900000000000000" pitchFamily="2" charset="0"/>
                  <a:ea typeface="等线" panose="02010600030101010101" pitchFamily="2" charset="-122"/>
                  <a:cs typeface="#9Slide03 Arima Madurai ExtraBo" panose="00000900000000000000" pitchFamily="2" charset="0"/>
                </a:rPr>
                <a:t>Đọc đúng từ ngữ, câu, đoạn và toàn bộ bài “ S</a:t>
              </a:r>
              <a:r>
                <a:rPr lang="en-US" sz="2600" dirty="0">
                  <a:solidFill>
                    <a:srgbClr val="002060"/>
                  </a:solidFill>
                  <a:latin typeface="#9Slide03 Arima Madurai ExtraBo" panose="00000900000000000000" pitchFamily="2" charset="0"/>
                  <a:ea typeface="等线" panose="02010600030101010101" pitchFamily="2" charset="-122"/>
                  <a:cs typeface="#9Slide03 Arima Madurai ExtraBo" panose="00000900000000000000" pitchFamily="2" charset="0"/>
                </a:rPr>
                <a:t>ự </a:t>
              </a:r>
              <a:r>
                <a:rPr lang="en-US" sz="2600" dirty="0" err="1">
                  <a:solidFill>
                    <a:srgbClr val="002060"/>
                  </a:solidFill>
                  <a:latin typeface="#9Slide03 Arima Madurai ExtraBo" panose="00000900000000000000" pitchFamily="2" charset="0"/>
                  <a:ea typeface="等线" panose="02010600030101010101" pitchFamily="2" charset="-122"/>
                  <a:cs typeface="#9Slide03 Arima Madurai ExtraBo" panose="00000900000000000000" pitchFamily="2" charset="0"/>
                </a:rPr>
                <a:t>tích</a:t>
              </a:r>
              <a:r>
                <a:rPr lang="en-US" sz="2600" dirty="0">
                  <a:solidFill>
                    <a:srgbClr val="002060"/>
                  </a:solidFill>
                  <a:latin typeface="#9Slide03 Arima Madurai ExtraBo" panose="00000900000000000000" pitchFamily="2" charset="0"/>
                  <a:ea typeface="等线" panose="02010600030101010101" pitchFamily="2" charset="-122"/>
                  <a:cs typeface="#9Slide03 Arima Madurai ExtraBo" panose="00000900000000000000" pitchFamily="2" charset="0"/>
                </a:rPr>
                <a:t> </a:t>
              </a:r>
              <a:r>
                <a:rPr lang="en-US" sz="2600" dirty="0" err="1">
                  <a:solidFill>
                    <a:srgbClr val="002060"/>
                  </a:solidFill>
                  <a:latin typeface="#9Slide03 Arima Madurai ExtraBo" panose="00000900000000000000" pitchFamily="2" charset="0"/>
                  <a:ea typeface="等线" panose="02010600030101010101" pitchFamily="2" charset="-122"/>
                  <a:cs typeface="#9Slide03 Arima Madurai ExtraBo" panose="00000900000000000000" pitchFamily="2" charset="0"/>
                </a:rPr>
                <a:t>ông</a:t>
              </a:r>
              <a:r>
                <a:rPr lang="en-US" sz="2600" dirty="0">
                  <a:solidFill>
                    <a:srgbClr val="002060"/>
                  </a:solidFill>
                  <a:latin typeface="#9Slide03 Arima Madurai ExtraBo" panose="00000900000000000000" pitchFamily="2" charset="0"/>
                  <a:ea typeface="等线" panose="02010600030101010101" pitchFamily="2" charset="-122"/>
                  <a:cs typeface="#9Slide03 Arima Madurai ExtraBo" panose="00000900000000000000" pitchFamily="2" charset="0"/>
                </a:rPr>
                <a:t> </a:t>
              </a:r>
              <a:r>
                <a:rPr lang="en-US" sz="2600" dirty="0" err="1">
                  <a:solidFill>
                    <a:srgbClr val="002060"/>
                  </a:solidFill>
                  <a:latin typeface="#9Slide03 Arima Madurai ExtraBo" panose="00000900000000000000" pitchFamily="2" charset="0"/>
                  <a:ea typeface="等线" panose="02010600030101010101" pitchFamily="2" charset="-122"/>
                  <a:cs typeface="#9Slide03 Arima Madurai ExtraBo" panose="00000900000000000000" pitchFamily="2" charset="0"/>
                </a:rPr>
                <a:t>Đùng</a:t>
              </a:r>
              <a:r>
                <a:rPr lang="en-US" sz="2600" dirty="0">
                  <a:solidFill>
                    <a:srgbClr val="002060"/>
                  </a:solidFill>
                  <a:latin typeface="#9Slide03 Arima Madurai ExtraBo" panose="00000900000000000000" pitchFamily="2" charset="0"/>
                  <a:ea typeface="等线" panose="02010600030101010101" pitchFamily="2" charset="-122"/>
                  <a:cs typeface="#9Slide03 Arima Madurai ExtraBo" panose="00000900000000000000" pitchFamily="2" charset="0"/>
                </a:rPr>
                <a:t>, </a:t>
              </a:r>
              <a:r>
                <a:rPr lang="en-US" sz="2600" dirty="0" err="1">
                  <a:solidFill>
                    <a:srgbClr val="002060"/>
                  </a:solidFill>
                  <a:latin typeface="#9Slide03 Arima Madurai ExtraBo" panose="00000900000000000000" pitchFamily="2" charset="0"/>
                  <a:ea typeface="等线" panose="02010600030101010101" pitchFamily="2" charset="-122"/>
                  <a:cs typeface="#9Slide03 Arima Madurai ExtraBo" panose="00000900000000000000" pitchFamily="2" charset="0"/>
                </a:rPr>
                <a:t>bà</a:t>
              </a:r>
              <a:r>
                <a:rPr lang="en-US" sz="2600" dirty="0">
                  <a:solidFill>
                    <a:srgbClr val="002060"/>
                  </a:solidFill>
                  <a:latin typeface="#9Slide03 Arima Madurai ExtraBo" panose="00000900000000000000" pitchFamily="2" charset="0"/>
                  <a:ea typeface="等线" panose="02010600030101010101" pitchFamily="2" charset="-122"/>
                  <a:cs typeface="#9Slide03 Arima Madurai ExtraBo" panose="00000900000000000000" pitchFamily="2" charset="0"/>
                </a:rPr>
                <a:t> </a:t>
              </a:r>
              <a:r>
                <a:rPr lang="en-US" sz="2600" dirty="0" err="1">
                  <a:solidFill>
                    <a:srgbClr val="002060"/>
                  </a:solidFill>
                  <a:latin typeface="#9Slide03 Arima Madurai ExtraBo" panose="00000900000000000000" pitchFamily="2" charset="0"/>
                  <a:ea typeface="等线" panose="02010600030101010101" pitchFamily="2" charset="-122"/>
                  <a:cs typeface="#9Slide03 Arima Madurai ExtraBo" panose="00000900000000000000" pitchFamily="2" charset="0"/>
                </a:rPr>
                <a:t>Đùng</a:t>
              </a:r>
              <a:r>
                <a:rPr lang="en-US" sz="2600" dirty="0">
                  <a:solidFill>
                    <a:srgbClr val="002060"/>
                  </a:solidFill>
                  <a:latin typeface="#9Slide03 Arima Madurai ExtraBo" panose="00000900000000000000" pitchFamily="2" charset="0"/>
                  <a:ea typeface="等线" panose="02010600030101010101" pitchFamily="2" charset="-122"/>
                  <a:cs typeface="#9Slide03 Arima Madurai ExtraBo" panose="00000900000000000000" pitchFamily="2" charset="0"/>
                </a:rPr>
                <a:t>. </a:t>
              </a:r>
              <a:r>
                <a:rPr lang="nl-NL" sz="2600" dirty="0">
                  <a:solidFill>
                    <a:srgbClr val="002060"/>
                  </a:solidFill>
                  <a:latin typeface="#9Slide03 Arima Madurai ExtraBo" panose="00000900000000000000" pitchFamily="2" charset="0"/>
                  <a:ea typeface="等线" panose="02010600030101010101" pitchFamily="2" charset="-122"/>
                  <a:cs typeface="#9Slide03 Arima Madurai ExtraBo" panose="00000900000000000000" pitchFamily="2" charset="0"/>
                </a:rPr>
                <a:t>Bước đầu thể hiện tâm trạng, cảm xúc qua giọng đọc</a:t>
              </a:r>
              <a:r>
                <a:rPr lang="en-US" sz="2600" dirty="0">
                  <a:solidFill>
                    <a:srgbClr val="002060"/>
                  </a:solidFill>
                  <a:latin typeface="#9Slide03 Arima Madurai ExtraBo" panose="00000900000000000000" pitchFamily="2" charset="0"/>
                  <a:ea typeface="等线" panose="02010600030101010101" pitchFamily="2" charset="-122"/>
                  <a:cs typeface="#9Slide03 Arima Madurai ExtraBo" panose="00000900000000000000" pitchFamily="2" charset="0"/>
                </a:rPr>
                <a:t>. </a:t>
              </a:r>
            </a:p>
          </p:txBody>
        </p:sp>
      </p:grpSp>
      <p:pic>
        <p:nvPicPr>
          <p:cNvPr id="8" name="Picture 7" descr="Cute happy smiling book Royalty Free Vector Image">
            <a:extLst>
              <a:ext uri="{FF2B5EF4-FFF2-40B4-BE49-F238E27FC236}">
                <a16:creationId xmlns:a16="http://schemas.microsoft.com/office/drawing/2014/main" id="{B6BEF615-B0C8-4274-9A69-CA1F836A4A4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939535" y="3361116"/>
            <a:ext cx="1349555" cy="168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419737-B6DE-4197-AE61-C867E9CC2547}"/>
              </a:ext>
            </a:extLst>
          </p:cNvPr>
          <p:cNvSpPr txBox="1"/>
          <p:nvPr/>
        </p:nvSpPr>
        <p:spPr>
          <a:xfrm>
            <a:off x="2194748" y="3593392"/>
            <a:ext cx="8779819" cy="1164574"/>
          </a:xfrm>
          <a:prstGeom prst="round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gn="just">
              <a:lnSpc>
                <a:spcPct val="120000"/>
              </a:lnSpc>
              <a:defRPr/>
            </a:pPr>
            <a:r>
              <a:rPr kumimoji="0" lang="en-US" altLang="zh-CN" sz="2600" b="0" i="0" u="none" strike="noStrike" kern="1200" cap="none" spc="0" normalizeH="0" baseline="0" noProof="0" dirty="0">
                <a:ln>
                  <a:noFill/>
                </a:ln>
                <a:solidFill>
                  <a:srgbClr val="002060"/>
                </a:solidFill>
                <a:effectLst/>
                <a:uLnTx/>
                <a:uFillTx/>
                <a:latin typeface="#9Slide03 Arima Madurai ExtraBo" panose="00000900000000000000" pitchFamily="2" charset="0"/>
                <a:ea typeface="等线" panose="02010600030101010101" pitchFamily="2" charset="-122"/>
                <a:cs typeface="#9Slide03 Arima Madurai ExtraBo" panose="00000900000000000000" pitchFamily="2" charset="0"/>
                <a:sym typeface="+mn-lt"/>
              </a:rPr>
              <a:t>2</a:t>
            </a:r>
            <a:r>
              <a:rPr lang="nl-NL" sz="2600" dirty="0">
                <a:solidFill>
                  <a:srgbClr val="002060"/>
                </a:solidFill>
                <a:latin typeface="#9Slide03 Arima Madurai ExtraBo" panose="00000900000000000000" pitchFamily="2" charset="0"/>
                <a:ea typeface="等线" panose="02010600030101010101" pitchFamily="2" charset="-122"/>
                <a:cs typeface="#9Slide03 Arima Madurai ExtraBo" panose="00000900000000000000" pitchFamily="2" charset="0"/>
              </a:rPr>
              <a:t>. Hiểu nội dung bài, hiểu được dấu thanh là đặc trưng riêng của tiếng Việt. </a:t>
            </a:r>
            <a:endParaRPr lang="en-US" sz="2600" dirty="0">
              <a:solidFill>
                <a:srgbClr val="002060"/>
              </a:solidFill>
              <a:latin typeface="#9Slide03 Arima Madurai ExtraBo" panose="00000900000000000000" pitchFamily="2" charset="0"/>
              <a:ea typeface="等线" panose="02010600030101010101" pitchFamily="2" charset="-122"/>
              <a:cs typeface="#9Slide03 Arima Madurai ExtraBo" panose="00000900000000000000" pitchFamily="2" charset="0"/>
            </a:endParaRPr>
          </a:p>
        </p:txBody>
      </p:sp>
      <p:pic>
        <p:nvPicPr>
          <p:cNvPr id="10" name="Picture 9">
            <a:extLst>
              <a:ext uri="{FF2B5EF4-FFF2-40B4-BE49-F238E27FC236}">
                <a16:creationId xmlns:a16="http://schemas.microsoft.com/office/drawing/2014/main" id="{DA63E9F7-ACC4-4333-9CED-128CF36E1893}"/>
              </a:ext>
            </a:extLst>
          </p:cNvPr>
          <p:cNvPicPr>
            <a:picLocks noChangeAspect="1"/>
          </p:cNvPicPr>
          <p:nvPr/>
        </p:nvPicPr>
        <p:blipFill rotWithShape="1">
          <a:blip r:embed="rId4"/>
          <a:srcRect t="9396" b="25415"/>
          <a:stretch/>
        </p:blipFill>
        <p:spPr>
          <a:xfrm>
            <a:off x="3244601" y="617841"/>
            <a:ext cx="5168542" cy="927432"/>
          </a:xfrm>
          <a:prstGeom prst="rect">
            <a:avLst/>
          </a:prstGeom>
        </p:spPr>
      </p:pic>
      <p:pic>
        <p:nvPicPr>
          <p:cNvPr id="11" name="Picture 10" descr="Cute happy smiling book Royalty Free Vector Image">
            <a:extLst>
              <a:ext uri="{FF2B5EF4-FFF2-40B4-BE49-F238E27FC236}">
                <a16:creationId xmlns:a16="http://schemas.microsoft.com/office/drawing/2014/main" id="{003C71DB-3BDB-436F-804A-D9A7DF67028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1014946" y="4819279"/>
            <a:ext cx="1349555" cy="1682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0596964-7536-4954-9BB3-A84CF7BDE055}"/>
              </a:ext>
            </a:extLst>
          </p:cNvPr>
          <p:cNvSpPr txBox="1"/>
          <p:nvPr/>
        </p:nvSpPr>
        <p:spPr>
          <a:xfrm>
            <a:off x="2225727" y="5266953"/>
            <a:ext cx="8779819" cy="633365"/>
          </a:xfrm>
          <a:prstGeom prst="round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nSpc>
                <a:spcPct val="120000"/>
              </a:lnSpc>
              <a:defRPr/>
            </a:pPr>
            <a:r>
              <a:rPr kumimoji="0" lang="en-US" altLang="zh-CN" sz="2600" b="0" i="0" u="none" strike="noStrike" kern="1200" cap="none" spc="0" normalizeH="0" baseline="0" noProof="0" dirty="0">
                <a:ln>
                  <a:noFill/>
                </a:ln>
                <a:solidFill>
                  <a:srgbClr val="002060"/>
                </a:solidFill>
                <a:effectLst/>
                <a:uLnTx/>
                <a:uFillTx/>
                <a:latin typeface="#9Slide03 Arima Madurai ExtraBo" panose="00000900000000000000" pitchFamily="2" charset="0"/>
                <a:ea typeface="等线" panose="02010600030101010101" pitchFamily="2" charset="-122"/>
                <a:cs typeface="#9Slide03 Arima Madurai ExtraBo" panose="00000900000000000000" pitchFamily="2" charset="0"/>
                <a:sym typeface="+mn-lt"/>
              </a:rPr>
              <a:t>3. </a:t>
            </a:r>
            <a:r>
              <a:rPr lang="nl-NL" sz="2600" dirty="0">
                <a:solidFill>
                  <a:srgbClr val="002060"/>
                </a:solidFill>
                <a:latin typeface="#9Slide03 Arima Madurai ExtraBo" panose="00000900000000000000" pitchFamily="2" charset="0"/>
                <a:ea typeface="等线" panose="02010600030101010101" pitchFamily="2" charset="-122"/>
                <a:cs typeface="#9Slide03 Arima Madurai ExtraBo" panose="00000900000000000000" pitchFamily="2" charset="0"/>
              </a:rPr>
              <a:t>Ôn chữ viết hoa Y. Viết từ ứng dụng, câu ứng dụng</a:t>
            </a:r>
          </a:p>
        </p:txBody>
      </p:sp>
    </p:spTree>
    <p:extLst>
      <p:ext uri="{BB962C8B-B14F-4D97-AF65-F5344CB8AC3E}">
        <p14:creationId xmlns:p14="http://schemas.microsoft.com/office/powerpoint/2010/main" val="2489334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
            <a:extLst>
              <a:ext uri="{FF2B5EF4-FFF2-40B4-BE49-F238E27FC236}">
                <a16:creationId xmlns:a16="http://schemas.microsoft.com/office/drawing/2014/main" id="{03C61321-1C5F-49FD-A53F-9BFED6B5E803}"/>
              </a:ext>
            </a:extLst>
          </p:cNvPr>
          <p:cNvSpPr/>
          <p:nvPr/>
        </p:nvSpPr>
        <p:spPr>
          <a:xfrm>
            <a:off x="515999"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olid"/>
            <a:round/>
            <a:extLst>
              <a:ext uri="{C807C97D-BFC1-408E-A445-0C87EB9F89A2}">
                <ask:lineSketchStyleProps xmlns="" xmlns:ask="http://schemas.microsoft.com/office/drawing/2018/sketchyshapes" sd="3905381866">
                  <a:prstGeom prst="roundRect">
                    <a:avLst>
                      <a:gd name="adj" fmla="val 510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058E76"/>
              </a:solidFill>
            </a:endParaRPr>
          </a:p>
        </p:txBody>
      </p:sp>
      <p:pic>
        <p:nvPicPr>
          <p:cNvPr id="3" name="Picture 2">
            <a:extLst>
              <a:ext uri="{FF2B5EF4-FFF2-40B4-BE49-F238E27FC236}">
                <a16:creationId xmlns:a16="http://schemas.microsoft.com/office/drawing/2014/main" id="{3814FB9E-C2B4-449A-A427-6A6FF2CA78F6}"/>
              </a:ext>
            </a:extLst>
          </p:cNvPr>
          <p:cNvPicPr>
            <a:picLocks noChangeAspect="1"/>
          </p:cNvPicPr>
          <p:nvPr/>
        </p:nvPicPr>
        <p:blipFill>
          <a:blip r:embed="rId2"/>
          <a:stretch>
            <a:fillRect/>
          </a:stretch>
        </p:blipFill>
        <p:spPr>
          <a:xfrm>
            <a:off x="515999" y="459000"/>
            <a:ext cx="4352921" cy="987638"/>
          </a:xfrm>
          <a:prstGeom prst="rect">
            <a:avLst/>
          </a:prstGeom>
        </p:spPr>
      </p:pic>
      <p:pic>
        <p:nvPicPr>
          <p:cNvPr id="4" name="Picture 3">
            <a:extLst>
              <a:ext uri="{FF2B5EF4-FFF2-40B4-BE49-F238E27FC236}">
                <a16:creationId xmlns:a16="http://schemas.microsoft.com/office/drawing/2014/main" id="{92C2251C-5872-4DA2-8502-2995F3EBB702}"/>
              </a:ext>
            </a:extLst>
          </p:cNvPr>
          <p:cNvPicPr>
            <a:picLocks noChangeAspect="1"/>
          </p:cNvPicPr>
          <p:nvPr/>
        </p:nvPicPr>
        <p:blipFill>
          <a:blip r:embed="rId3"/>
          <a:stretch>
            <a:fillRect/>
          </a:stretch>
        </p:blipFill>
        <p:spPr>
          <a:xfrm>
            <a:off x="5104382" y="952819"/>
            <a:ext cx="5907536" cy="1767993"/>
          </a:xfrm>
          <a:prstGeom prst="rect">
            <a:avLst/>
          </a:prstGeom>
        </p:spPr>
      </p:pic>
      <p:pic>
        <p:nvPicPr>
          <p:cNvPr id="5" name="Picture 4">
            <a:extLst>
              <a:ext uri="{FF2B5EF4-FFF2-40B4-BE49-F238E27FC236}">
                <a16:creationId xmlns:a16="http://schemas.microsoft.com/office/drawing/2014/main" id="{A259A4D4-696A-4C45-8C40-C8D971517909}"/>
              </a:ext>
            </a:extLst>
          </p:cNvPr>
          <p:cNvPicPr>
            <a:picLocks noChangeAspect="1"/>
          </p:cNvPicPr>
          <p:nvPr/>
        </p:nvPicPr>
        <p:blipFill>
          <a:blip r:embed="rId4"/>
          <a:stretch>
            <a:fillRect/>
          </a:stretch>
        </p:blipFill>
        <p:spPr>
          <a:xfrm>
            <a:off x="862714" y="2720812"/>
            <a:ext cx="5822185" cy="1767993"/>
          </a:xfrm>
          <a:prstGeom prst="rect">
            <a:avLst/>
          </a:prstGeom>
        </p:spPr>
      </p:pic>
      <p:pic>
        <p:nvPicPr>
          <p:cNvPr id="6" name="Picture 5">
            <a:extLst>
              <a:ext uri="{FF2B5EF4-FFF2-40B4-BE49-F238E27FC236}">
                <a16:creationId xmlns:a16="http://schemas.microsoft.com/office/drawing/2014/main" id="{2F845003-0435-4E90-B009-22C77918961C}"/>
              </a:ext>
            </a:extLst>
          </p:cNvPr>
          <p:cNvPicPr>
            <a:picLocks noChangeAspect="1"/>
          </p:cNvPicPr>
          <p:nvPr/>
        </p:nvPicPr>
        <p:blipFill>
          <a:blip r:embed="rId5"/>
          <a:stretch>
            <a:fillRect/>
          </a:stretch>
        </p:blipFill>
        <p:spPr>
          <a:xfrm>
            <a:off x="4016880" y="4488805"/>
            <a:ext cx="6029467" cy="1731414"/>
          </a:xfrm>
          <a:prstGeom prst="rect">
            <a:avLst/>
          </a:prstGeom>
        </p:spPr>
      </p:pic>
    </p:spTree>
    <p:extLst>
      <p:ext uri="{BB962C8B-B14F-4D97-AF65-F5344CB8AC3E}">
        <p14:creationId xmlns:p14="http://schemas.microsoft.com/office/powerpoint/2010/main" val="3744753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3">
            <a:extLst>
              <a:ext uri="{FF2B5EF4-FFF2-40B4-BE49-F238E27FC236}">
                <a16:creationId xmlns:a16="http://schemas.microsoft.com/office/drawing/2014/main" id="{700C5FE5-C1F1-40C1-9865-FC181BB0FD44}"/>
              </a:ext>
            </a:extLst>
          </p:cNvPr>
          <p:cNvGrpSpPr/>
          <p:nvPr/>
        </p:nvGrpSpPr>
        <p:grpSpPr>
          <a:xfrm rot="21168012">
            <a:off x="884570" y="66217"/>
            <a:ext cx="1119391" cy="997329"/>
            <a:chOff x="1411309" y="921917"/>
            <a:chExt cx="4912289" cy="4537496"/>
          </a:xfrm>
        </p:grpSpPr>
        <p:sp>
          <p:nvSpPr>
            <p:cNvPr id="16" name="椭圆 14">
              <a:extLst>
                <a:ext uri="{FF2B5EF4-FFF2-40B4-BE49-F238E27FC236}">
                  <a16:creationId xmlns:a16="http://schemas.microsoft.com/office/drawing/2014/main" id="{3C58DFB3-6423-4A6E-BDC1-4A235FF0A667}"/>
                </a:ext>
              </a:extLst>
            </p:cNvPr>
            <p:cNvSpPr/>
            <p:nvPr/>
          </p:nvSpPr>
          <p:spPr>
            <a:xfrm>
              <a:off x="1411309" y="921917"/>
              <a:ext cx="4537496" cy="4537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字魂35号-经典雅黑"/>
                <a:ea typeface="宋体" panose="02010600030101010101" pitchFamily="2" charset="-122"/>
                <a:sym typeface="Arial"/>
              </a:endParaRPr>
            </a:p>
          </p:txBody>
        </p:sp>
        <p:grpSp>
          <p:nvGrpSpPr>
            <p:cNvPr id="17" name="组合 15">
              <a:extLst>
                <a:ext uri="{FF2B5EF4-FFF2-40B4-BE49-F238E27FC236}">
                  <a16:creationId xmlns:a16="http://schemas.microsoft.com/office/drawing/2014/main" id="{42AA93CD-4E02-4367-B0BD-7745DA53FFA0}"/>
                </a:ext>
              </a:extLst>
            </p:cNvPr>
            <p:cNvGrpSpPr/>
            <p:nvPr/>
          </p:nvGrpSpPr>
          <p:grpSpPr>
            <a:xfrm>
              <a:off x="1647093" y="1157701"/>
              <a:ext cx="4676505" cy="4065928"/>
              <a:chOff x="1647093" y="1157701"/>
              <a:chExt cx="4676505" cy="4065928"/>
            </a:xfrm>
          </p:grpSpPr>
          <p:sp>
            <p:nvSpPr>
              <p:cNvPr id="18" name="椭圆 16">
                <a:extLst>
                  <a:ext uri="{FF2B5EF4-FFF2-40B4-BE49-F238E27FC236}">
                    <a16:creationId xmlns:a16="http://schemas.microsoft.com/office/drawing/2014/main" id="{A4E9C68C-6756-4BBA-90A6-BFEC8208B95A}"/>
                  </a:ext>
                </a:extLst>
              </p:cNvPr>
              <p:cNvSpPr/>
              <p:nvPr/>
            </p:nvSpPr>
            <p:spPr>
              <a:xfrm>
                <a:off x="1647093" y="1157701"/>
                <a:ext cx="4065928" cy="4065928"/>
              </a:xfrm>
              <a:prstGeom prst="ellipse">
                <a:avLst/>
              </a:prstGeom>
              <a:noFill/>
              <a:ln w="28575">
                <a:solidFill>
                  <a:srgbClr val="4D27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字魂35号-经典雅黑"/>
                  <a:ea typeface="宋体" panose="02010600030101010101" pitchFamily="2" charset="-122"/>
                  <a:sym typeface="Arial"/>
                </a:endParaRPr>
              </a:p>
            </p:txBody>
          </p:sp>
          <p:sp>
            <p:nvSpPr>
              <p:cNvPr id="19" name="等腰三角形 17">
                <a:extLst>
                  <a:ext uri="{FF2B5EF4-FFF2-40B4-BE49-F238E27FC236}">
                    <a16:creationId xmlns:a16="http://schemas.microsoft.com/office/drawing/2014/main" id="{66A18FC2-B2E7-403E-AA52-D773645B1CE4}"/>
                  </a:ext>
                </a:extLst>
              </p:cNvPr>
              <p:cNvSpPr/>
              <p:nvPr/>
            </p:nvSpPr>
            <p:spPr>
              <a:xfrm rot="6147411">
                <a:off x="5904658" y="2721610"/>
                <a:ext cx="348503" cy="489376"/>
              </a:xfrm>
              <a:prstGeom prst="triangle">
                <a:avLst>
                  <a:gd name="adj" fmla="val 631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a:solidFill>
                    <a:prstClr val="white"/>
                  </a:solidFill>
                  <a:latin typeface="字魂35号-经典雅黑"/>
                  <a:ea typeface="宋体" panose="02010600030101010101" pitchFamily="2" charset="-122"/>
                  <a:sym typeface="Arial"/>
                </a:endParaRPr>
              </a:p>
            </p:txBody>
          </p:sp>
        </p:grpSp>
      </p:grpSp>
      <p:grpSp>
        <p:nvGrpSpPr>
          <p:cNvPr id="20" name="组合 1">
            <a:extLst>
              <a:ext uri="{FF2B5EF4-FFF2-40B4-BE49-F238E27FC236}">
                <a16:creationId xmlns:a16="http://schemas.microsoft.com/office/drawing/2014/main" id="{B262F86F-FFAF-4DCF-86C3-3227103E24E4}"/>
              </a:ext>
            </a:extLst>
          </p:cNvPr>
          <p:cNvGrpSpPr/>
          <p:nvPr/>
        </p:nvGrpSpPr>
        <p:grpSpPr>
          <a:xfrm>
            <a:off x="1574276" y="104827"/>
            <a:ext cx="9617413" cy="782435"/>
            <a:chOff x="1305482" y="2213477"/>
            <a:chExt cx="3838375" cy="684264"/>
          </a:xfrm>
        </p:grpSpPr>
        <p:sp>
          <p:nvSpPr>
            <p:cNvPr id="21" name="矩形: 圆角 15">
              <a:extLst>
                <a:ext uri="{FF2B5EF4-FFF2-40B4-BE49-F238E27FC236}">
                  <a16:creationId xmlns:a16="http://schemas.microsoft.com/office/drawing/2014/main" id="{38556291-7148-4EDF-BC74-65ED56A17390}"/>
                </a:ext>
              </a:extLst>
            </p:cNvPr>
            <p:cNvSpPr/>
            <p:nvPr/>
          </p:nvSpPr>
          <p:spPr>
            <a:xfrm>
              <a:off x="1305482" y="2213477"/>
              <a:ext cx="3838375" cy="61689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字魂35号-经典雅黑"/>
                <a:ea typeface="宋体" panose="02010600030101010101" pitchFamily="2" charset="-122"/>
                <a:sym typeface="Arial"/>
              </a:endParaRPr>
            </a:p>
          </p:txBody>
        </p:sp>
        <p:sp>
          <p:nvSpPr>
            <p:cNvPr id="22" name="矩形: 圆角 27">
              <a:extLst>
                <a:ext uri="{FF2B5EF4-FFF2-40B4-BE49-F238E27FC236}">
                  <a16:creationId xmlns:a16="http://schemas.microsoft.com/office/drawing/2014/main" id="{616A18BA-E249-48B8-9B75-2E96BB98D217}"/>
                </a:ext>
              </a:extLst>
            </p:cNvPr>
            <p:cNvSpPr/>
            <p:nvPr/>
          </p:nvSpPr>
          <p:spPr>
            <a:xfrm>
              <a:off x="1348997" y="2285741"/>
              <a:ext cx="3761772" cy="612000"/>
            </a:xfrm>
            <a:prstGeom prst="roundRect">
              <a:avLst>
                <a:gd name="adj" fmla="val 50000"/>
              </a:avLst>
            </a:prstGeom>
            <a:noFill/>
            <a:ln w="28575">
              <a:solidFill>
                <a:srgbClr val="4D27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字魂35号-经典雅黑"/>
                <a:ea typeface="宋体" panose="02010600030101010101" pitchFamily="2" charset="-122"/>
                <a:sym typeface="Arial"/>
              </a:endParaRPr>
            </a:p>
          </p:txBody>
        </p:sp>
      </p:grpSp>
      <p:sp>
        <p:nvSpPr>
          <p:cNvPr id="23" name="Google Shape;697;p24">
            <a:extLst>
              <a:ext uri="{FF2B5EF4-FFF2-40B4-BE49-F238E27FC236}">
                <a16:creationId xmlns:a16="http://schemas.microsoft.com/office/drawing/2014/main" id="{B12E2F0E-FB70-4869-9493-47F8823318F9}"/>
              </a:ext>
            </a:extLst>
          </p:cNvPr>
          <p:cNvSpPr txBox="1">
            <a:spLocks/>
          </p:cNvSpPr>
          <p:nvPr/>
        </p:nvSpPr>
        <p:spPr>
          <a:xfrm flipH="1">
            <a:off x="3164112" y="64647"/>
            <a:ext cx="6131715" cy="7323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FFFFFF"/>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defTabSz="914377"/>
            <a:r>
              <a:rPr lang="en-US" sz="4400" b="1" kern="0" dirty="0" err="1">
                <a:solidFill>
                  <a:srgbClr val="FF0000"/>
                </a:solidFill>
                <a:latin typeface="Calibri" panose="020F0502020204030204" pitchFamily="34" charset="0"/>
                <a:cs typeface="Calibri" panose="020F0502020204030204" pitchFamily="34" charset="0"/>
              </a:rPr>
              <a:t>Câu</a:t>
            </a:r>
            <a:r>
              <a:rPr lang="en-US" sz="4400" b="1" kern="0" dirty="0">
                <a:solidFill>
                  <a:srgbClr val="FF0000"/>
                </a:solidFill>
                <a:latin typeface="Calibri" panose="020F0502020204030204" pitchFamily="34" charset="0"/>
                <a:cs typeface="Calibri" panose="020F0502020204030204" pitchFamily="34" charset="0"/>
              </a:rPr>
              <a:t> </a:t>
            </a:r>
            <a:r>
              <a:rPr lang="en-US" sz="4400" b="1" kern="0" dirty="0" err="1">
                <a:solidFill>
                  <a:srgbClr val="FF0000"/>
                </a:solidFill>
                <a:latin typeface="Calibri" panose="020F0502020204030204" pitchFamily="34" charset="0"/>
                <a:cs typeface="Calibri" panose="020F0502020204030204" pitchFamily="34" charset="0"/>
              </a:rPr>
              <a:t>ứng</a:t>
            </a:r>
            <a:r>
              <a:rPr lang="en-US" sz="4400" b="1" kern="0" dirty="0">
                <a:solidFill>
                  <a:srgbClr val="FF0000"/>
                </a:solidFill>
                <a:latin typeface="Calibri" panose="020F0502020204030204" pitchFamily="34" charset="0"/>
                <a:cs typeface="Calibri" panose="020F0502020204030204" pitchFamily="34" charset="0"/>
              </a:rPr>
              <a:t> </a:t>
            </a:r>
            <a:r>
              <a:rPr lang="en-US" sz="4400" b="1" kern="0" dirty="0" err="1">
                <a:solidFill>
                  <a:srgbClr val="FF0000"/>
                </a:solidFill>
                <a:latin typeface="Calibri" panose="020F0502020204030204" pitchFamily="34" charset="0"/>
                <a:cs typeface="Calibri" panose="020F0502020204030204" pitchFamily="34" charset="0"/>
              </a:rPr>
              <a:t>dụng</a:t>
            </a:r>
            <a:endParaRPr lang="en-US" sz="4400" b="1" kern="0" dirty="0">
              <a:solidFill>
                <a:srgbClr val="FF0000"/>
              </a:solidFill>
              <a:latin typeface="Calibri" panose="020F0502020204030204" pitchFamily="34" charset="0"/>
              <a:cs typeface="Calibri" panose="020F0502020204030204" pitchFamily="34" charset="0"/>
            </a:endParaRPr>
          </a:p>
        </p:txBody>
      </p:sp>
      <p:pic>
        <p:nvPicPr>
          <p:cNvPr id="24" name="Picture 23">
            <a:extLst>
              <a:ext uri="{FF2B5EF4-FFF2-40B4-BE49-F238E27FC236}">
                <a16:creationId xmlns:a16="http://schemas.microsoft.com/office/drawing/2014/main" id="{3DF04EED-EEE7-4106-A59E-385611DF2960}"/>
              </a:ext>
            </a:extLst>
          </p:cNvPr>
          <p:cNvPicPr>
            <a:picLocks noChangeAspect="1"/>
          </p:cNvPicPr>
          <p:nvPr/>
        </p:nvPicPr>
        <p:blipFill>
          <a:blip r:embed="rId2"/>
          <a:stretch>
            <a:fillRect/>
          </a:stretch>
        </p:blipFill>
        <p:spPr>
          <a:xfrm>
            <a:off x="1118523" y="217287"/>
            <a:ext cx="509568" cy="663136"/>
          </a:xfrm>
          <a:prstGeom prst="rect">
            <a:avLst/>
          </a:prstGeom>
        </p:spPr>
      </p:pic>
      <p:pic>
        <p:nvPicPr>
          <p:cNvPr id="3074" name="Picture 2" descr="https://f48-zpg-r.zdn.vn/2525195748866123984/4fc4f27f26a8faf6a3b9.jpg">
            <a:extLst>
              <a:ext uri="{FF2B5EF4-FFF2-40B4-BE49-F238E27FC236}">
                <a16:creationId xmlns:a16="http://schemas.microsoft.com/office/drawing/2014/main" id="{C03D56E1-352B-4080-8E22-ECD79204C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54" y="2660375"/>
            <a:ext cx="11518491" cy="142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43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796C15-9743-428C-AFE3-7F9FAB5B5B24}"/>
              </a:ext>
            </a:extLst>
          </p:cNvPr>
          <p:cNvGrpSpPr/>
          <p:nvPr/>
        </p:nvGrpSpPr>
        <p:grpSpPr>
          <a:xfrm>
            <a:off x="2793196" y="1792905"/>
            <a:ext cx="3172408" cy="1636095"/>
            <a:chOff x="139959" y="1387023"/>
            <a:chExt cx="3172408" cy="1636095"/>
          </a:xfrm>
        </p:grpSpPr>
        <p:sp>
          <p:nvSpPr>
            <p:cNvPr id="3" name="Rectangle: Rounded Corners 2">
              <a:extLst>
                <a:ext uri="{FF2B5EF4-FFF2-40B4-BE49-F238E27FC236}">
                  <a16:creationId xmlns:a16="http://schemas.microsoft.com/office/drawing/2014/main" id="{5FB37F8B-9512-4F04-B0C1-52C37B407275}"/>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UTM Duepuntozero" panose="02040603050506020204" pitchFamily="18" charset="0"/>
                </a:rPr>
                <a:t>Mắt</a:t>
              </a:r>
              <a:r>
                <a:rPr lang="en-US" sz="4800" b="1" dirty="0">
                  <a:solidFill>
                    <a:srgbClr val="002060"/>
                  </a:solidFill>
                  <a:latin typeface="UTM Duepuntozero" panose="02040603050506020204" pitchFamily="18" charset="0"/>
                </a:rPr>
                <a:t> </a:t>
              </a:r>
              <a:r>
                <a:rPr lang="en-US" sz="4800" b="1" dirty="0" err="1">
                  <a:solidFill>
                    <a:srgbClr val="002060"/>
                  </a:solidFill>
                  <a:latin typeface="UTM Duepuntozero" panose="02040603050506020204" pitchFamily="18" charset="0"/>
                </a:rPr>
                <a:t>dõi</a:t>
              </a:r>
              <a:endParaRPr lang="en-US" sz="4800" b="1" dirty="0">
                <a:solidFill>
                  <a:srgbClr val="002060"/>
                </a:solidFill>
                <a:latin typeface="UTM Duepuntozero" panose="02040603050506020204" pitchFamily="18" charset="0"/>
              </a:endParaRPr>
            </a:p>
          </p:txBody>
        </p:sp>
        <p:pic>
          <p:nvPicPr>
            <p:cNvPr id="4" name="Picture 3">
              <a:extLst>
                <a:ext uri="{FF2B5EF4-FFF2-40B4-BE49-F238E27FC236}">
                  <a16:creationId xmlns:a16="http://schemas.microsoft.com/office/drawing/2014/main" id="{25842585-084D-4657-8487-E186D8566FAC}"/>
                </a:ext>
              </a:extLst>
            </p:cNvPr>
            <p:cNvPicPr>
              <a:picLocks noChangeAspect="1"/>
            </p:cNvPicPr>
            <p:nvPr/>
          </p:nvPicPr>
          <p:blipFill>
            <a:blip r:embed="rId2"/>
            <a:stretch>
              <a:fillRect/>
            </a:stretch>
          </p:blipFill>
          <p:spPr>
            <a:xfrm>
              <a:off x="139959" y="1387023"/>
              <a:ext cx="947057" cy="947057"/>
            </a:xfrm>
            <a:prstGeom prst="rect">
              <a:avLst/>
            </a:prstGeom>
          </p:spPr>
        </p:pic>
      </p:grpSp>
      <p:grpSp>
        <p:nvGrpSpPr>
          <p:cNvPr id="5" name="Group 4">
            <a:extLst>
              <a:ext uri="{FF2B5EF4-FFF2-40B4-BE49-F238E27FC236}">
                <a16:creationId xmlns:a16="http://schemas.microsoft.com/office/drawing/2014/main" id="{6D22E583-4630-416A-B8E0-8F87CFDB013D}"/>
              </a:ext>
            </a:extLst>
          </p:cNvPr>
          <p:cNvGrpSpPr/>
          <p:nvPr/>
        </p:nvGrpSpPr>
        <p:grpSpPr>
          <a:xfrm>
            <a:off x="4397283" y="3605857"/>
            <a:ext cx="3397434" cy="1559458"/>
            <a:chOff x="4424729" y="3902060"/>
            <a:chExt cx="3397434" cy="1559458"/>
          </a:xfrm>
        </p:grpSpPr>
        <p:sp>
          <p:nvSpPr>
            <p:cNvPr id="6" name="Rectangle: Rounded Corners 5">
              <a:extLst>
                <a:ext uri="{FF2B5EF4-FFF2-40B4-BE49-F238E27FC236}">
                  <a16:creationId xmlns:a16="http://schemas.microsoft.com/office/drawing/2014/main" id="{4699E160-B450-4AA6-9BAF-523D7A0DC48E}"/>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Tai </a:t>
              </a:r>
              <a:r>
                <a:rPr lang="en-US" sz="4800" b="1" dirty="0" err="1">
                  <a:solidFill>
                    <a:srgbClr val="002060"/>
                  </a:solidFill>
                  <a:latin typeface="UTM Duepuntozero" panose="02040603050506020204" pitchFamily="18" charset="0"/>
                </a:rPr>
                <a:t>nghe</a:t>
              </a:r>
              <a:endParaRPr lang="en-US" sz="4800" b="1" dirty="0">
                <a:solidFill>
                  <a:srgbClr val="002060"/>
                </a:solidFill>
                <a:latin typeface="UTM Duepuntozero" panose="02040603050506020204" pitchFamily="18" charset="0"/>
              </a:endParaRPr>
            </a:p>
          </p:txBody>
        </p:sp>
        <p:pic>
          <p:nvPicPr>
            <p:cNvPr id="7" name="Picture 6">
              <a:extLst>
                <a:ext uri="{FF2B5EF4-FFF2-40B4-BE49-F238E27FC236}">
                  <a16:creationId xmlns:a16="http://schemas.microsoft.com/office/drawing/2014/main" id="{FFF2B822-E733-4541-B079-822B8C07C24A}"/>
                </a:ext>
              </a:extLst>
            </p:cNvPr>
            <p:cNvPicPr>
              <a:picLocks noChangeAspect="1"/>
            </p:cNvPicPr>
            <p:nvPr/>
          </p:nvPicPr>
          <p:blipFill>
            <a:blip r:embed="rId3"/>
            <a:stretch>
              <a:fillRect/>
            </a:stretch>
          </p:blipFill>
          <p:spPr>
            <a:xfrm>
              <a:off x="4424729" y="3902060"/>
              <a:ext cx="1083597" cy="1083597"/>
            </a:xfrm>
            <a:prstGeom prst="rect">
              <a:avLst/>
            </a:prstGeom>
          </p:spPr>
        </p:pic>
      </p:grpSp>
      <p:grpSp>
        <p:nvGrpSpPr>
          <p:cNvPr id="8" name="Group 7">
            <a:extLst>
              <a:ext uri="{FF2B5EF4-FFF2-40B4-BE49-F238E27FC236}">
                <a16:creationId xmlns:a16="http://schemas.microsoft.com/office/drawing/2014/main" id="{B8DFD927-BD57-4DF4-ABF9-FFA84E0288BA}"/>
              </a:ext>
            </a:extLst>
          </p:cNvPr>
          <p:cNvGrpSpPr/>
          <p:nvPr/>
        </p:nvGrpSpPr>
        <p:grpSpPr>
          <a:xfrm>
            <a:off x="6351409" y="2007441"/>
            <a:ext cx="3329164" cy="1371679"/>
            <a:chOff x="8110962" y="1828720"/>
            <a:chExt cx="3329164" cy="1371679"/>
          </a:xfrm>
        </p:grpSpPr>
        <p:sp>
          <p:nvSpPr>
            <p:cNvPr id="9" name="Rectangle: Rounded Corners 8">
              <a:extLst>
                <a:ext uri="{FF2B5EF4-FFF2-40B4-BE49-F238E27FC236}">
                  <a16:creationId xmlns:a16="http://schemas.microsoft.com/office/drawing/2014/main" id="{6238F48D-0E2A-41F9-9AFE-80C1A3CD9396}"/>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Tay </a:t>
              </a:r>
              <a:r>
                <a:rPr lang="en-US" sz="4800" b="1" dirty="0" err="1">
                  <a:solidFill>
                    <a:srgbClr val="002060"/>
                  </a:solidFill>
                  <a:latin typeface="UTM Duepuntozero" panose="02040603050506020204" pitchFamily="18" charset="0"/>
                </a:rPr>
                <a:t>dò</a:t>
              </a:r>
              <a:endParaRPr lang="en-US" sz="4800" b="1" dirty="0">
                <a:solidFill>
                  <a:srgbClr val="002060"/>
                </a:solidFill>
                <a:latin typeface="UTM Duepuntozero" panose="02040603050506020204" pitchFamily="18" charset="0"/>
              </a:endParaRPr>
            </a:p>
          </p:txBody>
        </p:sp>
        <p:pic>
          <p:nvPicPr>
            <p:cNvPr id="10" name="Picture 9">
              <a:extLst>
                <a:ext uri="{FF2B5EF4-FFF2-40B4-BE49-F238E27FC236}">
                  <a16:creationId xmlns:a16="http://schemas.microsoft.com/office/drawing/2014/main" id="{2097B127-96FF-469A-825A-5C1657228508}"/>
                </a:ext>
              </a:extLst>
            </p:cNvPr>
            <p:cNvPicPr>
              <a:picLocks noChangeAspect="1"/>
            </p:cNvPicPr>
            <p:nvPr/>
          </p:nvPicPr>
          <p:blipFill>
            <a:blip r:embed="rId4"/>
            <a:stretch>
              <a:fillRect/>
            </a:stretch>
          </p:blipFill>
          <p:spPr>
            <a:xfrm>
              <a:off x="8110962" y="1828720"/>
              <a:ext cx="1023707" cy="1023707"/>
            </a:xfrm>
            <a:prstGeom prst="rect">
              <a:avLst/>
            </a:prstGeom>
          </p:spPr>
        </p:pic>
      </p:grpSp>
      <p:pic>
        <p:nvPicPr>
          <p:cNvPr id="14" name="Picture 13">
            <a:extLst>
              <a:ext uri="{FF2B5EF4-FFF2-40B4-BE49-F238E27FC236}">
                <a16:creationId xmlns:a16="http://schemas.microsoft.com/office/drawing/2014/main" id="{886ED788-27A7-4D4B-9369-CE459B2133C7}"/>
              </a:ext>
            </a:extLst>
          </p:cNvPr>
          <p:cNvPicPr>
            <a:picLocks noChangeAspect="1"/>
          </p:cNvPicPr>
          <p:nvPr/>
        </p:nvPicPr>
        <p:blipFill>
          <a:blip r:embed="rId5"/>
          <a:stretch>
            <a:fillRect/>
          </a:stretch>
        </p:blipFill>
        <p:spPr>
          <a:xfrm>
            <a:off x="3909240" y="151573"/>
            <a:ext cx="4621169" cy="1487553"/>
          </a:xfrm>
          <a:prstGeom prst="rect">
            <a:avLst/>
          </a:prstGeom>
        </p:spPr>
      </p:pic>
    </p:spTree>
    <p:extLst>
      <p:ext uri="{BB962C8B-B14F-4D97-AF65-F5344CB8AC3E}">
        <p14:creationId xmlns:p14="http://schemas.microsoft.com/office/powerpoint/2010/main" val="1859921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6000">
                                          <p:cBhvr additive="base">
                                            <p:cTn id="12"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66000">
                                          <p:cBhvr additive="base">
                                            <p:cTn id="17"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403123" y="314632"/>
            <a:ext cx="11537730" cy="635801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id="{3B97E15D-2B7B-42F7-8387-EEEBB80F99EE}"/>
              </a:ext>
            </a:extLst>
          </p:cNvPr>
          <p:cNvSpPr txBox="1"/>
          <p:nvPr/>
        </p:nvSpPr>
        <p:spPr>
          <a:xfrm>
            <a:off x="508546" y="824894"/>
            <a:ext cx="11174907" cy="58477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Ngày xửa ngày xưa, ở xứ Mường Bi xuất hiện một đôi vợ chồng cao lớn khác thường. Họ đứng cao hơn năm lần đỉnh núi cao nhất. Người Mường hay gọi họ là ông Đùng, bà Đùng, nghĩa là ông bà khổng lổ.</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等线" panose="020F0502020204030204"/>
                <a:ea typeface="Arial-Rounded" panose="020B0500000000000000" pitchFamily="34" charset="0"/>
                <a:cs typeface="Arial" panose="020B0604020202020204" pitchFamily="34" charset="0"/>
              </a:rPr>
              <a:t>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Hồi ấy, đất thì cao thấp, lồi lõm. Cây cối hoang dại mọc chằng chịt. Nước thì chảy từ lòng đất, ngập lênh láng khắp nơi. Thấy vậy, ông Đùng, bà Đùng liền ra tay. Chỉ một ngày, ông bà đã nhổ cây, san đất, làm thành cánh đồng bằng phẳng, rộng rãi, lấy chỗ cho dân ở và cày cấy.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Ông Đùng bàn với vợ làm một con đường dẫn nước đi, tránh để nước tràn lênh láng. Ông Đùng lom khom dùng tay bới đất đằng trước, bà Đùng hì hụi vét đất đằng sau. Họ làm việc suốt ngày đêm, cùng trò chuyện vui vẻ. Thế rồi, theo con đường ông bà Đùng đào bới, nước đã chảy thành dòng, vượt qua đồi núi, đổ về xuôi. Đó chính là sông Đà ngày nay.</a:t>
            </a:r>
          </a:p>
          <a:p>
            <a:pPr lvl="0" algn="ju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Xong mọi việc, ông bà Đùng ngẩng đầu nhìn lại mới biết: Do vét đất ban đêm, không nhìn rõ, dòng sông đã không thẳng. Nơi chưa được vét, đất đá cản trở dòng chảy và tạo thành thác ghềnh. Vì thế, sông Đà mới ngoằn ngoèo, có tới </a:t>
            </a:r>
            <a:r>
              <a:rPr lang="vi-VN" sz="2200" dirty="0">
                <a:solidFill>
                  <a:prstClr val="black"/>
                </a:solidFill>
                <a:ea typeface="Arial-Rounded" panose="020B0500000000000000" pitchFamily="34" charset="0"/>
                <a:cs typeface="Arial" panose="020B0604020202020204" pitchFamily="34" charset="0"/>
              </a:rPr>
              <a:t>“trăm b</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ả</a:t>
            </a:r>
            <a:r>
              <a:rPr lang="vi-VN" sz="2200" dirty="0">
                <a:solidFill>
                  <a:prstClr val="black"/>
                </a:solidFill>
                <a:ea typeface="Arial-Rounded" panose="020B0500000000000000" pitchFamily="34" charset="0"/>
                <a:cs typeface="Arial" panose="020B0604020202020204" pitchFamily="34" charset="0"/>
              </a:rPr>
              <a:t>y </a:t>
            </a:r>
            <a:r>
              <a:rPr lang="en-US" sz="2200" dirty="0" err="1">
                <a:solidFill>
                  <a:prstClr val="black"/>
                </a:solidFill>
                <a:latin typeface="Arial" panose="020B0604020202020204" pitchFamily="34" charset="0"/>
                <a:ea typeface="Arial-Rounded" panose="020B0500000000000000" pitchFamily="34" charset="0"/>
                <a:cs typeface="Arial" panose="020B0604020202020204" pitchFamily="34" charset="0"/>
              </a:rPr>
              <a:t>mươi</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vi-VN" sz="2200" dirty="0">
                <a:solidFill>
                  <a:prstClr val="black"/>
                </a:solidFill>
                <a:ea typeface="Arial-Rounded" panose="020B0500000000000000" pitchFamily="34" charset="0"/>
                <a:cs typeface="Arial" panose="020B0604020202020204" pitchFamily="34" charset="0"/>
              </a:rPr>
              <a:t>t</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h</a:t>
            </a:r>
            <a:r>
              <a:rPr lang="vi-VN" sz="2200" dirty="0">
                <a:solidFill>
                  <a:prstClr val="black"/>
                </a:solidFill>
                <a:ea typeface="Arial-Rounded" panose="020B0500000000000000" pitchFamily="34" charset="0"/>
                <a:cs typeface="Arial" panose="020B0604020202020204" pitchFamily="34" charset="0"/>
              </a:rPr>
              <a:t>ác, trăm ba mươi ghềnh” </a:t>
            </a: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như bây giờ.</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(Theo Truyện cổ dân tộc Mường)</a:t>
            </a:r>
            <a:endPar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5" name="TextBox 24">
            <a:extLst>
              <a:ext uri="{FF2B5EF4-FFF2-40B4-BE49-F238E27FC236}">
                <a16:creationId xmlns:a16="http://schemas.microsoft.com/office/drawing/2014/main" id="{4B597D28-72E0-4ECB-88B8-75C398EB532C}"/>
              </a:ext>
            </a:extLst>
          </p:cNvPr>
          <p:cNvSpPr txBox="1"/>
          <p:nvPr/>
        </p:nvSpPr>
        <p:spPr>
          <a:xfrm>
            <a:off x="2612232" y="465868"/>
            <a:ext cx="7119511" cy="430887"/>
          </a:xfrm>
          <a:prstGeom prst="rect">
            <a:avLst/>
          </a:prstGeom>
          <a:noFill/>
        </p:spPr>
        <p:txBody>
          <a:bodyPr wrap="square" lIns="0" tIns="0" rIns="0" bIns="0" rtlCol="0">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9Slide03 SVNAcherus" panose="02000505000000020004" pitchFamily="2" charset="0"/>
                <a:ea typeface="Arial-Rounded" panose="020B0500000000000000" pitchFamily="34" charset="0"/>
                <a:cs typeface="Arial-Rounded" panose="020B0500000000000000" pitchFamily="34" charset="0"/>
              </a:rPr>
              <a:t>SỰ TÍCH ÔNG ĐÙNG, BÀ ĐÙNG</a:t>
            </a:r>
            <a:endParaRPr kumimoji="0" lang="vi-VN"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17">
            <a:extLst>
              <a:ext uri="{FF2B5EF4-FFF2-40B4-BE49-F238E27FC236}">
                <a16:creationId xmlns:a16="http://schemas.microsoft.com/office/drawing/2014/main" id="{69E3252B-A13E-4AFE-A5F5-3E7D7BEB2EC2}"/>
              </a:ext>
            </a:extLst>
          </p:cNvPr>
          <p:cNvSpPr/>
          <p:nvPr/>
        </p:nvSpPr>
        <p:spPr>
          <a:xfrm>
            <a:off x="553686" y="909179"/>
            <a:ext cx="11129767" cy="96564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6125A0EE-C787-4157-80DC-99223FDD9E70}"/>
              </a:ext>
            </a:extLst>
          </p:cNvPr>
          <p:cNvGrpSpPr/>
          <p:nvPr/>
        </p:nvGrpSpPr>
        <p:grpSpPr>
          <a:xfrm>
            <a:off x="269390" y="721643"/>
            <a:ext cx="608798" cy="619125"/>
            <a:chOff x="-93175" y="1999914"/>
            <a:chExt cx="931530" cy="931530"/>
          </a:xfrm>
        </p:grpSpPr>
        <p:pic>
          <p:nvPicPr>
            <p:cNvPr id="20" name="Picture 19" descr="A picture containing vector graphics&#10;&#10;Description automatically generated">
              <a:extLst>
                <a:ext uri="{FF2B5EF4-FFF2-40B4-BE49-F238E27FC236}">
                  <a16:creationId xmlns:a16="http://schemas.microsoft.com/office/drawing/2014/main" id="{E8646EEE-28FD-4F26-A19C-607B6D6415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1" name="TextBox 20">
              <a:extLst>
                <a:ext uri="{FF2B5EF4-FFF2-40B4-BE49-F238E27FC236}">
                  <a16:creationId xmlns:a16="http://schemas.microsoft.com/office/drawing/2014/main" id="{06A8237E-D0EA-4EBD-A80D-79642F36CEC0}"/>
                </a:ext>
              </a:extLst>
            </p:cNvPr>
            <p:cNvSpPr txBox="1"/>
            <p:nvPr/>
          </p:nvSpPr>
          <p:spPr>
            <a:xfrm>
              <a:off x="-93175" y="2107444"/>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1</a:t>
              </a:r>
            </a:p>
          </p:txBody>
        </p:sp>
      </p:grpSp>
      <p:sp>
        <p:nvSpPr>
          <p:cNvPr id="22" name="Rectangle 21">
            <a:extLst>
              <a:ext uri="{FF2B5EF4-FFF2-40B4-BE49-F238E27FC236}">
                <a16:creationId xmlns:a16="http://schemas.microsoft.com/office/drawing/2014/main" id="{AD56ED82-9415-4395-A0E4-A0CB106D52FD}"/>
              </a:ext>
            </a:extLst>
          </p:cNvPr>
          <p:cNvSpPr/>
          <p:nvPr/>
        </p:nvSpPr>
        <p:spPr>
          <a:xfrm>
            <a:off x="471269" y="1874826"/>
            <a:ext cx="11185660" cy="130190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23" name="Group 22">
            <a:extLst>
              <a:ext uri="{FF2B5EF4-FFF2-40B4-BE49-F238E27FC236}">
                <a16:creationId xmlns:a16="http://schemas.microsoft.com/office/drawing/2014/main" id="{BB1A885C-02EB-4094-B7EC-AF1107E994B3}"/>
              </a:ext>
            </a:extLst>
          </p:cNvPr>
          <p:cNvGrpSpPr/>
          <p:nvPr/>
        </p:nvGrpSpPr>
        <p:grpSpPr>
          <a:xfrm>
            <a:off x="213868" y="1747206"/>
            <a:ext cx="612599" cy="602618"/>
            <a:chOff x="-93175" y="1999914"/>
            <a:chExt cx="931530" cy="931530"/>
          </a:xfrm>
        </p:grpSpPr>
        <p:pic>
          <p:nvPicPr>
            <p:cNvPr id="26" name="Picture 25" descr="A picture containing vector graphics&#10;&#10;Description automatically generated">
              <a:extLst>
                <a:ext uri="{FF2B5EF4-FFF2-40B4-BE49-F238E27FC236}">
                  <a16:creationId xmlns:a16="http://schemas.microsoft.com/office/drawing/2014/main" id="{2B116B18-63DA-4653-B77F-75D4809DB6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7" name="TextBox 26">
              <a:extLst>
                <a:ext uri="{FF2B5EF4-FFF2-40B4-BE49-F238E27FC236}">
                  <a16:creationId xmlns:a16="http://schemas.microsoft.com/office/drawing/2014/main" id="{0222A529-0ACF-416C-86C0-CFA163D36AC1}"/>
                </a:ext>
              </a:extLst>
            </p:cNvPr>
            <p:cNvSpPr txBox="1"/>
            <p:nvPr/>
          </p:nvSpPr>
          <p:spPr>
            <a:xfrm>
              <a:off x="-45396" y="2072062"/>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2</a:t>
              </a:r>
            </a:p>
          </p:txBody>
        </p:sp>
      </p:grpSp>
      <p:sp>
        <p:nvSpPr>
          <p:cNvPr id="28" name="Rectangle 27">
            <a:extLst>
              <a:ext uri="{FF2B5EF4-FFF2-40B4-BE49-F238E27FC236}">
                <a16:creationId xmlns:a16="http://schemas.microsoft.com/office/drawing/2014/main" id="{0FCDEAFD-7E68-4C72-ABF3-9CA2B6E14160}"/>
              </a:ext>
            </a:extLst>
          </p:cNvPr>
          <p:cNvSpPr/>
          <p:nvPr/>
        </p:nvSpPr>
        <p:spPr>
          <a:xfrm>
            <a:off x="482022" y="3204884"/>
            <a:ext cx="11227956" cy="1741850"/>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243834F4-9365-4FFC-90D6-693D05F27D34}"/>
              </a:ext>
            </a:extLst>
          </p:cNvPr>
          <p:cNvSpPr/>
          <p:nvPr/>
        </p:nvSpPr>
        <p:spPr>
          <a:xfrm>
            <a:off x="482022" y="4946734"/>
            <a:ext cx="11174907" cy="1288440"/>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34" name="Group 33">
            <a:extLst>
              <a:ext uri="{FF2B5EF4-FFF2-40B4-BE49-F238E27FC236}">
                <a16:creationId xmlns:a16="http://schemas.microsoft.com/office/drawing/2014/main" id="{629D3504-09C8-4565-8ED3-451FA40338E2}"/>
              </a:ext>
            </a:extLst>
          </p:cNvPr>
          <p:cNvGrpSpPr/>
          <p:nvPr/>
        </p:nvGrpSpPr>
        <p:grpSpPr>
          <a:xfrm>
            <a:off x="147928" y="3026661"/>
            <a:ext cx="608798" cy="619125"/>
            <a:chOff x="-93175" y="1999914"/>
            <a:chExt cx="931530" cy="931530"/>
          </a:xfrm>
        </p:grpSpPr>
        <p:pic>
          <p:nvPicPr>
            <p:cNvPr id="38" name="Picture 37" descr="A picture containing vector graphics&#10;&#10;Description automatically generated">
              <a:extLst>
                <a:ext uri="{FF2B5EF4-FFF2-40B4-BE49-F238E27FC236}">
                  <a16:creationId xmlns:a16="http://schemas.microsoft.com/office/drawing/2014/main" id="{17DE2C29-7B32-4334-8780-54567FC93C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39" name="TextBox 38">
              <a:extLst>
                <a:ext uri="{FF2B5EF4-FFF2-40B4-BE49-F238E27FC236}">
                  <a16:creationId xmlns:a16="http://schemas.microsoft.com/office/drawing/2014/main" id="{6D35B024-A694-4F75-9BC9-3538920AD1E8}"/>
                </a:ext>
              </a:extLst>
            </p:cNvPr>
            <p:cNvSpPr txBox="1"/>
            <p:nvPr/>
          </p:nvSpPr>
          <p:spPr>
            <a:xfrm>
              <a:off x="-30200" y="2101847"/>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3</a:t>
              </a:r>
            </a:p>
          </p:txBody>
        </p:sp>
      </p:grpSp>
      <p:grpSp>
        <p:nvGrpSpPr>
          <p:cNvPr id="46" name="Group 45">
            <a:extLst>
              <a:ext uri="{FF2B5EF4-FFF2-40B4-BE49-F238E27FC236}">
                <a16:creationId xmlns:a16="http://schemas.microsoft.com/office/drawing/2014/main" id="{6E7A5ED1-A762-4F8F-9B2A-B537C8A1C198}"/>
              </a:ext>
            </a:extLst>
          </p:cNvPr>
          <p:cNvGrpSpPr/>
          <p:nvPr/>
        </p:nvGrpSpPr>
        <p:grpSpPr>
          <a:xfrm>
            <a:off x="204148" y="4797621"/>
            <a:ext cx="608798" cy="619125"/>
            <a:chOff x="-93175" y="1999914"/>
            <a:chExt cx="931530" cy="931530"/>
          </a:xfrm>
        </p:grpSpPr>
        <p:pic>
          <p:nvPicPr>
            <p:cNvPr id="47" name="Picture 46" descr="A picture containing vector graphics&#10;&#10;Description automatically generated">
              <a:extLst>
                <a:ext uri="{FF2B5EF4-FFF2-40B4-BE49-F238E27FC236}">
                  <a16:creationId xmlns:a16="http://schemas.microsoft.com/office/drawing/2014/main" id="{55C2691F-0D39-4FA7-A4E2-4DB9D6016E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48" name="TextBox 47">
              <a:extLst>
                <a:ext uri="{FF2B5EF4-FFF2-40B4-BE49-F238E27FC236}">
                  <a16:creationId xmlns:a16="http://schemas.microsoft.com/office/drawing/2014/main" id="{57C5B289-AD00-4D7E-9EC2-9741EFC90E98}"/>
                </a:ext>
              </a:extLst>
            </p:cNvPr>
            <p:cNvSpPr txBox="1"/>
            <p:nvPr/>
          </p:nvSpPr>
          <p:spPr>
            <a:xfrm>
              <a:off x="-78301" y="2072062"/>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4</a:t>
              </a:r>
            </a:p>
          </p:txBody>
        </p:sp>
      </p:grpSp>
      <p:grpSp>
        <p:nvGrpSpPr>
          <p:cNvPr id="49" name="Group 48">
            <a:extLst>
              <a:ext uri="{FF2B5EF4-FFF2-40B4-BE49-F238E27FC236}">
                <a16:creationId xmlns:a16="http://schemas.microsoft.com/office/drawing/2014/main" id="{55094382-EAD9-40F4-AC2B-C0B4268C90A9}"/>
              </a:ext>
            </a:extLst>
          </p:cNvPr>
          <p:cNvGrpSpPr/>
          <p:nvPr/>
        </p:nvGrpSpPr>
        <p:grpSpPr>
          <a:xfrm>
            <a:off x="9576051" y="-46750"/>
            <a:ext cx="2482413" cy="619125"/>
            <a:chOff x="2834082" y="693067"/>
            <a:chExt cx="4447698" cy="629993"/>
          </a:xfrm>
        </p:grpSpPr>
        <p:sp>
          <p:nvSpPr>
            <p:cNvPr id="50" name="Rounded Rectangle 13">
              <a:extLst>
                <a:ext uri="{FF2B5EF4-FFF2-40B4-BE49-F238E27FC236}">
                  <a16:creationId xmlns:a16="http://schemas.microsoft.com/office/drawing/2014/main" id="{2CF93759-57BD-4EE6-80EA-8758043832FD}"/>
                </a:ext>
              </a:extLst>
            </p:cNvPr>
            <p:cNvSpPr/>
            <p:nvPr/>
          </p:nvSpPr>
          <p:spPr>
            <a:xfrm>
              <a:off x="3552370" y="727712"/>
              <a:ext cx="3729410" cy="583942"/>
            </a:xfrm>
            <a:prstGeom prst="roundRect">
              <a:avLst>
                <a:gd name="adj" fmla="val 18361"/>
              </a:avLst>
            </a:prstGeom>
            <a:solidFill>
              <a:srgbClr val="FFF1C6"/>
            </a:solidFill>
          </p:spPr>
          <p:txBody>
            <a:bodyPr wrap="square">
              <a:spAutoFit/>
            </a:bodyPr>
            <a:lstStyle/>
            <a:p>
              <a:pPr algn="ctr">
                <a:defRPr/>
              </a:pPr>
              <a:r>
                <a:rPr lang="en-US" altLang="zh-CN" sz="2800" b="1" kern="0" dirty="0">
                  <a:solidFill>
                    <a:srgbClr val="FF0000"/>
                  </a:solidFill>
                  <a:ea typeface="inpin heiti" charset="-122"/>
                  <a:cs typeface="Calibri" panose="020F0502020204030204" pitchFamily="34" charset="0"/>
                </a:rPr>
                <a:t>Chia </a:t>
              </a:r>
              <a:r>
                <a:rPr lang="en-US" altLang="zh-CN" sz="2800" b="1" kern="0" dirty="0" err="1">
                  <a:solidFill>
                    <a:srgbClr val="FF0000"/>
                  </a:solidFill>
                  <a:ea typeface="inpin heiti" charset="-122"/>
                  <a:cs typeface="Calibri" panose="020F0502020204030204" pitchFamily="34" charset="0"/>
                </a:rPr>
                <a:t>đoạn</a:t>
              </a:r>
              <a:endParaRPr lang="zh-CN" altLang="en-US" sz="2800" b="1" kern="0" dirty="0">
                <a:solidFill>
                  <a:srgbClr val="FF0000"/>
                </a:solidFill>
                <a:ea typeface="inpin heiti" charset="-122"/>
                <a:cs typeface="Calibri" panose="020F0502020204030204" pitchFamily="34" charset="0"/>
              </a:endParaRPr>
            </a:p>
          </p:txBody>
        </p:sp>
        <p:pic>
          <p:nvPicPr>
            <p:cNvPr id="51" name="Picture 50">
              <a:extLst>
                <a:ext uri="{FF2B5EF4-FFF2-40B4-BE49-F238E27FC236}">
                  <a16:creationId xmlns:a16="http://schemas.microsoft.com/office/drawing/2014/main" id="{217CA693-9D84-482E-B7A6-8E9B0B127374}"/>
                </a:ext>
              </a:extLst>
            </p:cNvPr>
            <p:cNvPicPr>
              <a:picLocks noChangeAspect="1"/>
            </p:cNvPicPr>
            <p:nvPr/>
          </p:nvPicPr>
          <p:blipFill>
            <a:blip r:embed="rId3"/>
            <a:stretch>
              <a:fillRect/>
            </a:stretch>
          </p:blipFill>
          <p:spPr>
            <a:xfrm rot="16200000">
              <a:off x="3125635" y="401514"/>
              <a:ext cx="629993" cy="1213099"/>
            </a:xfrm>
            <a:prstGeom prst="rect">
              <a:avLst/>
            </a:prstGeom>
          </p:spPr>
        </p:pic>
      </p:grpSp>
    </p:spTree>
    <p:extLst>
      <p:ext uri="{BB962C8B-B14F-4D97-AF65-F5344CB8AC3E}">
        <p14:creationId xmlns:p14="http://schemas.microsoft.com/office/powerpoint/2010/main" val="281009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par>
                                <p:cTn id="39" presetID="53" presetClass="entr" presetSubtype="16"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par>
                                <p:cTn id="51" presetID="53" presetClass="entr" presetSubtype="16"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500" fill="hold"/>
                                        <p:tgtEl>
                                          <p:spTgt spid="46"/>
                                        </p:tgtEl>
                                        <p:attrNameLst>
                                          <p:attrName>ppt_w</p:attrName>
                                        </p:attrNameLst>
                                      </p:cBhvr>
                                      <p:tavLst>
                                        <p:tav tm="0">
                                          <p:val>
                                            <p:fltVal val="0"/>
                                          </p:val>
                                        </p:tav>
                                        <p:tav tm="100000">
                                          <p:val>
                                            <p:strVal val="#ppt_w"/>
                                          </p:val>
                                        </p:tav>
                                      </p:tavLst>
                                    </p:anim>
                                    <p:anim calcmode="lin" valueType="num">
                                      <p:cBhvr>
                                        <p:cTn id="54" dur="500" fill="hold"/>
                                        <p:tgtEl>
                                          <p:spTgt spid="46"/>
                                        </p:tgtEl>
                                        <p:attrNameLst>
                                          <p:attrName>ppt_h</p:attrName>
                                        </p:attrNameLst>
                                      </p:cBhvr>
                                      <p:tavLst>
                                        <p:tav tm="0">
                                          <p:val>
                                            <p:fltVal val="0"/>
                                          </p:val>
                                        </p:tav>
                                        <p:tav tm="100000">
                                          <p:val>
                                            <p:strVal val="#ppt_h"/>
                                          </p:val>
                                        </p:tav>
                                      </p:tavLst>
                                    </p:anim>
                                    <p:animEffect transition="in" filter="fade">
                                      <p:cBhvr>
                                        <p:cTn id="5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8"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C628E75-7420-4B95-AB8A-8EB4FE6A45A7}"/>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5" name="Group 4">
            <a:extLst>
              <a:ext uri="{FF2B5EF4-FFF2-40B4-BE49-F238E27FC236}">
                <a16:creationId xmlns:a16="http://schemas.microsoft.com/office/drawing/2014/main" id="{AC7E9061-F3FB-4E69-BC61-670114D2D336}"/>
              </a:ext>
            </a:extLst>
          </p:cNvPr>
          <p:cNvGrpSpPr/>
          <p:nvPr/>
        </p:nvGrpSpPr>
        <p:grpSpPr>
          <a:xfrm>
            <a:off x="1546091" y="2258425"/>
            <a:ext cx="4535254" cy="1031631"/>
            <a:chOff x="6308591" y="1081302"/>
            <a:chExt cx="4535254" cy="1031631"/>
          </a:xfrm>
        </p:grpSpPr>
        <p:sp>
          <p:nvSpPr>
            <p:cNvPr id="6" name="Rectangle: Rounded Corners 5">
              <a:extLst>
                <a:ext uri="{FF2B5EF4-FFF2-40B4-BE49-F238E27FC236}">
                  <a16:creationId xmlns:a16="http://schemas.microsoft.com/office/drawing/2014/main" id="{A045756F-D4D8-4456-B325-096E3C9C17FA}"/>
                </a:ext>
              </a:extLst>
            </p:cNvPr>
            <p:cNvSpPr/>
            <p:nvPr/>
          </p:nvSpPr>
          <p:spPr>
            <a:xfrm>
              <a:off x="6824406" y="1268211"/>
              <a:ext cx="4019439"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lồi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lõm</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7" name="Picture 6">
              <a:extLst>
                <a:ext uri="{FF2B5EF4-FFF2-40B4-BE49-F238E27FC236}">
                  <a16:creationId xmlns:a16="http://schemas.microsoft.com/office/drawing/2014/main" id="{C4754D7A-ADC7-4AA5-B9E2-6ED91E6F5A2F}"/>
                </a:ext>
              </a:extLst>
            </p:cNvPr>
            <p:cNvPicPr>
              <a:picLocks noChangeAspect="1"/>
            </p:cNvPicPr>
            <p:nvPr/>
          </p:nvPicPr>
          <p:blipFill>
            <a:blip r:embed="rId2"/>
            <a:stretch>
              <a:fillRect/>
            </a:stretch>
          </p:blipFill>
          <p:spPr>
            <a:xfrm>
              <a:off x="6308591" y="1081302"/>
              <a:ext cx="1031631" cy="1031631"/>
            </a:xfrm>
            <a:prstGeom prst="rect">
              <a:avLst/>
            </a:prstGeom>
          </p:spPr>
        </p:pic>
      </p:grpSp>
      <p:grpSp>
        <p:nvGrpSpPr>
          <p:cNvPr id="8" name="Group 7">
            <a:extLst>
              <a:ext uri="{FF2B5EF4-FFF2-40B4-BE49-F238E27FC236}">
                <a16:creationId xmlns:a16="http://schemas.microsoft.com/office/drawing/2014/main" id="{C376CFEF-64A8-4E14-93B7-1F942052A78B}"/>
              </a:ext>
            </a:extLst>
          </p:cNvPr>
          <p:cNvGrpSpPr/>
          <p:nvPr/>
        </p:nvGrpSpPr>
        <p:grpSpPr>
          <a:xfrm>
            <a:off x="1546091" y="3381808"/>
            <a:ext cx="4535254" cy="1035920"/>
            <a:chOff x="6308591" y="2204685"/>
            <a:chExt cx="4535254" cy="1035920"/>
          </a:xfrm>
        </p:grpSpPr>
        <p:sp>
          <p:nvSpPr>
            <p:cNvPr id="9" name="Rectangle: Rounded Corners 8">
              <a:extLst>
                <a:ext uri="{FF2B5EF4-FFF2-40B4-BE49-F238E27FC236}">
                  <a16:creationId xmlns:a16="http://schemas.microsoft.com/office/drawing/2014/main" id="{F83AEADE-354E-40EE-9793-9B77F2FC1BC6}"/>
                </a:ext>
              </a:extLst>
            </p:cNvPr>
            <p:cNvSpPr/>
            <p:nvPr/>
          </p:nvSpPr>
          <p:spPr>
            <a:xfrm>
              <a:off x="6824407" y="2395883"/>
              <a:ext cx="4019438"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lênh</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láng</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10" name="Picture 9">
              <a:extLst>
                <a:ext uri="{FF2B5EF4-FFF2-40B4-BE49-F238E27FC236}">
                  <a16:creationId xmlns:a16="http://schemas.microsoft.com/office/drawing/2014/main" id="{982E9FF2-D0E3-4F85-BE63-B7EAC0D5190E}"/>
                </a:ext>
              </a:extLst>
            </p:cNvPr>
            <p:cNvPicPr>
              <a:picLocks noChangeAspect="1"/>
            </p:cNvPicPr>
            <p:nvPr/>
          </p:nvPicPr>
          <p:blipFill>
            <a:blip r:embed="rId3"/>
            <a:stretch>
              <a:fillRect/>
            </a:stretch>
          </p:blipFill>
          <p:spPr>
            <a:xfrm>
              <a:off x="6308591" y="2204685"/>
              <a:ext cx="1031631" cy="1031631"/>
            </a:xfrm>
            <a:prstGeom prst="rect">
              <a:avLst/>
            </a:prstGeom>
          </p:spPr>
        </p:pic>
      </p:grpSp>
      <p:sp>
        <p:nvSpPr>
          <p:cNvPr id="11" name="Rectangle: Rounded Corners 33">
            <a:extLst>
              <a:ext uri="{FF2B5EF4-FFF2-40B4-BE49-F238E27FC236}">
                <a16:creationId xmlns:a16="http://schemas.microsoft.com/office/drawing/2014/main" id="{78AC8650-5E91-492F-8372-6FFC94B57540}"/>
              </a:ext>
            </a:extLst>
          </p:cNvPr>
          <p:cNvSpPr/>
          <p:nvPr/>
        </p:nvSpPr>
        <p:spPr>
          <a:xfrm>
            <a:off x="3605006" y="1032783"/>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 panose="020B0604020202020204" pitchFamily="34" charset="0"/>
                <a:ea typeface="Arial-Rounded" panose="020B0500000000000000" pitchFamily="34" charset="0"/>
                <a:cs typeface="Arial" panose="020B0604020202020204"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 panose="020B0604020202020204" pitchFamily="34" charset="0"/>
                <a:ea typeface="Arial-Rounded" panose="020B0500000000000000" pitchFamily="34" charset="0"/>
                <a:cs typeface="Arial" panose="020B0604020202020204" pitchFamily="34" charset="0"/>
              </a:rPr>
              <a:t>từ</a:t>
            </a:r>
            <a:r>
              <a:rPr kumimoji="0" lang="en-US" sz="4000" b="1" i="0" u="none" strike="noStrike" kern="1200" cap="none" spc="0" normalizeH="0" baseline="0" noProof="0" dirty="0">
                <a:ln>
                  <a:noFill/>
                </a:ln>
                <a:solidFill>
                  <a:srgbClr val="FFC000">
                    <a:lumMod val="50000"/>
                  </a:srgbClr>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 panose="020B0604020202020204" pitchFamily="34" charset="0"/>
                <a:ea typeface="Arial-Rounded" panose="020B0500000000000000" pitchFamily="34" charset="0"/>
                <a:cs typeface="Arial" panose="020B0604020202020204" pitchFamily="34" charset="0"/>
              </a:rPr>
              <a:t>khó</a:t>
            </a:r>
            <a:endParaRPr kumimoji="0" lang="en-US" sz="4000" b="1" i="0" u="none" strike="noStrike" kern="1200" cap="none" spc="0" normalizeH="0" baseline="0" noProof="0" dirty="0">
              <a:ln>
                <a:noFill/>
              </a:ln>
              <a:solidFill>
                <a:srgbClr val="FFC000">
                  <a:lumMod val="50000"/>
                </a:srgbClr>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D2C1FB18-7A91-41C3-B8C2-B75DD0AF5DCC}"/>
              </a:ext>
            </a:extLst>
          </p:cNvPr>
          <p:cNvGrpSpPr/>
          <p:nvPr/>
        </p:nvGrpSpPr>
        <p:grpSpPr>
          <a:xfrm>
            <a:off x="6884321" y="2209440"/>
            <a:ext cx="3531176" cy="1112142"/>
            <a:chOff x="6193310" y="3480242"/>
            <a:chExt cx="1745850" cy="1112142"/>
          </a:xfrm>
        </p:grpSpPr>
        <p:sp>
          <p:nvSpPr>
            <p:cNvPr id="13" name="Rectangle: Rounded Corners 12">
              <a:extLst>
                <a:ext uri="{FF2B5EF4-FFF2-40B4-BE49-F238E27FC236}">
                  <a16:creationId xmlns:a16="http://schemas.microsoft.com/office/drawing/2014/main" id="{37873A74-8121-4EA0-AAFB-6FEA731E587F}"/>
                </a:ext>
              </a:extLst>
            </p:cNvPr>
            <p:cNvSpPr/>
            <p:nvPr/>
          </p:nvSpPr>
          <p:spPr>
            <a:xfrm>
              <a:off x="6600866" y="3659704"/>
              <a:ext cx="1338294" cy="932680"/>
            </a:xfrm>
            <a:prstGeom prst="roundRect">
              <a:avLst>
                <a:gd name="adj" fmla="val 15549"/>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chằng</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chịt</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14" name="Picture 13">
              <a:extLst>
                <a:ext uri="{FF2B5EF4-FFF2-40B4-BE49-F238E27FC236}">
                  <a16:creationId xmlns:a16="http://schemas.microsoft.com/office/drawing/2014/main" id="{D933FAE8-1631-4A91-8CD3-3B999054056C}"/>
                </a:ext>
              </a:extLst>
            </p:cNvPr>
            <p:cNvPicPr>
              <a:picLocks noChangeAspect="1"/>
            </p:cNvPicPr>
            <p:nvPr/>
          </p:nvPicPr>
          <p:blipFill>
            <a:blip r:embed="rId4"/>
            <a:stretch>
              <a:fillRect/>
            </a:stretch>
          </p:blipFill>
          <p:spPr>
            <a:xfrm>
              <a:off x="6193310" y="3480242"/>
              <a:ext cx="679704" cy="1031631"/>
            </a:xfrm>
            <a:prstGeom prst="rect">
              <a:avLst/>
            </a:prstGeom>
          </p:spPr>
        </p:pic>
      </p:grpSp>
      <p:grpSp>
        <p:nvGrpSpPr>
          <p:cNvPr id="15" name="Group 14">
            <a:extLst>
              <a:ext uri="{FF2B5EF4-FFF2-40B4-BE49-F238E27FC236}">
                <a16:creationId xmlns:a16="http://schemas.microsoft.com/office/drawing/2014/main" id="{E075ABBC-9551-4962-ACC1-82D087837051}"/>
              </a:ext>
            </a:extLst>
          </p:cNvPr>
          <p:cNvGrpSpPr/>
          <p:nvPr/>
        </p:nvGrpSpPr>
        <p:grpSpPr>
          <a:xfrm>
            <a:off x="7051541" y="3389741"/>
            <a:ext cx="4019438" cy="1031631"/>
            <a:chOff x="6308591" y="5708293"/>
            <a:chExt cx="2702059" cy="984731"/>
          </a:xfrm>
        </p:grpSpPr>
        <p:sp>
          <p:nvSpPr>
            <p:cNvPr id="16" name="Rectangle: Rounded Corners 15">
              <a:extLst>
                <a:ext uri="{FF2B5EF4-FFF2-40B4-BE49-F238E27FC236}">
                  <a16:creationId xmlns:a16="http://schemas.microsoft.com/office/drawing/2014/main" id="{4A0B9D94-09B1-40E2-8C4B-27228780AD85}"/>
                </a:ext>
              </a:extLst>
            </p:cNvPr>
            <p:cNvSpPr/>
            <p:nvPr/>
          </p:nvSpPr>
          <p:spPr>
            <a:xfrm>
              <a:off x="6824407" y="5848302"/>
              <a:ext cx="2186243"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n</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goằn</a:t>
              </a: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ngoèo</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17" name="Picture 16">
              <a:extLst>
                <a:ext uri="{FF2B5EF4-FFF2-40B4-BE49-F238E27FC236}">
                  <a16:creationId xmlns:a16="http://schemas.microsoft.com/office/drawing/2014/main" id="{FEAF7EF6-E350-49F8-A1C3-5886F2F04A65}"/>
                </a:ext>
              </a:extLst>
            </p:cNvPr>
            <p:cNvPicPr>
              <a:picLocks noChangeAspect="1"/>
            </p:cNvPicPr>
            <p:nvPr/>
          </p:nvPicPr>
          <p:blipFill>
            <a:blip r:embed="rId5"/>
            <a:stretch>
              <a:fillRect/>
            </a:stretch>
          </p:blipFill>
          <p:spPr>
            <a:xfrm>
              <a:off x="6308591" y="5708293"/>
              <a:ext cx="693512" cy="984731"/>
            </a:xfrm>
            <a:prstGeom prst="rect">
              <a:avLst/>
            </a:prstGeom>
          </p:spPr>
        </p:pic>
      </p:grpSp>
    </p:spTree>
    <p:extLst>
      <p:ext uri="{BB962C8B-B14F-4D97-AF65-F5344CB8AC3E}">
        <p14:creationId xmlns:p14="http://schemas.microsoft.com/office/powerpoint/2010/main" val="5329420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4" fill="hold" nodeType="afterEffect" p14:presetBounceEnd="68000">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14:bounceEnd="68000">
                                          <p:cBhvr additive="base">
                                            <p:cTn id="13" dur="1000" fill="hold"/>
                                            <p:tgtEl>
                                              <p:spTgt spid="5"/>
                                            </p:tgtEl>
                                            <p:attrNameLst>
                                              <p:attrName>ppt_x</p:attrName>
                                            </p:attrNameLst>
                                          </p:cBhvr>
                                          <p:tavLst>
                                            <p:tav tm="0">
                                              <p:val>
                                                <p:strVal val="#ppt_x"/>
                                              </p:val>
                                            </p:tav>
                                            <p:tav tm="100000">
                                              <p:val>
                                                <p:strVal val="#ppt_x"/>
                                              </p:val>
                                            </p:tav>
                                          </p:tavLst>
                                        </p:anim>
                                        <p:anim calcmode="lin" valueType="num" p14:bounceEnd="68000">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14:presetBounceEnd="68000">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14:bounceEnd="68000">
                                          <p:cBhvr additive="base">
                                            <p:cTn id="18" dur="1000" fill="hold"/>
                                            <p:tgtEl>
                                              <p:spTgt spid="8"/>
                                            </p:tgtEl>
                                            <p:attrNameLst>
                                              <p:attrName>ppt_x</p:attrName>
                                            </p:attrNameLst>
                                          </p:cBhvr>
                                          <p:tavLst>
                                            <p:tav tm="0">
                                              <p:val>
                                                <p:strVal val="#ppt_x"/>
                                              </p:val>
                                            </p:tav>
                                            <p:tav tm="100000">
                                              <p:val>
                                                <p:strVal val="#ppt_x"/>
                                              </p:val>
                                            </p:tav>
                                          </p:tavLst>
                                        </p:anim>
                                        <p:anim calcmode="lin" valueType="num" p14:bounceEnd="68000">
                                          <p:cBhvr additive="base">
                                            <p:cTn id="19" dur="10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14:presetBounceEnd="68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8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14:presetBounceEnd="68000">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14:bounceEnd="68000">
                                          <p:cBhvr additive="base">
                                            <p:cTn id="28"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9"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ppt_x"/>
                                              </p:val>
                                            </p:tav>
                                            <p:tav tm="100000">
                                              <p:val>
                                                <p:strVal val="#ppt_x"/>
                                              </p:val>
                                            </p:tav>
                                          </p:tavLst>
                                        </p:anim>
                                        <p:anim calcmode="lin" valueType="num">
                                          <p:cBhvr additive="base">
                                            <p:cTn id="29"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403123" y="314632"/>
            <a:ext cx="11537730" cy="635801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Rectangle: Rounded Corners 33">
            <a:extLst>
              <a:ext uri="{FF2B5EF4-FFF2-40B4-BE49-F238E27FC236}">
                <a16:creationId xmlns:a16="http://schemas.microsoft.com/office/drawing/2014/main" id="{04847D64-BD66-4B44-83F5-2826BC081076}"/>
              </a:ext>
            </a:extLst>
          </p:cNvPr>
          <p:cNvSpPr/>
          <p:nvPr/>
        </p:nvSpPr>
        <p:spPr>
          <a:xfrm>
            <a:off x="3348488" y="1306478"/>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b="1" dirty="0" err="1">
                <a:solidFill>
                  <a:srgbClr val="FFC000">
                    <a:lumMod val="50000"/>
                  </a:srgb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FFC000">
                    <a:lumMod val="5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C000">
                    <a:lumMod val="50000"/>
                  </a:srgb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FFC000">
                    <a:lumMod val="5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C000">
                    <a:lumMod val="50000"/>
                  </a:srgb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4000" b="1" dirty="0">
              <a:solidFill>
                <a:srgbClr val="FFC000">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20">
            <a:extLst>
              <a:ext uri="{FF2B5EF4-FFF2-40B4-BE49-F238E27FC236}">
                <a16:creationId xmlns:a16="http://schemas.microsoft.com/office/drawing/2014/main" id="{F26A54BE-DF4E-4F70-A766-D925343B765F}"/>
              </a:ext>
            </a:extLst>
          </p:cNvPr>
          <p:cNvSpPr/>
          <p:nvPr/>
        </p:nvSpPr>
        <p:spPr>
          <a:xfrm>
            <a:off x="1338469" y="2688927"/>
            <a:ext cx="9667037" cy="2450367"/>
          </a:xfrm>
          <a:custGeom>
            <a:avLst/>
            <a:gdLst>
              <a:gd name="connsiteX0" fmla="*/ 0 w 10323632"/>
              <a:gd name="connsiteY0" fmla="*/ 363801 h 2903209"/>
              <a:gd name="connsiteX1" fmla="*/ 363801 w 10323632"/>
              <a:gd name="connsiteY1" fmla="*/ 0 h 2903209"/>
              <a:gd name="connsiteX2" fmla="*/ 857311 w 10323632"/>
              <a:gd name="connsiteY2" fmla="*/ 0 h 2903209"/>
              <a:gd name="connsiteX3" fmla="*/ 1446782 w 10323632"/>
              <a:gd name="connsiteY3" fmla="*/ 0 h 2903209"/>
              <a:gd name="connsiteX4" fmla="*/ 2036252 w 10323632"/>
              <a:gd name="connsiteY4" fmla="*/ 0 h 2903209"/>
              <a:gd name="connsiteX5" fmla="*/ 2433802 w 10323632"/>
              <a:gd name="connsiteY5" fmla="*/ 0 h 2903209"/>
              <a:gd name="connsiteX6" fmla="*/ 3023272 w 10323632"/>
              <a:gd name="connsiteY6" fmla="*/ 0 h 2903209"/>
              <a:gd name="connsiteX7" fmla="*/ 3516782 w 10323632"/>
              <a:gd name="connsiteY7" fmla="*/ 0 h 2903209"/>
              <a:gd name="connsiteX8" fmla="*/ 3914332 w 10323632"/>
              <a:gd name="connsiteY8" fmla="*/ 0 h 2903209"/>
              <a:gd name="connsiteX9" fmla="*/ 4791683 w 10323632"/>
              <a:gd name="connsiteY9" fmla="*/ 0 h 2903209"/>
              <a:gd name="connsiteX10" fmla="*/ 5477114 w 10323632"/>
              <a:gd name="connsiteY10" fmla="*/ 0 h 2903209"/>
              <a:gd name="connsiteX11" fmla="*/ 6066585 w 10323632"/>
              <a:gd name="connsiteY11" fmla="*/ 0 h 2903209"/>
              <a:gd name="connsiteX12" fmla="*/ 6847976 w 10323632"/>
              <a:gd name="connsiteY12" fmla="*/ 0 h 2903209"/>
              <a:gd name="connsiteX13" fmla="*/ 7533406 w 10323632"/>
              <a:gd name="connsiteY13" fmla="*/ 0 h 2903209"/>
              <a:gd name="connsiteX14" fmla="*/ 8122877 w 10323632"/>
              <a:gd name="connsiteY14" fmla="*/ 0 h 2903209"/>
              <a:gd name="connsiteX15" fmla="*/ 8520426 w 10323632"/>
              <a:gd name="connsiteY15" fmla="*/ 0 h 2903209"/>
              <a:gd name="connsiteX16" fmla="*/ 9109897 w 10323632"/>
              <a:gd name="connsiteY16" fmla="*/ 0 h 2903209"/>
              <a:gd name="connsiteX17" fmla="*/ 9959831 w 10323632"/>
              <a:gd name="connsiteY17" fmla="*/ 0 h 2903209"/>
              <a:gd name="connsiteX18" fmla="*/ 10323632 w 10323632"/>
              <a:gd name="connsiteY18" fmla="*/ 363801 h 2903209"/>
              <a:gd name="connsiteX19" fmla="*/ 10323632 w 10323632"/>
              <a:gd name="connsiteY19" fmla="*/ 842435 h 2903209"/>
              <a:gd name="connsiteX20" fmla="*/ 10323632 w 10323632"/>
              <a:gd name="connsiteY20" fmla="*/ 1429848 h 2903209"/>
              <a:gd name="connsiteX21" fmla="*/ 10323632 w 10323632"/>
              <a:gd name="connsiteY21" fmla="*/ 1930238 h 2903209"/>
              <a:gd name="connsiteX22" fmla="*/ 10323632 w 10323632"/>
              <a:gd name="connsiteY22" fmla="*/ 2539408 h 2903209"/>
              <a:gd name="connsiteX23" fmla="*/ 9959831 w 10323632"/>
              <a:gd name="connsiteY23" fmla="*/ 2903209 h 2903209"/>
              <a:gd name="connsiteX24" fmla="*/ 9370361 w 10323632"/>
              <a:gd name="connsiteY24" fmla="*/ 2903209 h 2903209"/>
              <a:gd name="connsiteX25" fmla="*/ 8684930 w 10323632"/>
              <a:gd name="connsiteY25" fmla="*/ 2903209 h 2903209"/>
              <a:gd name="connsiteX26" fmla="*/ 7903539 w 10323632"/>
              <a:gd name="connsiteY26" fmla="*/ 2903209 h 2903209"/>
              <a:gd name="connsiteX27" fmla="*/ 7122148 w 10323632"/>
              <a:gd name="connsiteY27" fmla="*/ 2903209 h 2903209"/>
              <a:gd name="connsiteX28" fmla="*/ 6628638 w 10323632"/>
              <a:gd name="connsiteY28" fmla="*/ 2903209 h 2903209"/>
              <a:gd name="connsiteX29" fmla="*/ 6231088 w 10323632"/>
              <a:gd name="connsiteY29" fmla="*/ 2903209 h 2903209"/>
              <a:gd name="connsiteX30" fmla="*/ 5353737 w 10323632"/>
              <a:gd name="connsiteY30" fmla="*/ 2903209 h 2903209"/>
              <a:gd name="connsiteX31" fmla="*/ 4764266 w 10323632"/>
              <a:gd name="connsiteY31" fmla="*/ 2903209 h 2903209"/>
              <a:gd name="connsiteX32" fmla="*/ 4174796 w 10323632"/>
              <a:gd name="connsiteY32" fmla="*/ 2903209 h 2903209"/>
              <a:gd name="connsiteX33" fmla="*/ 3489365 w 10323632"/>
              <a:gd name="connsiteY33" fmla="*/ 2903209 h 2903209"/>
              <a:gd name="connsiteX34" fmla="*/ 2612014 w 10323632"/>
              <a:gd name="connsiteY34" fmla="*/ 2903209 h 2903209"/>
              <a:gd name="connsiteX35" fmla="*/ 2022543 w 10323632"/>
              <a:gd name="connsiteY35" fmla="*/ 2903209 h 2903209"/>
              <a:gd name="connsiteX36" fmla="*/ 1337113 w 10323632"/>
              <a:gd name="connsiteY36" fmla="*/ 2903209 h 2903209"/>
              <a:gd name="connsiteX37" fmla="*/ 363801 w 10323632"/>
              <a:gd name="connsiteY37" fmla="*/ 2903209 h 2903209"/>
              <a:gd name="connsiteX38" fmla="*/ 0 w 10323632"/>
              <a:gd name="connsiteY38" fmla="*/ 2539408 h 2903209"/>
              <a:gd name="connsiteX39" fmla="*/ 0 w 10323632"/>
              <a:gd name="connsiteY39" fmla="*/ 2039018 h 2903209"/>
              <a:gd name="connsiteX40" fmla="*/ 0 w 10323632"/>
              <a:gd name="connsiteY40" fmla="*/ 1451605 h 2903209"/>
              <a:gd name="connsiteX41" fmla="*/ 0 w 10323632"/>
              <a:gd name="connsiteY41" fmla="*/ 907703 h 2903209"/>
              <a:gd name="connsiteX42" fmla="*/ 0 w 10323632"/>
              <a:gd name="connsiteY42" fmla="*/ 363801 h 29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23632" h="2903209" fill="none" extrusionOk="0">
                <a:moveTo>
                  <a:pt x="0" y="363801"/>
                </a:moveTo>
                <a:cubicBezTo>
                  <a:pt x="30591" y="164227"/>
                  <a:pt x="151158" y="20221"/>
                  <a:pt x="363801" y="0"/>
                </a:cubicBezTo>
                <a:cubicBezTo>
                  <a:pt x="497035" y="-14122"/>
                  <a:pt x="635227" y="-9699"/>
                  <a:pt x="857311" y="0"/>
                </a:cubicBezTo>
                <a:cubicBezTo>
                  <a:pt x="1079395" y="9699"/>
                  <a:pt x="1187612" y="11393"/>
                  <a:pt x="1446782" y="0"/>
                </a:cubicBezTo>
                <a:cubicBezTo>
                  <a:pt x="1705952" y="-11393"/>
                  <a:pt x="1896231" y="-2883"/>
                  <a:pt x="2036252" y="0"/>
                </a:cubicBezTo>
                <a:cubicBezTo>
                  <a:pt x="2176273" y="2883"/>
                  <a:pt x="2324402" y="15632"/>
                  <a:pt x="2433802" y="0"/>
                </a:cubicBezTo>
                <a:cubicBezTo>
                  <a:pt x="2543202" y="-15632"/>
                  <a:pt x="2747201" y="9809"/>
                  <a:pt x="3023272" y="0"/>
                </a:cubicBezTo>
                <a:cubicBezTo>
                  <a:pt x="3299343" y="-9809"/>
                  <a:pt x="3353962" y="-15062"/>
                  <a:pt x="3516782" y="0"/>
                </a:cubicBezTo>
                <a:cubicBezTo>
                  <a:pt x="3679602" y="15062"/>
                  <a:pt x="3797757" y="-1269"/>
                  <a:pt x="3914332" y="0"/>
                </a:cubicBezTo>
                <a:cubicBezTo>
                  <a:pt x="4030907" y="1269"/>
                  <a:pt x="4356886" y="7491"/>
                  <a:pt x="4791683" y="0"/>
                </a:cubicBezTo>
                <a:cubicBezTo>
                  <a:pt x="5226480" y="-7491"/>
                  <a:pt x="5215508" y="-14294"/>
                  <a:pt x="5477114" y="0"/>
                </a:cubicBezTo>
                <a:cubicBezTo>
                  <a:pt x="5738720" y="14294"/>
                  <a:pt x="5814005" y="-23733"/>
                  <a:pt x="6066585" y="0"/>
                </a:cubicBezTo>
                <a:cubicBezTo>
                  <a:pt x="6319165" y="23733"/>
                  <a:pt x="6524888" y="-35165"/>
                  <a:pt x="6847976" y="0"/>
                </a:cubicBezTo>
                <a:cubicBezTo>
                  <a:pt x="7171064" y="35165"/>
                  <a:pt x="7336867" y="14190"/>
                  <a:pt x="7533406" y="0"/>
                </a:cubicBezTo>
                <a:cubicBezTo>
                  <a:pt x="7729945" y="-14190"/>
                  <a:pt x="7957080" y="14633"/>
                  <a:pt x="8122877" y="0"/>
                </a:cubicBezTo>
                <a:cubicBezTo>
                  <a:pt x="8288674" y="-14633"/>
                  <a:pt x="8379650" y="-9156"/>
                  <a:pt x="8520426" y="0"/>
                </a:cubicBezTo>
                <a:cubicBezTo>
                  <a:pt x="8661202" y="9156"/>
                  <a:pt x="8972172" y="-16832"/>
                  <a:pt x="9109897" y="0"/>
                </a:cubicBezTo>
                <a:cubicBezTo>
                  <a:pt x="9247622" y="16832"/>
                  <a:pt x="9728320" y="17824"/>
                  <a:pt x="9959831" y="0"/>
                </a:cubicBezTo>
                <a:cubicBezTo>
                  <a:pt x="10157184" y="-4740"/>
                  <a:pt x="10337314" y="175901"/>
                  <a:pt x="10323632" y="363801"/>
                </a:cubicBezTo>
                <a:cubicBezTo>
                  <a:pt x="10331604" y="493684"/>
                  <a:pt x="10314315" y="714389"/>
                  <a:pt x="10323632" y="842435"/>
                </a:cubicBezTo>
                <a:cubicBezTo>
                  <a:pt x="10332949" y="970481"/>
                  <a:pt x="10298836" y="1283244"/>
                  <a:pt x="10323632" y="1429848"/>
                </a:cubicBezTo>
                <a:cubicBezTo>
                  <a:pt x="10348428" y="1576452"/>
                  <a:pt x="10337555" y="1680691"/>
                  <a:pt x="10323632" y="1930238"/>
                </a:cubicBezTo>
                <a:cubicBezTo>
                  <a:pt x="10309710" y="2179785"/>
                  <a:pt x="10293329" y="2332130"/>
                  <a:pt x="10323632" y="2539408"/>
                </a:cubicBezTo>
                <a:cubicBezTo>
                  <a:pt x="10284923" y="2751669"/>
                  <a:pt x="10174421" y="2870207"/>
                  <a:pt x="9959831" y="2903209"/>
                </a:cubicBezTo>
                <a:cubicBezTo>
                  <a:pt x="9765993" y="2929946"/>
                  <a:pt x="9619745" y="2881842"/>
                  <a:pt x="9370361" y="2903209"/>
                </a:cubicBezTo>
                <a:cubicBezTo>
                  <a:pt x="9120977" y="2924577"/>
                  <a:pt x="8961746" y="2875032"/>
                  <a:pt x="8684930" y="2903209"/>
                </a:cubicBezTo>
                <a:cubicBezTo>
                  <a:pt x="8408114" y="2931386"/>
                  <a:pt x="8191023" y="2898303"/>
                  <a:pt x="7903539" y="2903209"/>
                </a:cubicBezTo>
                <a:cubicBezTo>
                  <a:pt x="7616055" y="2908115"/>
                  <a:pt x="7397661" y="2924269"/>
                  <a:pt x="7122148" y="2903209"/>
                </a:cubicBezTo>
                <a:cubicBezTo>
                  <a:pt x="6846635" y="2882149"/>
                  <a:pt x="6779611" y="2911996"/>
                  <a:pt x="6628638" y="2903209"/>
                </a:cubicBezTo>
                <a:cubicBezTo>
                  <a:pt x="6477665" y="2894423"/>
                  <a:pt x="6341304" y="2883333"/>
                  <a:pt x="6231088" y="2903209"/>
                </a:cubicBezTo>
                <a:cubicBezTo>
                  <a:pt x="6120872" y="2923086"/>
                  <a:pt x="5765208" y="2876406"/>
                  <a:pt x="5353737" y="2903209"/>
                </a:cubicBezTo>
                <a:cubicBezTo>
                  <a:pt x="4942266" y="2930012"/>
                  <a:pt x="5008034" y="2924461"/>
                  <a:pt x="4764266" y="2903209"/>
                </a:cubicBezTo>
                <a:cubicBezTo>
                  <a:pt x="4520498" y="2881957"/>
                  <a:pt x="4344101" y="2920923"/>
                  <a:pt x="4174796" y="2903209"/>
                </a:cubicBezTo>
                <a:cubicBezTo>
                  <a:pt x="4005491" y="2885496"/>
                  <a:pt x="3789482" y="2909944"/>
                  <a:pt x="3489365" y="2903209"/>
                </a:cubicBezTo>
                <a:cubicBezTo>
                  <a:pt x="3189248" y="2896474"/>
                  <a:pt x="2795877" y="2926717"/>
                  <a:pt x="2612014" y="2903209"/>
                </a:cubicBezTo>
                <a:cubicBezTo>
                  <a:pt x="2428151" y="2879701"/>
                  <a:pt x="2276258" y="2920960"/>
                  <a:pt x="2022543" y="2903209"/>
                </a:cubicBezTo>
                <a:cubicBezTo>
                  <a:pt x="1768828" y="2885458"/>
                  <a:pt x="1608766" y="2886278"/>
                  <a:pt x="1337113" y="2903209"/>
                </a:cubicBezTo>
                <a:cubicBezTo>
                  <a:pt x="1065460" y="2920141"/>
                  <a:pt x="695415" y="2946886"/>
                  <a:pt x="363801" y="2903209"/>
                </a:cubicBezTo>
                <a:cubicBezTo>
                  <a:pt x="147937" y="2905353"/>
                  <a:pt x="-38254" y="2764351"/>
                  <a:pt x="0" y="2539408"/>
                </a:cubicBezTo>
                <a:cubicBezTo>
                  <a:pt x="-4999" y="2362869"/>
                  <a:pt x="3107" y="2147736"/>
                  <a:pt x="0" y="2039018"/>
                </a:cubicBezTo>
                <a:cubicBezTo>
                  <a:pt x="-3107" y="1930300"/>
                  <a:pt x="-18964" y="1708678"/>
                  <a:pt x="0" y="1451605"/>
                </a:cubicBezTo>
                <a:cubicBezTo>
                  <a:pt x="18964" y="1194532"/>
                  <a:pt x="-19153" y="1099643"/>
                  <a:pt x="0" y="907703"/>
                </a:cubicBezTo>
                <a:cubicBezTo>
                  <a:pt x="19153" y="715763"/>
                  <a:pt x="12338" y="496758"/>
                  <a:pt x="0" y="363801"/>
                </a:cubicBezTo>
                <a:close/>
              </a:path>
              <a:path w="10323632" h="2903209" stroke="0" extrusionOk="0">
                <a:moveTo>
                  <a:pt x="0" y="363801"/>
                </a:moveTo>
                <a:cubicBezTo>
                  <a:pt x="1386" y="205263"/>
                  <a:pt x="185656" y="40699"/>
                  <a:pt x="363801" y="0"/>
                </a:cubicBezTo>
                <a:cubicBezTo>
                  <a:pt x="583503" y="19940"/>
                  <a:pt x="940567" y="-20394"/>
                  <a:pt x="1145192" y="0"/>
                </a:cubicBezTo>
                <a:cubicBezTo>
                  <a:pt x="1349817" y="20394"/>
                  <a:pt x="1439768" y="-14011"/>
                  <a:pt x="1638702" y="0"/>
                </a:cubicBezTo>
                <a:cubicBezTo>
                  <a:pt x="1837636" y="14011"/>
                  <a:pt x="1902866" y="-24279"/>
                  <a:pt x="2132212" y="0"/>
                </a:cubicBezTo>
                <a:cubicBezTo>
                  <a:pt x="2361558" y="24279"/>
                  <a:pt x="2588150" y="2771"/>
                  <a:pt x="2913603" y="0"/>
                </a:cubicBezTo>
                <a:cubicBezTo>
                  <a:pt x="3239056" y="-2771"/>
                  <a:pt x="3323278" y="-5735"/>
                  <a:pt x="3503074" y="0"/>
                </a:cubicBezTo>
                <a:cubicBezTo>
                  <a:pt x="3682870" y="5735"/>
                  <a:pt x="4116967" y="642"/>
                  <a:pt x="4380425" y="0"/>
                </a:cubicBezTo>
                <a:cubicBezTo>
                  <a:pt x="4643883" y="-642"/>
                  <a:pt x="4833098" y="-41677"/>
                  <a:pt x="5257776" y="0"/>
                </a:cubicBezTo>
                <a:cubicBezTo>
                  <a:pt x="5682454" y="41677"/>
                  <a:pt x="5752051" y="7435"/>
                  <a:pt x="6039167" y="0"/>
                </a:cubicBezTo>
                <a:cubicBezTo>
                  <a:pt x="6326283" y="-7435"/>
                  <a:pt x="6350993" y="4114"/>
                  <a:pt x="6532677" y="0"/>
                </a:cubicBezTo>
                <a:cubicBezTo>
                  <a:pt x="6714361" y="-4114"/>
                  <a:pt x="6776093" y="13210"/>
                  <a:pt x="6930227" y="0"/>
                </a:cubicBezTo>
                <a:cubicBezTo>
                  <a:pt x="7084361" y="-13210"/>
                  <a:pt x="7568945" y="7692"/>
                  <a:pt x="7807579" y="0"/>
                </a:cubicBezTo>
                <a:cubicBezTo>
                  <a:pt x="8046213" y="-7692"/>
                  <a:pt x="8345155" y="2108"/>
                  <a:pt x="8493009" y="0"/>
                </a:cubicBezTo>
                <a:cubicBezTo>
                  <a:pt x="8640863" y="-2108"/>
                  <a:pt x="8972826" y="26190"/>
                  <a:pt x="9178440" y="0"/>
                </a:cubicBezTo>
                <a:cubicBezTo>
                  <a:pt x="9384054" y="-26190"/>
                  <a:pt x="9743739" y="-17621"/>
                  <a:pt x="9959831" y="0"/>
                </a:cubicBezTo>
                <a:cubicBezTo>
                  <a:pt x="10183462" y="-6635"/>
                  <a:pt x="10325866" y="200711"/>
                  <a:pt x="10323632" y="363801"/>
                </a:cubicBezTo>
                <a:cubicBezTo>
                  <a:pt x="10296333" y="481828"/>
                  <a:pt x="10308503" y="761609"/>
                  <a:pt x="10323632" y="951215"/>
                </a:cubicBezTo>
                <a:cubicBezTo>
                  <a:pt x="10338761" y="1140821"/>
                  <a:pt x="10322408" y="1252815"/>
                  <a:pt x="10323632" y="1473361"/>
                </a:cubicBezTo>
                <a:cubicBezTo>
                  <a:pt x="10324856" y="1693907"/>
                  <a:pt x="10334762" y="1862851"/>
                  <a:pt x="10323632" y="2060774"/>
                </a:cubicBezTo>
                <a:cubicBezTo>
                  <a:pt x="10312502" y="2258697"/>
                  <a:pt x="10310256" y="2306716"/>
                  <a:pt x="10323632" y="2539408"/>
                </a:cubicBezTo>
                <a:cubicBezTo>
                  <a:pt x="10333481" y="2737652"/>
                  <a:pt x="10197092" y="2921708"/>
                  <a:pt x="9959831" y="2903209"/>
                </a:cubicBezTo>
                <a:cubicBezTo>
                  <a:pt x="9820511" y="2882767"/>
                  <a:pt x="9663427" y="2885392"/>
                  <a:pt x="9466321" y="2903209"/>
                </a:cubicBezTo>
                <a:cubicBezTo>
                  <a:pt x="9269215" y="2921027"/>
                  <a:pt x="8839454" y="2931030"/>
                  <a:pt x="8588970" y="2903209"/>
                </a:cubicBezTo>
                <a:cubicBezTo>
                  <a:pt x="8338486" y="2875388"/>
                  <a:pt x="8243223" y="2875033"/>
                  <a:pt x="7999499" y="2903209"/>
                </a:cubicBezTo>
                <a:cubicBezTo>
                  <a:pt x="7755775" y="2931385"/>
                  <a:pt x="7413297" y="2914623"/>
                  <a:pt x="7122148" y="2903209"/>
                </a:cubicBezTo>
                <a:cubicBezTo>
                  <a:pt x="6830999" y="2891795"/>
                  <a:pt x="6580263" y="2946074"/>
                  <a:pt x="6244797" y="2903209"/>
                </a:cubicBezTo>
                <a:cubicBezTo>
                  <a:pt x="5909331" y="2860344"/>
                  <a:pt x="5789529" y="2914553"/>
                  <a:pt x="5655326" y="2903209"/>
                </a:cubicBezTo>
                <a:cubicBezTo>
                  <a:pt x="5521123" y="2891865"/>
                  <a:pt x="5428384" y="2912834"/>
                  <a:pt x="5257776" y="2903209"/>
                </a:cubicBezTo>
                <a:cubicBezTo>
                  <a:pt x="5087168" y="2893585"/>
                  <a:pt x="4927671" y="2908491"/>
                  <a:pt x="4764266" y="2903209"/>
                </a:cubicBezTo>
                <a:cubicBezTo>
                  <a:pt x="4600861" y="2897928"/>
                  <a:pt x="4374947" y="2916484"/>
                  <a:pt x="4270756" y="2903209"/>
                </a:cubicBezTo>
                <a:cubicBezTo>
                  <a:pt x="4166565" y="2889935"/>
                  <a:pt x="3854391" y="2895054"/>
                  <a:pt x="3489365" y="2903209"/>
                </a:cubicBezTo>
                <a:cubicBezTo>
                  <a:pt x="3124339" y="2911364"/>
                  <a:pt x="3255791" y="2891522"/>
                  <a:pt x="3091815" y="2903209"/>
                </a:cubicBezTo>
                <a:cubicBezTo>
                  <a:pt x="2927839" y="2914897"/>
                  <a:pt x="2800102" y="2897491"/>
                  <a:pt x="2598305" y="2903209"/>
                </a:cubicBezTo>
                <a:cubicBezTo>
                  <a:pt x="2396508" y="2908928"/>
                  <a:pt x="1930605" y="2875613"/>
                  <a:pt x="1720954" y="2903209"/>
                </a:cubicBezTo>
                <a:cubicBezTo>
                  <a:pt x="1511303" y="2930805"/>
                  <a:pt x="1440535" y="2885384"/>
                  <a:pt x="1323404" y="2903209"/>
                </a:cubicBezTo>
                <a:cubicBezTo>
                  <a:pt x="1206273" y="2921035"/>
                  <a:pt x="634624" y="2941247"/>
                  <a:pt x="363801" y="2903209"/>
                </a:cubicBezTo>
                <a:cubicBezTo>
                  <a:pt x="197728" y="2903506"/>
                  <a:pt x="15516" y="2767696"/>
                  <a:pt x="0" y="2539408"/>
                </a:cubicBezTo>
                <a:cubicBezTo>
                  <a:pt x="-9042" y="2405646"/>
                  <a:pt x="1781" y="2206236"/>
                  <a:pt x="0" y="1973750"/>
                </a:cubicBezTo>
                <a:cubicBezTo>
                  <a:pt x="-1781" y="1741264"/>
                  <a:pt x="-21915" y="1552726"/>
                  <a:pt x="0" y="1429848"/>
                </a:cubicBezTo>
                <a:cubicBezTo>
                  <a:pt x="21915" y="1306970"/>
                  <a:pt x="-4584" y="1109333"/>
                  <a:pt x="0" y="842435"/>
                </a:cubicBezTo>
                <a:cubicBezTo>
                  <a:pt x="4584" y="575537"/>
                  <a:pt x="9582" y="556301"/>
                  <a:pt x="0" y="363801"/>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a:solidFill>
                  <a:prstClr val="black"/>
                </a:solidFill>
                <a:ea typeface="Arial-Rounded" panose="020B0500000000000000" pitchFamily="34" charset="0"/>
                <a:cs typeface="Arial" panose="020B0604020202020204" pitchFamily="34" charset="0"/>
              </a:rPr>
              <a:t>      </a:t>
            </a:r>
            <a:r>
              <a:rPr lang="vi-VN" sz="2800" dirty="0">
                <a:solidFill>
                  <a:prstClr val="black"/>
                </a:solidFill>
                <a:ea typeface="Arial-Rounded" panose="020B0500000000000000" pitchFamily="34" charset="0"/>
                <a:cs typeface="Arial" panose="020B0604020202020204" pitchFamily="34" charset="0"/>
              </a:rPr>
              <a:t> Ngày xửa ngày xưa, ở xứ Mường Bi xuất hiện một đôi vợ chồng cao lớn khác thường. Họ đứng cao hơn năm lần đỉnh núi cao nhất. Người Mường hay gọi họ là ông Đùng, bà Đùng, nghĩa là ông bà khổng lổ</a:t>
            </a:r>
            <a:r>
              <a:rPr lang="en-US" sz="2800" dirty="0">
                <a:solidFill>
                  <a:prstClr val="black"/>
                </a:solidFill>
                <a:ea typeface="Arial-Rounded" panose="020B0500000000000000" pitchFamily="34" charset="0"/>
                <a:cs typeface="Arial" panose="020B0604020202020204" pitchFamily="34" charset="0"/>
              </a:rPr>
              <a:t>.</a:t>
            </a:r>
            <a:endParaRPr lang="vi-VN" sz="2800" dirty="0">
              <a:solidFill>
                <a:prstClr val="black"/>
              </a:solidFill>
              <a:ea typeface="Arial-Rounded" panose="020B0500000000000000"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CA239EE4-F30A-411F-A53F-2F7F39BA82F7}"/>
              </a:ext>
            </a:extLst>
          </p:cNvPr>
          <p:cNvGrpSpPr/>
          <p:nvPr/>
        </p:nvGrpSpPr>
        <p:grpSpPr>
          <a:xfrm>
            <a:off x="1419797" y="2809875"/>
            <a:ext cx="608798" cy="619125"/>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id="{C80BF87E-1F79-4DA2-8F0C-517B6C0AA9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id="{43DAFF70-88E9-40A2-BD91-A8D8502FD717}"/>
                </a:ext>
              </a:extLst>
            </p:cNvPr>
            <p:cNvSpPr txBox="1"/>
            <p:nvPr/>
          </p:nvSpPr>
          <p:spPr>
            <a:xfrm>
              <a:off x="-40415" y="2120406"/>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1</a:t>
              </a:r>
            </a:p>
          </p:txBody>
        </p:sp>
      </p:grpSp>
    </p:spTree>
    <p:extLst>
      <p:ext uri="{BB962C8B-B14F-4D97-AF65-F5344CB8AC3E}">
        <p14:creationId xmlns:p14="http://schemas.microsoft.com/office/powerpoint/2010/main" val="225183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403123" y="314632"/>
            <a:ext cx="11537730" cy="635801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Rectangle: Rounded Corners 33">
            <a:extLst>
              <a:ext uri="{FF2B5EF4-FFF2-40B4-BE49-F238E27FC236}">
                <a16:creationId xmlns:a16="http://schemas.microsoft.com/office/drawing/2014/main" id="{04847D64-BD66-4B44-83F5-2826BC081076}"/>
              </a:ext>
            </a:extLst>
          </p:cNvPr>
          <p:cNvSpPr/>
          <p:nvPr/>
        </p:nvSpPr>
        <p:spPr>
          <a:xfrm>
            <a:off x="3348488" y="1306478"/>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b="1" dirty="0" err="1">
                <a:solidFill>
                  <a:srgbClr val="FFC000">
                    <a:lumMod val="50000"/>
                  </a:srgb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FFC000">
                    <a:lumMod val="5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C000">
                    <a:lumMod val="50000"/>
                  </a:srgb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FFC000">
                    <a:lumMod val="5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C000">
                    <a:lumMod val="50000"/>
                  </a:srgb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4000" b="1" dirty="0">
              <a:solidFill>
                <a:srgbClr val="FFC000">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20">
            <a:extLst>
              <a:ext uri="{FF2B5EF4-FFF2-40B4-BE49-F238E27FC236}">
                <a16:creationId xmlns:a16="http://schemas.microsoft.com/office/drawing/2014/main" id="{F26A54BE-DF4E-4F70-A766-D925343B765F}"/>
              </a:ext>
            </a:extLst>
          </p:cNvPr>
          <p:cNvSpPr/>
          <p:nvPr/>
        </p:nvSpPr>
        <p:spPr>
          <a:xfrm>
            <a:off x="1338469" y="2688927"/>
            <a:ext cx="9667037" cy="2450367"/>
          </a:xfrm>
          <a:custGeom>
            <a:avLst/>
            <a:gdLst>
              <a:gd name="connsiteX0" fmla="*/ 0 w 10323632"/>
              <a:gd name="connsiteY0" fmla="*/ 363801 h 2903209"/>
              <a:gd name="connsiteX1" fmla="*/ 363801 w 10323632"/>
              <a:gd name="connsiteY1" fmla="*/ 0 h 2903209"/>
              <a:gd name="connsiteX2" fmla="*/ 857311 w 10323632"/>
              <a:gd name="connsiteY2" fmla="*/ 0 h 2903209"/>
              <a:gd name="connsiteX3" fmla="*/ 1446782 w 10323632"/>
              <a:gd name="connsiteY3" fmla="*/ 0 h 2903209"/>
              <a:gd name="connsiteX4" fmla="*/ 2036252 w 10323632"/>
              <a:gd name="connsiteY4" fmla="*/ 0 h 2903209"/>
              <a:gd name="connsiteX5" fmla="*/ 2433802 w 10323632"/>
              <a:gd name="connsiteY5" fmla="*/ 0 h 2903209"/>
              <a:gd name="connsiteX6" fmla="*/ 3023272 w 10323632"/>
              <a:gd name="connsiteY6" fmla="*/ 0 h 2903209"/>
              <a:gd name="connsiteX7" fmla="*/ 3516782 w 10323632"/>
              <a:gd name="connsiteY7" fmla="*/ 0 h 2903209"/>
              <a:gd name="connsiteX8" fmla="*/ 3914332 w 10323632"/>
              <a:gd name="connsiteY8" fmla="*/ 0 h 2903209"/>
              <a:gd name="connsiteX9" fmla="*/ 4791683 w 10323632"/>
              <a:gd name="connsiteY9" fmla="*/ 0 h 2903209"/>
              <a:gd name="connsiteX10" fmla="*/ 5477114 w 10323632"/>
              <a:gd name="connsiteY10" fmla="*/ 0 h 2903209"/>
              <a:gd name="connsiteX11" fmla="*/ 6066585 w 10323632"/>
              <a:gd name="connsiteY11" fmla="*/ 0 h 2903209"/>
              <a:gd name="connsiteX12" fmla="*/ 6847976 w 10323632"/>
              <a:gd name="connsiteY12" fmla="*/ 0 h 2903209"/>
              <a:gd name="connsiteX13" fmla="*/ 7533406 w 10323632"/>
              <a:gd name="connsiteY13" fmla="*/ 0 h 2903209"/>
              <a:gd name="connsiteX14" fmla="*/ 8122877 w 10323632"/>
              <a:gd name="connsiteY14" fmla="*/ 0 h 2903209"/>
              <a:gd name="connsiteX15" fmla="*/ 8520426 w 10323632"/>
              <a:gd name="connsiteY15" fmla="*/ 0 h 2903209"/>
              <a:gd name="connsiteX16" fmla="*/ 9109897 w 10323632"/>
              <a:gd name="connsiteY16" fmla="*/ 0 h 2903209"/>
              <a:gd name="connsiteX17" fmla="*/ 9959831 w 10323632"/>
              <a:gd name="connsiteY17" fmla="*/ 0 h 2903209"/>
              <a:gd name="connsiteX18" fmla="*/ 10323632 w 10323632"/>
              <a:gd name="connsiteY18" fmla="*/ 363801 h 2903209"/>
              <a:gd name="connsiteX19" fmla="*/ 10323632 w 10323632"/>
              <a:gd name="connsiteY19" fmla="*/ 842435 h 2903209"/>
              <a:gd name="connsiteX20" fmla="*/ 10323632 w 10323632"/>
              <a:gd name="connsiteY20" fmla="*/ 1429848 h 2903209"/>
              <a:gd name="connsiteX21" fmla="*/ 10323632 w 10323632"/>
              <a:gd name="connsiteY21" fmla="*/ 1930238 h 2903209"/>
              <a:gd name="connsiteX22" fmla="*/ 10323632 w 10323632"/>
              <a:gd name="connsiteY22" fmla="*/ 2539408 h 2903209"/>
              <a:gd name="connsiteX23" fmla="*/ 9959831 w 10323632"/>
              <a:gd name="connsiteY23" fmla="*/ 2903209 h 2903209"/>
              <a:gd name="connsiteX24" fmla="*/ 9370361 w 10323632"/>
              <a:gd name="connsiteY24" fmla="*/ 2903209 h 2903209"/>
              <a:gd name="connsiteX25" fmla="*/ 8684930 w 10323632"/>
              <a:gd name="connsiteY25" fmla="*/ 2903209 h 2903209"/>
              <a:gd name="connsiteX26" fmla="*/ 7903539 w 10323632"/>
              <a:gd name="connsiteY26" fmla="*/ 2903209 h 2903209"/>
              <a:gd name="connsiteX27" fmla="*/ 7122148 w 10323632"/>
              <a:gd name="connsiteY27" fmla="*/ 2903209 h 2903209"/>
              <a:gd name="connsiteX28" fmla="*/ 6628638 w 10323632"/>
              <a:gd name="connsiteY28" fmla="*/ 2903209 h 2903209"/>
              <a:gd name="connsiteX29" fmla="*/ 6231088 w 10323632"/>
              <a:gd name="connsiteY29" fmla="*/ 2903209 h 2903209"/>
              <a:gd name="connsiteX30" fmla="*/ 5353737 w 10323632"/>
              <a:gd name="connsiteY30" fmla="*/ 2903209 h 2903209"/>
              <a:gd name="connsiteX31" fmla="*/ 4764266 w 10323632"/>
              <a:gd name="connsiteY31" fmla="*/ 2903209 h 2903209"/>
              <a:gd name="connsiteX32" fmla="*/ 4174796 w 10323632"/>
              <a:gd name="connsiteY32" fmla="*/ 2903209 h 2903209"/>
              <a:gd name="connsiteX33" fmla="*/ 3489365 w 10323632"/>
              <a:gd name="connsiteY33" fmla="*/ 2903209 h 2903209"/>
              <a:gd name="connsiteX34" fmla="*/ 2612014 w 10323632"/>
              <a:gd name="connsiteY34" fmla="*/ 2903209 h 2903209"/>
              <a:gd name="connsiteX35" fmla="*/ 2022543 w 10323632"/>
              <a:gd name="connsiteY35" fmla="*/ 2903209 h 2903209"/>
              <a:gd name="connsiteX36" fmla="*/ 1337113 w 10323632"/>
              <a:gd name="connsiteY36" fmla="*/ 2903209 h 2903209"/>
              <a:gd name="connsiteX37" fmla="*/ 363801 w 10323632"/>
              <a:gd name="connsiteY37" fmla="*/ 2903209 h 2903209"/>
              <a:gd name="connsiteX38" fmla="*/ 0 w 10323632"/>
              <a:gd name="connsiteY38" fmla="*/ 2539408 h 2903209"/>
              <a:gd name="connsiteX39" fmla="*/ 0 w 10323632"/>
              <a:gd name="connsiteY39" fmla="*/ 2039018 h 2903209"/>
              <a:gd name="connsiteX40" fmla="*/ 0 w 10323632"/>
              <a:gd name="connsiteY40" fmla="*/ 1451605 h 2903209"/>
              <a:gd name="connsiteX41" fmla="*/ 0 w 10323632"/>
              <a:gd name="connsiteY41" fmla="*/ 907703 h 2903209"/>
              <a:gd name="connsiteX42" fmla="*/ 0 w 10323632"/>
              <a:gd name="connsiteY42" fmla="*/ 363801 h 29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23632" h="2903209" fill="none" extrusionOk="0">
                <a:moveTo>
                  <a:pt x="0" y="363801"/>
                </a:moveTo>
                <a:cubicBezTo>
                  <a:pt x="30591" y="164227"/>
                  <a:pt x="151158" y="20221"/>
                  <a:pt x="363801" y="0"/>
                </a:cubicBezTo>
                <a:cubicBezTo>
                  <a:pt x="497035" y="-14122"/>
                  <a:pt x="635227" y="-9699"/>
                  <a:pt x="857311" y="0"/>
                </a:cubicBezTo>
                <a:cubicBezTo>
                  <a:pt x="1079395" y="9699"/>
                  <a:pt x="1187612" y="11393"/>
                  <a:pt x="1446782" y="0"/>
                </a:cubicBezTo>
                <a:cubicBezTo>
                  <a:pt x="1705952" y="-11393"/>
                  <a:pt x="1896231" y="-2883"/>
                  <a:pt x="2036252" y="0"/>
                </a:cubicBezTo>
                <a:cubicBezTo>
                  <a:pt x="2176273" y="2883"/>
                  <a:pt x="2324402" y="15632"/>
                  <a:pt x="2433802" y="0"/>
                </a:cubicBezTo>
                <a:cubicBezTo>
                  <a:pt x="2543202" y="-15632"/>
                  <a:pt x="2747201" y="9809"/>
                  <a:pt x="3023272" y="0"/>
                </a:cubicBezTo>
                <a:cubicBezTo>
                  <a:pt x="3299343" y="-9809"/>
                  <a:pt x="3353962" y="-15062"/>
                  <a:pt x="3516782" y="0"/>
                </a:cubicBezTo>
                <a:cubicBezTo>
                  <a:pt x="3679602" y="15062"/>
                  <a:pt x="3797757" y="-1269"/>
                  <a:pt x="3914332" y="0"/>
                </a:cubicBezTo>
                <a:cubicBezTo>
                  <a:pt x="4030907" y="1269"/>
                  <a:pt x="4356886" y="7491"/>
                  <a:pt x="4791683" y="0"/>
                </a:cubicBezTo>
                <a:cubicBezTo>
                  <a:pt x="5226480" y="-7491"/>
                  <a:pt x="5215508" y="-14294"/>
                  <a:pt x="5477114" y="0"/>
                </a:cubicBezTo>
                <a:cubicBezTo>
                  <a:pt x="5738720" y="14294"/>
                  <a:pt x="5814005" y="-23733"/>
                  <a:pt x="6066585" y="0"/>
                </a:cubicBezTo>
                <a:cubicBezTo>
                  <a:pt x="6319165" y="23733"/>
                  <a:pt x="6524888" y="-35165"/>
                  <a:pt x="6847976" y="0"/>
                </a:cubicBezTo>
                <a:cubicBezTo>
                  <a:pt x="7171064" y="35165"/>
                  <a:pt x="7336867" y="14190"/>
                  <a:pt x="7533406" y="0"/>
                </a:cubicBezTo>
                <a:cubicBezTo>
                  <a:pt x="7729945" y="-14190"/>
                  <a:pt x="7957080" y="14633"/>
                  <a:pt x="8122877" y="0"/>
                </a:cubicBezTo>
                <a:cubicBezTo>
                  <a:pt x="8288674" y="-14633"/>
                  <a:pt x="8379650" y="-9156"/>
                  <a:pt x="8520426" y="0"/>
                </a:cubicBezTo>
                <a:cubicBezTo>
                  <a:pt x="8661202" y="9156"/>
                  <a:pt x="8972172" y="-16832"/>
                  <a:pt x="9109897" y="0"/>
                </a:cubicBezTo>
                <a:cubicBezTo>
                  <a:pt x="9247622" y="16832"/>
                  <a:pt x="9728320" y="17824"/>
                  <a:pt x="9959831" y="0"/>
                </a:cubicBezTo>
                <a:cubicBezTo>
                  <a:pt x="10157184" y="-4740"/>
                  <a:pt x="10337314" y="175901"/>
                  <a:pt x="10323632" y="363801"/>
                </a:cubicBezTo>
                <a:cubicBezTo>
                  <a:pt x="10331604" y="493684"/>
                  <a:pt x="10314315" y="714389"/>
                  <a:pt x="10323632" y="842435"/>
                </a:cubicBezTo>
                <a:cubicBezTo>
                  <a:pt x="10332949" y="970481"/>
                  <a:pt x="10298836" y="1283244"/>
                  <a:pt x="10323632" y="1429848"/>
                </a:cubicBezTo>
                <a:cubicBezTo>
                  <a:pt x="10348428" y="1576452"/>
                  <a:pt x="10337555" y="1680691"/>
                  <a:pt x="10323632" y="1930238"/>
                </a:cubicBezTo>
                <a:cubicBezTo>
                  <a:pt x="10309710" y="2179785"/>
                  <a:pt x="10293329" y="2332130"/>
                  <a:pt x="10323632" y="2539408"/>
                </a:cubicBezTo>
                <a:cubicBezTo>
                  <a:pt x="10284923" y="2751669"/>
                  <a:pt x="10174421" y="2870207"/>
                  <a:pt x="9959831" y="2903209"/>
                </a:cubicBezTo>
                <a:cubicBezTo>
                  <a:pt x="9765993" y="2929946"/>
                  <a:pt x="9619745" y="2881842"/>
                  <a:pt x="9370361" y="2903209"/>
                </a:cubicBezTo>
                <a:cubicBezTo>
                  <a:pt x="9120977" y="2924577"/>
                  <a:pt x="8961746" y="2875032"/>
                  <a:pt x="8684930" y="2903209"/>
                </a:cubicBezTo>
                <a:cubicBezTo>
                  <a:pt x="8408114" y="2931386"/>
                  <a:pt x="8191023" y="2898303"/>
                  <a:pt x="7903539" y="2903209"/>
                </a:cubicBezTo>
                <a:cubicBezTo>
                  <a:pt x="7616055" y="2908115"/>
                  <a:pt x="7397661" y="2924269"/>
                  <a:pt x="7122148" y="2903209"/>
                </a:cubicBezTo>
                <a:cubicBezTo>
                  <a:pt x="6846635" y="2882149"/>
                  <a:pt x="6779611" y="2911996"/>
                  <a:pt x="6628638" y="2903209"/>
                </a:cubicBezTo>
                <a:cubicBezTo>
                  <a:pt x="6477665" y="2894423"/>
                  <a:pt x="6341304" y="2883333"/>
                  <a:pt x="6231088" y="2903209"/>
                </a:cubicBezTo>
                <a:cubicBezTo>
                  <a:pt x="6120872" y="2923086"/>
                  <a:pt x="5765208" y="2876406"/>
                  <a:pt x="5353737" y="2903209"/>
                </a:cubicBezTo>
                <a:cubicBezTo>
                  <a:pt x="4942266" y="2930012"/>
                  <a:pt x="5008034" y="2924461"/>
                  <a:pt x="4764266" y="2903209"/>
                </a:cubicBezTo>
                <a:cubicBezTo>
                  <a:pt x="4520498" y="2881957"/>
                  <a:pt x="4344101" y="2920923"/>
                  <a:pt x="4174796" y="2903209"/>
                </a:cubicBezTo>
                <a:cubicBezTo>
                  <a:pt x="4005491" y="2885496"/>
                  <a:pt x="3789482" y="2909944"/>
                  <a:pt x="3489365" y="2903209"/>
                </a:cubicBezTo>
                <a:cubicBezTo>
                  <a:pt x="3189248" y="2896474"/>
                  <a:pt x="2795877" y="2926717"/>
                  <a:pt x="2612014" y="2903209"/>
                </a:cubicBezTo>
                <a:cubicBezTo>
                  <a:pt x="2428151" y="2879701"/>
                  <a:pt x="2276258" y="2920960"/>
                  <a:pt x="2022543" y="2903209"/>
                </a:cubicBezTo>
                <a:cubicBezTo>
                  <a:pt x="1768828" y="2885458"/>
                  <a:pt x="1608766" y="2886278"/>
                  <a:pt x="1337113" y="2903209"/>
                </a:cubicBezTo>
                <a:cubicBezTo>
                  <a:pt x="1065460" y="2920141"/>
                  <a:pt x="695415" y="2946886"/>
                  <a:pt x="363801" y="2903209"/>
                </a:cubicBezTo>
                <a:cubicBezTo>
                  <a:pt x="147937" y="2905353"/>
                  <a:pt x="-38254" y="2764351"/>
                  <a:pt x="0" y="2539408"/>
                </a:cubicBezTo>
                <a:cubicBezTo>
                  <a:pt x="-4999" y="2362869"/>
                  <a:pt x="3107" y="2147736"/>
                  <a:pt x="0" y="2039018"/>
                </a:cubicBezTo>
                <a:cubicBezTo>
                  <a:pt x="-3107" y="1930300"/>
                  <a:pt x="-18964" y="1708678"/>
                  <a:pt x="0" y="1451605"/>
                </a:cubicBezTo>
                <a:cubicBezTo>
                  <a:pt x="18964" y="1194532"/>
                  <a:pt x="-19153" y="1099643"/>
                  <a:pt x="0" y="907703"/>
                </a:cubicBezTo>
                <a:cubicBezTo>
                  <a:pt x="19153" y="715763"/>
                  <a:pt x="12338" y="496758"/>
                  <a:pt x="0" y="363801"/>
                </a:cubicBezTo>
                <a:close/>
              </a:path>
              <a:path w="10323632" h="2903209" stroke="0" extrusionOk="0">
                <a:moveTo>
                  <a:pt x="0" y="363801"/>
                </a:moveTo>
                <a:cubicBezTo>
                  <a:pt x="1386" y="205263"/>
                  <a:pt x="185656" y="40699"/>
                  <a:pt x="363801" y="0"/>
                </a:cubicBezTo>
                <a:cubicBezTo>
                  <a:pt x="583503" y="19940"/>
                  <a:pt x="940567" y="-20394"/>
                  <a:pt x="1145192" y="0"/>
                </a:cubicBezTo>
                <a:cubicBezTo>
                  <a:pt x="1349817" y="20394"/>
                  <a:pt x="1439768" y="-14011"/>
                  <a:pt x="1638702" y="0"/>
                </a:cubicBezTo>
                <a:cubicBezTo>
                  <a:pt x="1837636" y="14011"/>
                  <a:pt x="1902866" y="-24279"/>
                  <a:pt x="2132212" y="0"/>
                </a:cubicBezTo>
                <a:cubicBezTo>
                  <a:pt x="2361558" y="24279"/>
                  <a:pt x="2588150" y="2771"/>
                  <a:pt x="2913603" y="0"/>
                </a:cubicBezTo>
                <a:cubicBezTo>
                  <a:pt x="3239056" y="-2771"/>
                  <a:pt x="3323278" y="-5735"/>
                  <a:pt x="3503074" y="0"/>
                </a:cubicBezTo>
                <a:cubicBezTo>
                  <a:pt x="3682870" y="5735"/>
                  <a:pt x="4116967" y="642"/>
                  <a:pt x="4380425" y="0"/>
                </a:cubicBezTo>
                <a:cubicBezTo>
                  <a:pt x="4643883" y="-642"/>
                  <a:pt x="4833098" y="-41677"/>
                  <a:pt x="5257776" y="0"/>
                </a:cubicBezTo>
                <a:cubicBezTo>
                  <a:pt x="5682454" y="41677"/>
                  <a:pt x="5752051" y="7435"/>
                  <a:pt x="6039167" y="0"/>
                </a:cubicBezTo>
                <a:cubicBezTo>
                  <a:pt x="6326283" y="-7435"/>
                  <a:pt x="6350993" y="4114"/>
                  <a:pt x="6532677" y="0"/>
                </a:cubicBezTo>
                <a:cubicBezTo>
                  <a:pt x="6714361" y="-4114"/>
                  <a:pt x="6776093" y="13210"/>
                  <a:pt x="6930227" y="0"/>
                </a:cubicBezTo>
                <a:cubicBezTo>
                  <a:pt x="7084361" y="-13210"/>
                  <a:pt x="7568945" y="7692"/>
                  <a:pt x="7807579" y="0"/>
                </a:cubicBezTo>
                <a:cubicBezTo>
                  <a:pt x="8046213" y="-7692"/>
                  <a:pt x="8345155" y="2108"/>
                  <a:pt x="8493009" y="0"/>
                </a:cubicBezTo>
                <a:cubicBezTo>
                  <a:pt x="8640863" y="-2108"/>
                  <a:pt x="8972826" y="26190"/>
                  <a:pt x="9178440" y="0"/>
                </a:cubicBezTo>
                <a:cubicBezTo>
                  <a:pt x="9384054" y="-26190"/>
                  <a:pt x="9743739" y="-17621"/>
                  <a:pt x="9959831" y="0"/>
                </a:cubicBezTo>
                <a:cubicBezTo>
                  <a:pt x="10183462" y="-6635"/>
                  <a:pt x="10325866" y="200711"/>
                  <a:pt x="10323632" y="363801"/>
                </a:cubicBezTo>
                <a:cubicBezTo>
                  <a:pt x="10296333" y="481828"/>
                  <a:pt x="10308503" y="761609"/>
                  <a:pt x="10323632" y="951215"/>
                </a:cubicBezTo>
                <a:cubicBezTo>
                  <a:pt x="10338761" y="1140821"/>
                  <a:pt x="10322408" y="1252815"/>
                  <a:pt x="10323632" y="1473361"/>
                </a:cubicBezTo>
                <a:cubicBezTo>
                  <a:pt x="10324856" y="1693907"/>
                  <a:pt x="10334762" y="1862851"/>
                  <a:pt x="10323632" y="2060774"/>
                </a:cubicBezTo>
                <a:cubicBezTo>
                  <a:pt x="10312502" y="2258697"/>
                  <a:pt x="10310256" y="2306716"/>
                  <a:pt x="10323632" y="2539408"/>
                </a:cubicBezTo>
                <a:cubicBezTo>
                  <a:pt x="10333481" y="2737652"/>
                  <a:pt x="10197092" y="2921708"/>
                  <a:pt x="9959831" y="2903209"/>
                </a:cubicBezTo>
                <a:cubicBezTo>
                  <a:pt x="9820511" y="2882767"/>
                  <a:pt x="9663427" y="2885392"/>
                  <a:pt x="9466321" y="2903209"/>
                </a:cubicBezTo>
                <a:cubicBezTo>
                  <a:pt x="9269215" y="2921027"/>
                  <a:pt x="8839454" y="2931030"/>
                  <a:pt x="8588970" y="2903209"/>
                </a:cubicBezTo>
                <a:cubicBezTo>
                  <a:pt x="8338486" y="2875388"/>
                  <a:pt x="8243223" y="2875033"/>
                  <a:pt x="7999499" y="2903209"/>
                </a:cubicBezTo>
                <a:cubicBezTo>
                  <a:pt x="7755775" y="2931385"/>
                  <a:pt x="7413297" y="2914623"/>
                  <a:pt x="7122148" y="2903209"/>
                </a:cubicBezTo>
                <a:cubicBezTo>
                  <a:pt x="6830999" y="2891795"/>
                  <a:pt x="6580263" y="2946074"/>
                  <a:pt x="6244797" y="2903209"/>
                </a:cubicBezTo>
                <a:cubicBezTo>
                  <a:pt x="5909331" y="2860344"/>
                  <a:pt x="5789529" y="2914553"/>
                  <a:pt x="5655326" y="2903209"/>
                </a:cubicBezTo>
                <a:cubicBezTo>
                  <a:pt x="5521123" y="2891865"/>
                  <a:pt x="5428384" y="2912834"/>
                  <a:pt x="5257776" y="2903209"/>
                </a:cubicBezTo>
                <a:cubicBezTo>
                  <a:pt x="5087168" y="2893585"/>
                  <a:pt x="4927671" y="2908491"/>
                  <a:pt x="4764266" y="2903209"/>
                </a:cubicBezTo>
                <a:cubicBezTo>
                  <a:pt x="4600861" y="2897928"/>
                  <a:pt x="4374947" y="2916484"/>
                  <a:pt x="4270756" y="2903209"/>
                </a:cubicBezTo>
                <a:cubicBezTo>
                  <a:pt x="4166565" y="2889935"/>
                  <a:pt x="3854391" y="2895054"/>
                  <a:pt x="3489365" y="2903209"/>
                </a:cubicBezTo>
                <a:cubicBezTo>
                  <a:pt x="3124339" y="2911364"/>
                  <a:pt x="3255791" y="2891522"/>
                  <a:pt x="3091815" y="2903209"/>
                </a:cubicBezTo>
                <a:cubicBezTo>
                  <a:pt x="2927839" y="2914897"/>
                  <a:pt x="2800102" y="2897491"/>
                  <a:pt x="2598305" y="2903209"/>
                </a:cubicBezTo>
                <a:cubicBezTo>
                  <a:pt x="2396508" y="2908928"/>
                  <a:pt x="1930605" y="2875613"/>
                  <a:pt x="1720954" y="2903209"/>
                </a:cubicBezTo>
                <a:cubicBezTo>
                  <a:pt x="1511303" y="2930805"/>
                  <a:pt x="1440535" y="2885384"/>
                  <a:pt x="1323404" y="2903209"/>
                </a:cubicBezTo>
                <a:cubicBezTo>
                  <a:pt x="1206273" y="2921035"/>
                  <a:pt x="634624" y="2941247"/>
                  <a:pt x="363801" y="2903209"/>
                </a:cubicBezTo>
                <a:cubicBezTo>
                  <a:pt x="197728" y="2903506"/>
                  <a:pt x="15516" y="2767696"/>
                  <a:pt x="0" y="2539408"/>
                </a:cubicBezTo>
                <a:cubicBezTo>
                  <a:pt x="-9042" y="2405646"/>
                  <a:pt x="1781" y="2206236"/>
                  <a:pt x="0" y="1973750"/>
                </a:cubicBezTo>
                <a:cubicBezTo>
                  <a:pt x="-1781" y="1741264"/>
                  <a:pt x="-21915" y="1552726"/>
                  <a:pt x="0" y="1429848"/>
                </a:cubicBezTo>
                <a:cubicBezTo>
                  <a:pt x="21915" y="1306970"/>
                  <a:pt x="-4584" y="1109333"/>
                  <a:pt x="0" y="842435"/>
                </a:cubicBezTo>
                <a:cubicBezTo>
                  <a:pt x="4584" y="575537"/>
                  <a:pt x="9582" y="556301"/>
                  <a:pt x="0" y="363801"/>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a:solidFill>
                  <a:prstClr val="black"/>
                </a:solidFill>
                <a:ea typeface="Arial-Rounded" panose="020B0500000000000000" pitchFamily="34" charset="0"/>
                <a:cs typeface="Arial" panose="020B0604020202020204" pitchFamily="34" charset="0"/>
              </a:rPr>
              <a:t>      </a:t>
            </a:r>
            <a:r>
              <a:rPr lang="vi-VN" sz="2800" dirty="0">
                <a:solidFill>
                  <a:prstClr val="black"/>
                </a:solidFill>
                <a:ea typeface="Arial-Rounded" panose="020B0500000000000000" pitchFamily="34" charset="0"/>
                <a:cs typeface="Arial" panose="020B0604020202020204" pitchFamily="34" charset="0"/>
              </a:rPr>
              <a:t> Ngày xửa ngày xưa, ở xứ </a:t>
            </a:r>
            <a:r>
              <a:rPr lang="vi-VN" sz="2800" dirty="0">
                <a:solidFill>
                  <a:srgbClr val="FF0000"/>
                </a:solidFill>
                <a:ea typeface="Arial-Rounded" panose="020B0500000000000000" pitchFamily="34" charset="0"/>
                <a:cs typeface="Arial" panose="020B0604020202020204" pitchFamily="34" charset="0"/>
              </a:rPr>
              <a:t>Mường Bi </a:t>
            </a:r>
            <a:r>
              <a:rPr lang="vi-VN" sz="2800" dirty="0">
                <a:solidFill>
                  <a:prstClr val="black"/>
                </a:solidFill>
                <a:ea typeface="Arial-Rounded" panose="020B0500000000000000" pitchFamily="34" charset="0"/>
                <a:cs typeface="Arial" panose="020B0604020202020204" pitchFamily="34" charset="0"/>
              </a:rPr>
              <a:t>xuất hiện một đôi vợ chồng cao lớn khác thường. Họ đứng cao hơn năm lần đỉnh núi cao nhất. Người Mường hay gọi họ là ông Đùng, bà Đùng, nghĩa là ông bà khổng lổ</a:t>
            </a:r>
            <a:r>
              <a:rPr lang="en-US" sz="2800" dirty="0">
                <a:solidFill>
                  <a:prstClr val="black"/>
                </a:solidFill>
                <a:ea typeface="Arial-Rounded" panose="020B0500000000000000" pitchFamily="34" charset="0"/>
                <a:cs typeface="Arial" panose="020B0604020202020204" pitchFamily="34" charset="0"/>
              </a:rPr>
              <a:t>.</a:t>
            </a:r>
            <a:endParaRPr lang="vi-VN" sz="2800" dirty="0">
              <a:solidFill>
                <a:prstClr val="black"/>
              </a:solidFill>
              <a:ea typeface="Arial-Rounded" panose="020B0500000000000000"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CA239EE4-F30A-411F-A53F-2F7F39BA82F7}"/>
              </a:ext>
            </a:extLst>
          </p:cNvPr>
          <p:cNvGrpSpPr/>
          <p:nvPr/>
        </p:nvGrpSpPr>
        <p:grpSpPr>
          <a:xfrm>
            <a:off x="1419797" y="2809875"/>
            <a:ext cx="608798" cy="619125"/>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id="{C80BF87E-1F79-4DA2-8F0C-517B6C0AA9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id="{43DAFF70-88E9-40A2-BD91-A8D8502FD717}"/>
                </a:ext>
              </a:extLst>
            </p:cNvPr>
            <p:cNvSpPr txBox="1"/>
            <p:nvPr/>
          </p:nvSpPr>
          <p:spPr>
            <a:xfrm>
              <a:off x="-40415" y="2120406"/>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1</a:t>
              </a:r>
            </a:p>
          </p:txBody>
        </p:sp>
      </p:grpSp>
      <p:sp>
        <p:nvSpPr>
          <p:cNvPr id="9" name="TextBox 8">
            <a:extLst>
              <a:ext uri="{FF2B5EF4-FFF2-40B4-BE49-F238E27FC236}">
                <a16:creationId xmlns:a16="http://schemas.microsoft.com/office/drawing/2014/main" id="{FC0AAA47-5153-4181-9CD3-1B5D70F571AC}"/>
              </a:ext>
            </a:extLst>
          </p:cNvPr>
          <p:cNvSpPr txBox="1"/>
          <p:nvPr/>
        </p:nvSpPr>
        <p:spPr>
          <a:xfrm>
            <a:off x="1551569" y="5624405"/>
            <a:ext cx="9667037" cy="523220"/>
          </a:xfrm>
          <a:prstGeom prst="rect">
            <a:avLst/>
          </a:prstGeom>
          <a:noFill/>
        </p:spPr>
        <p:txBody>
          <a:bodyPr wrap="square" rtlCol="0">
            <a:spAutoFit/>
          </a:bodyPr>
          <a:lstStyle/>
          <a:p>
            <a:r>
              <a:rPr lang="en-US" sz="2800" dirty="0" err="1">
                <a:solidFill>
                  <a:srgbClr val="FF0000"/>
                </a:solidFill>
                <a:latin typeface="Arial" panose="020B0604020202020204" pitchFamily="34" charset="0"/>
                <a:cs typeface="Arial" panose="020B0604020202020204" pitchFamily="34" charset="0"/>
              </a:rPr>
              <a:t>Mường</a:t>
            </a:r>
            <a:r>
              <a:rPr lang="en-US" sz="2800" dirty="0">
                <a:solidFill>
                  <a:srgbClr val="FF0000"/>
                </a:solidFill>
                <a:latin typeface="Arial" panose="020B0604020202020204" pitchFamily="34" charset="0"/>
                <a:cs typeface="Arial" panose="020B0604020202020204" pitchFamily="34" charset="0"/>
              </a:rPr>
              <a:t> Bi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địa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danh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thuộc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huyện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Tân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Lạc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tỉnh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Hòa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Bình</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67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403123" y="314632"/>
            <a:ext cx="11537730" cy="635801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Rectangle: Rounded Corners 33">
            <a:extLst>
              <a:ext uri="{FF2B5EF4-FFF2-40B4-BE49-F238E27FC236}">
                <a16:creationId xmlns:a16="http://schemas.microsoft.com/office/drawing/2014/main" id="{04847D64-BD66-4B44-83F5-2826BC081076}"/>
              </a:ext>
            </a:extLst>
          </p:cNvPr>
          <p:cNvSpPr/>
          <p:nvPr/>
        </p:nvSpPr>
        <p:spPr>
          <a:xfrm>
            <a:off x="2247274" y="846346"/>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20">
            <a:extLst>
              <a:ext uri="{FF2B5EF4-FFF2-40B4-BE49-F238E27FC236}">
                <a16:creationId xmlns:a16="http://schemas.microsoft.com/office/drawing/2014/main" id="{F26A54BE-DF4E-4F70-A766-D925343B765F}"/>
              </a:ext>
            </a:extLst>
          </p:cNvPr>
          <p:cNvSpPr/>
          <p:nvPr/>
        </p:nvSpPr>
        <p:spPr>
          <a:xfrm>
            <a:off x="530941" y="2283318"/>
            <a:ext cx="8082117" cy="2979633"/>
          </a:xfrm>
          <a:custGeom>
            <a:avLst/>
            <a:gdLst>
              <a:gd name="connsiteX0" fmla="*/ 0 w 10323632"/>
              <a:gd name="connsiteY0" fmla="*/ 363801 h 2903209"/>
              <a:gd name="connsiteX1" fmla="*/ 363801 w 10323632"/>
              <a:gd name="connsiteY1" fmla="*/ 0 h 2903209"/>
              <a:gd name="connsiteX2" fmla="*/ 857311 w 10323632"/>
              <a:gd name="connsiteY2" fmla="*/ 0 h 2903209"/>
              <a:gd name="connsiteX3" fmla="*/ 1446782 w 10323632"/>
              <a:gd name="connsiteY3" fmla="*/ 0 h 2903209"/>
              <a:gd name="connsiteX4" fmla="*/ 2036252 w 10323632"/>
              <a:gd name="connsiteY4" fmla="*/ 0 h 2903209"/>
              <a:gd name="connsiteX5" fmla="*/ 2433802 w 10323632"/>
              <a:gd name="connsiteY5" fmla="*/ 0 h 2903209"/>
              <a:gd name="connsiteX6" fmla="*/ 3023272 w 10323632"/>
              <a:gd name="connsiteY6" fmla="*/ 0 h 2903209"/>
              <a:gd name="connsiteX7" fmla="*/ 3516782 w 10323632"/>
              <a:gd name="connsiteY7" fmla="*/ 0 h 2903209"/>
              <a:gd name="connsiteX8" fmla="*/ 3914332 w 10323632"/>
              <a:gd name="connsiteY8" fmla="*/ 0 h 2903209"/>
              <a:gd name="connsiteX9" fmla="*/ 4791683 w 10323632"/>
              <a:gd name="connsiteY9" fmla="*/ 0 h 2903209"/>
              <a:gd name="connsiteX10" fmla="*/ 5477114 w 10323632"/>
              <a:gd name="connsiteY10" fmla="*/ 0 h 2903209"/>
              <a:gd name="connsiteX11" fmla="*/ 6066585 w 10323632"/>
              <a:gd name="connsiteY11" fmla="*/ 0 h 2903209"/>
              <a:gd name="connsiteX12" fmla="*/ 6847976 w 10323632"/>
              <a:gd name="connsiteY12" fmla="*/ 0 h 2903209"/>
              <a:gd name="connsiteX13" fmla="*/ 7533406 w 10323632"/>
              <a:gd name="connsiteY13" fmla="*/ 0 h 2903209"/>
              <a:gd name="connsiteX14" fmla="*/ 8122877 w 10323632"/>
              <a:gd name="connsiteY14" fmla="*/ 0 h 2903209"/>
              <a:gd name="connsiteX15" fmla="*/ 8520426 w 10323632"/>
              <a:gd name="connsiteY15" fmla="*/ 0 h 2903209"/>
              <a:gd name="connsiteX16" fmla="*/ 9109897 w 10323632"/>
              <a:gd name="connsiteY16" fmla="*/ 0 h 2903209"/>
              <a:gd name="connsiteX17" fmla="*/ 9959831 w 10323632"/>
              <a:gd name="connsiteY17" fmla="*/ 0 h 2903209"/>
              <a:gd name="connsiteX18" fmla="*/ 10323632 w 10323632"/>
              <a:gd name="connsiteY18" fmla="*/ 363801 h 2903209"/>
              <a:gd name="connsiteX19" fmla="*/ 10323632 w 10323632"/>
              <a:gd name="connsiteY19" fmla="*/ 842435 h 2903209"/>
              <a:gd name="connsiteX20" fmla="*/ 10323632 w 10323632"/>
              <a:gd name="connsiteY20" fmla="*/ 1429848 h 2903209"/>
              <a:gd name="connsiteX21" fmla="*/ 10323632 w 10323632"/>
              <a:gd name="connsiteY21" fmla="*/ 1930238 h 2903209"/>
              <a:gd name="connsiteX22" fmla="*/ 10323632 w 10323632"/>
              <a:gd name="connsiteY22" fmla="*/ 2539408 h 2903209"/>
              <a:gd name="connsiteX23" fmla="*/ 9959831 w 10323632"/>
              <a:gd name="connsiteY23" fmla="*/ 2903209 h 2903209"/>
              <a:gd name="connsiteX24" fmla="*/ 9370361 w 10323632"/>
              <a:gd name="connsiteY24" fmla="*/ 2903209 h 2903209"/>
              <a:gd name="connsiteX25" fmla="*/ 8684930 w 10323632"/>
              <a:gd name="connsiteY25" fmla="*/ 2903209 h 2903209"/>
              <a:gd name="connsiteX26" fmla="*/ 7903539 w 10323632"/>
              <a:gd name="connsiteY26" fmla="*/ 2903209 h 2903209"/>
              <a:gd name="connsiteX27" fmla="*/ 7122148 w 10323632"/>
              <a:gd name="connsiteY27" fmla="*/ 2903209 h 2903209"/>
              <a:gd name="connsiteX28" fmla="*/ 6628638 w 10323632"/>
              <a:gd name="connsiteY28" fmla="*/ 2903209 h 2903209"/>
              <a:gd name="connsiteX29" fmla="*/ 6231088 w 10323632"/>
              <a:gd name="connsiteY29" fmla="*/ 2903209 h 2903209"/>
              <a:gd name="connsiteX30" fmla="*/ 5353737 w 10323632"/>
              <a:gd name="connsiteY30" fmla="*/ 2903209 h 2903209"/>
              <a:gd name="connsiteX31" fmla="*/ 4764266 w 10323632"/>
              <a:gd name="connsiteY31" fmla="*/ 2903209 h 2903209"/>
              <a:gd name="connsiteX32" fmla="*/ 4174796 w 10323632"/>
              <a:gd name="connsiteY32" fmla="*/ 2903209 h 2903209"/>
              <a:gd name="connsiteX33" fmla="*/ 3489365 w 10323632"/>
              <a:gd name="connsiteY33" fmla="*/ 2903209 h 2903209"/>
              <a:gd name="connsiteX34" fmla="*/ 2612014 w 10323632"/>
              <a:gd name="connsiteY34" fmla="*/ 2903209 h 2903209"/>
              <a:gd name="connsiteX35" fmla="*/ 2022543 w 10323632"/>
              <a:gd name="connsiteY35" fmla="*/ 2903209 h 2903209"/>
              <a:gd name="connsiteX36" fmla="*/ 1337113 w 10323632"/>
              <a:gd name="connsiteY36" fmla="*/ 2903209 h 2903209"/>
              <a:gd name="connsiteX37" fmla="*/ 363801 w 10323632"/>
              <a:gd name="connsiteY37" fmla="*/ 2903209 h 2903209"/>
              <a:gd name="connsiteX38" fmla="*/ 0 w 10323632"/>
              <a:gd name="connsiteY38" fmla="*/ 2539408 h 2903209"/>
              <a:gd name="connsiteX39" fmla="*/ 0 w 10323632"/>
              <a:gd name="connsiteY39" fmla="*/ 2039018 h 2903209"/>
              <a:gd name="connsiteX40" fmla="*/ 0 w 10323632"/>
              <a:gd name="connsiteY40" fmla="*/ 1451605 h 2903209"/>
              <a:gd name="connsiteX41" fmla="*/ 0 w 10323632"/>
              <a:gd name="connsiteY41" fmla="*/ 907703 h 2903209"/>
              <a:gd name="connsiteX42" fmla="*/ 0 w 10323632"/>
              <a:gd name="connsiteY42" fmla="*/ 363801 h 29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23632" h="2903209" fill="none" extrusionOk="0">
                <a:moveTo>
                  <a:pt x="0" y="363801"/>
                </a:moveTo>
                <a:cubicBezTo>
                  <a:pt x="30591" y="164227"/>
                  <a:pt x="151158" y="20221"/>
                  <a:pt x="363801" y="0"/>
                </a:cubicBezTo>
                <a:cubicBezTo>
                  <a:pt x="497035" y="-14122"/>
                  <a:pt x="635227" y="-9699"/>
                  <a:pt x="857311" y="0"/>
                </a:cubicBezTo>
                <a:cubicBezTo>
                  <a:pt x="1079395" y="9699"/>
                  <a:pt x="1187612" y="11393"/>
                  <a:pt x="1446782" y="0"/>
                </a:cubicBezTo>
                <a:cubicBezTo>
                  <a:pt x="1705952" y="-11393"/>
                  <a:pt x="1896231" y="-2883"/>
                  <a:pt x="2036252" y="0"/>
                </a:cubicBezTo>
                <a:cubicBezTo>
                  <a:pt x="2176273" y="2883"/>
                  <a:pt x="2324402" y="15632"/>
                  <a:pt x="2433802" y="0"/>
                </a:cubicBezTo>
                <a:cubicBezTo>
                  <a:pt x="2543202" y="-15632"/>
                  <a:pt x="2747201" y="9809"/>
                  <a:pt x="3023272" y="0"/>
                </a:cubicBezTo>
                <a:cubicBezTo>
                  <a:pt x="3299343" y="-9809"/>
                  <a:pt x="3353962" y="-15062"/>
                  <a:pt x="3516782" y="0"/>
                </a:cubicBezTo>
                <a:cubicBezTo>
                  <a:pt x="3679602" y="15062"/>
                  <a:pt x="3797757" y="-1269"/>
                  <a:pt x="3914332" y="0"/>
                </a:cubicBezTo>
                <a:cubicBezTo>
                  <a:pt x="4030907" y="1269"/>
                  <a:pt x="4356886" y="7491"/>
                  <a:pt x="4791683" y="0"/>
                </a:cubicBezTo>
                <a:cubicBezTo>
                  <a:pt x="5226480" y="-7491"/>
                  <a:pt x="5215508" y="-14294"/>
                  <a:pt x="5477114" y="0"/>
                </a:cubicBezTo>
                <a:cubicBezTo>
                  <a:pt x="5738720" y="14294"/>
                  <a:pt x="5814005" y="-23733"/>
                  <a:pt x="6066585" y="0"/>
                </a:cubicBezTo>
                <a:cubicBezTo>
                  <a:pt x="6319165" y="23733"/>
                  <a:pt x="6524888" y="-35165"/>
                  <a:pt x="6847976" y="0"/>
                </a:cubicBezTo>
                <a:cubicBezTo>
                  <a:pt x="7171064" y="35165"/>
                  <a:pt x="7336867" y="14190"/>
                  <a:pt x="7533406" y="0"/>
                </a:cubicBezTo>
                <a:cubicBezTo>
                  <a:pt x="7729945" y="-14190"/>
                  <a:pt x="7957080" y="14633"/>
                  <a:pt x="8122877" y="0"/>
                </a:cubicBezTo>
                <a:cubicBezTo>
                  <a:pt x="8288674" y="-14633"/>
                  <a:pt x="8379650" y="-9156"/>
                  <a:pt x="8520426" y="0"/>
                </a:cubicBezTo>
                <a:cubicBezTo>
                  <a:pt x="8661202" y="9156"/>
                  <a:pt x="8972172" y="-16832"/>
                  <a:pt x="9109897" y="0"/>
                </a:cubicBezTo>
                <a:cubicBezTo>
                  <a:pt x="9247622" y="16832"/>
                  <a:pt x="9728320" y="17824"/>
                  <a:pt x="9959831" y="0"/>
                </a:cubicBezTo>
                <a:cubicBezTo>
                  <a:pt x="10157184" y="-4740"/>
                  <a:pt x="10337314" y="175901"/>
                  <a:pt x="10323632" y="363801"/>
                </a:cubicBezTo>
                <a:cubicBezTo>
                  <a:pt x="10331604" y="493684"/>
                  <a:pt x="10314315" y="714389"/>
                  <a:pt x="10323632" y="842435"/>
                </a:cubicBezTo>
                <a:cubicBezTo>
                  <a:pt x="10332949" y="970481"/>
                  <a:pt x="10298836" y="1283244"/>
                  <a:pt x="10323632" y="1429848"/>
                </a:cubicBezTo>
                <a:cubicBezTo>
                  <a:pt x="10348428" y="1576452"/>
                  <a:pt x="10337555" y="1680691"/>
                  <a:pt x="10323632" y="1930238"/>
                </a:cubicBezTo>
                <a:cubicBezTo>
                  <a:pt x="10309710" y="2179785"/>
                  <a:pt x="10293329" y="2332130"/>
                  <a:pt x="10323632" y="2539408"/>
                </a:cubicBezTo>
                <a:cubicBezTo>
                  <a:pt x="10284923" y="2751669"/>
                  <a:pt x="10174421" y="2870207"/>
                  <a:pt x="9959831" y="2903209"/>
                </a:cubicBezTo>
                <a:cubicBezTo>
                  <a:pt x="9765993" y="2929946"/>
                  <a:pt x="9619745" y="2881842"/>
                  <a:pt x="9370361" y="2903209"/>
                </a:cubicBezTo>
                <a:cubicBezTo>
                  <a:pt x="9120977" y="2924577"/>
                  <a:pt x="8961746" y="2875032"/>
                  <a:pt x="8684930" y="2903209"/>
                </a:cubicBezTo>
                <a:cubicBezTo>
                  <a:pt x="8408114" y="2931386"/>
                  <a:pt x="8191023" y="2898303"/>
                  <a:pt x="7903539" y="2903209"/>
                </a:cubicBezTo>
                <a:cubicBezTo>
                  <a:pt x="7616055" y="2908115"/>
                  <a:pt x="7397661" y="2924269"/>
                  <a:pt x="7122148" y="2903209"/>
                </a:cubicBezTo>
                <a:cubicBezTo>
                  <a:pt x="6846635" y="2882149"/>
                  <a:pt x="6779611" y="2911996"/>
                  <a:pt x="6628638" y="2903209"/>
                </a:cubicBezTo>
                <a:cubicBezTo>
                  <a:pt x="6477665" y="2894423"/>
                  <a:pt x="6341304" y="2883333"/>
                  <a:pt x="6231088" y="2903209"/>
                </a:cubicBezTo>
                <a:cubicBezTo>
                  <a:pt x="6120872" y="2923086"/>
                  <a:pt x="5765208" y="2876406"/>
                  <a:pt x="5353737" y="2903209"/>
                </a:cubicBezTo>
                <a:cubicBezTo>
                  <a:pt x="4942266" y="2930012"/>
                  <a:pt x="5008034" y="2924461"/>
                  <a:pt x="4764266" y="2903209"/>
                </a:cubicBezTo>
                <a:cubicBezTo>
                  <a:pt x="4520498" y="2881957"/>
                  <a:pt x="4344101" y="2920923"/>
                  <a:pt x="4174796" y="2903209"/>
                </a:cubicBezTo>
                <a:cubicBezTo>
                  <a:pt x="4005491" y="2885496"/>
                  <a:pt x="3789482" y="2909944"/>
                  <a:pt x="3489365" y="2903209"/>
                </a:cubicBezTo>
                <a:cubicBezTo>
                  <a:pt x="3189248" y="2896474"/>
                  <a:pt x="2795877" y="2926717"/>
                  <a:pt x="2612014" y="2903209"/>
                </a:cubicBezTo>
                <a:cubicBezTo>
                  <a:pt x="2428151" y="2879701"/>
                  <a:pt x="2276258" y="2920960"/>
                  <a:pt x="2022543" y="2903209"/>
                </a:cubicBezTo>
                <a:cubicBezTo>
                  <a:pt x="1768828" y="2885458"/>
                  <a:pt x="1608766" y="2886278"/>
                  <a:pt x="1337113" y="2903209"/>
                </a:cubicBezTo>
                <a:cubicBezTo>
                  <a:pt x="1065460" y="2920141"/>
                  <a:pt x="695415" y="2946886"/>
                  <a:pt x="363801" y="2903209"/>
                </a:cubicBezTo>
                <a:cubicBezTo>
                  <a:pt x="147937" y="2905353"/>
                  <a:pt x="-38254" y="2764351"/>
                  <a:pt x="0" y="2539408"/>
                </a:cubicBezTo>
                <a:cubicBezTo>
                  <a:pt x="-4999" y="2362869"/>
                  <a:pt x="3107" y="2147736"/>
                  <a:pt x="0" y="2039018"/>
                </a:cubicBezTo>
                <a:cubicBezTo>
                  <a:pt x="-3107" y="1930300"/>
                  <a:pt x="-18964" y="1708678"/>
                  <a:pt x="0" y="1451605"/>
                </a:cubicBezTo>
                <a:cubicBezTo>
                  <a:pt x="18964" y="1194532"/>
                  <a:pt x="-19153" y="1099643"/>
                  <a:pt x="0" y="907703"/>
                </a:cubicBezTo>
                <a:cubicBezTo>
                  <a:pt x="19153" y="715763"/>
                  <a:pt x="12338" y="496758"/>
                  <a:pt x="0" y="363801"/>
                </a:cubicBezTo>
                <a:close/>
              </a:path>
              <a:path w="10323632" h="2903209" stroke="0" extrusionOk="0">
                <a:moveTo>
                  <a:pt x="0" y="363801"/>
                </a:moveTo>
                <a:cubicBezTo>
                  <a:pt x="1386" y="205263"/>
                  <a:pt x="185656" y="40699"/>
                  <a:pt x="363801" y="0"/>
                </a:cubicBezTo>
                <a:cubicBezTo>
                  <a:pt x="583503" y="19940"/>
                  <a:pt x="940567" y="-20394"/>
                  <a:pt x="1145192" y="0"/>
                </a:cubicBezTo>
                <a:cubicBezTo>
                  <a:pt x="1349817" y="20394"/>
                  <a:pt x="1439768" y="-14011"/>
                  <a:pt x="1638702" y="0"/>
                </a:cubicBezTo>
                <a:cubicBezTo>
                  <a:pt x="1837636" y="14011"/>
                  <a:pt x="1902866" y="-24279"/>
                  <a:pt x="2132212" y="0"/>
                </a:cubicBezTo>
                <a:cubicBezTo>
                  <a:pt x="2361558" y="24279"/>
                  <a:pt x="2588150" y="2771"/>
                  <a:pt x="2913603" y="0"/>
                </a:cubicBezTo>
                <a:cubicBezTo>
                  <a:pt x="3239056" y="-2771"/>
                  <a:pt x="3323278" y="-5735"/>
                  <a:pt x="3503074" y="0"/>
                </a:cubicBezTo>
                <a:cubicBezTo>
                  <a:pt x="3682870" y="5735"/>
                  <a:pt x="4116967" y="642"/>
                  <a:pt x="4380425" y="0"/>
                </a:cubicBezTo>
                <a:cubicBezTo>
                  <a:pt x="4643883" y="-642"/>
                  <a:pt x="4833098" y="-41677"/>
                  <a:pt x="5257776" y="0"/>
                </a:cubicBezTo>
                <a:cubicBezTo>
                  <a:pt x="5682454" y="41677"/>
                  <a:pt x="5752051" y="7435"/>
                  <a:pt x="6039167" y="0"/>
                </a:cubicBezTo>
                <a:cubicBezTo>
                  <a:pt x="6326283" y="-7435"/>
                  <a:pt x="6350993" y="4114"/>
                  <a:pt x="6532677" y="0"/>
                </a:cubicBezTo>
                <a:cubicBezTo>
                  <a:pt x="6714361" y="-4114"/>
                  <a:pt x="6776093" y="13210"/>
                  <a:pt x="6930227" y="0"/>
                </a:cubicBezTo>
                <a:cubicBezTo>
                  <a:pt x="7084361" y="-13210"/>
                  <a:pt x="7568945" y="7692"/>
                  <a:pt x="7807579" y="0"/>
                </a:cubicBezTo>
                <a:cubicBezTo>
                  <a:pt x="8046213" y="-7692"/>
                  <a:pt x="8345155" y="2108"/>
                  <a:pt x="8493009" y="0"/>
                </a:cubicBezTo>
                <a:cubicBezTo>
                  <a:pt x="8640863" y="-2108"/>
                  <a:pt x="8972826" y="26190"/>
                  <a:pt x="9178440" y="0"/>
                </a:cubicBezTo>
                <a:cubicBezTo>
                  <a:pt x="9384054" y="-26190"/>
                  <a:pt x="9743739" y="-17621"/>
                  <a:pt x="9959831" y="0"/>
                </a:cubicBezTo>
                <a:cubicBezTo>
                  <a:pt x="10183462" y="-6635"/>
                  <a:pt x="10325866" y="200711"/>
                  <a:pt x="10323632" y="363801"/>
                </a:cubicBezTo>
                <a:cubicBezTo>
                  <a:pt x="10296333" y="481828"/>
                  <a:pt x="10308503" y="761609"/>
                  <a:pt x="10323632" y="951215"/>
                </a:cubicBezTo>
                <a:cubicBezTo>
                  <a:pt x="10338761" y="1140821"/>
                  <a:pt x="10322408" y="1252815"/>
                  <a:pt x="10323632" y="1473361"/>
                </a:cubicBezTo>
                <a:cubicBezTo>
                  <a:pt x="10324856" y="1693907"/>
                  <a:pt x="10334762" y="1862851"/>
                  <a:pt x="10323632" y="2060774"/>
                </a:cubicBezTo>
                <a:cubicBezTo>
                  <a:pt x="10312502" y="2258697"/>
                  <a:pt x="10310256" y="2306716"/>
                  <a:pt x="10323632" y="2539408"/>
                </a:cubicBezTo>
                <a:cubicBezTo>
                  <a:pt x="10333481" y="2737652"/>
                  <a:pt x="10197092" y="2921708"/>
                  <a:pt x="9959831" y="2903209"/>
                </a:cubicBezTo>
                <a:cubicBezTo>
                  <a:pt x="9820511" y="2882767"/>
                  <a:pt x="9663427" y="2885392"/>
                  <a:pt x="9466321" y="2903209"/>
                </a:cubicBezTo>
                <a:cubicBezTo>
                  <a:pt x="9269215" y="2921027"/>
                  <a:pt x="8839454" y="2931030"/>
                  <a:pt x="8588970" y="2903209"/>
                </a:cubicBezTo>
                <a:cubicBezTo>
                  <a:pt x="8338486" y="2875388"/>
                  <a:pt x="8243223" y="2875033"/>
                  <a:pt x="7999499" y="2903209"/>
                </a:cubicBezTo>
                <a:cubicBezTo>
                  <a:pt x="7755775" y="2931385"/>
                  <a:pt x="7413297" y="2914623"/>
                  <a:pt x="7122148" y="2903209"/>
                </a:cubicBezTo>
                <a:cubicBezTo>
                  <a:pt x="6830999" y="2891795"/>
                  <a:pt x="6580263" y="2946074"/>
                  <a:pt x="6244797" y="2903209"/>
                </a:cubicBezTo>
                <a:cubicBezTo>
                  <a:pt x="5909331" y="2860344"/>
                  <a:pt x="5789529" y="2914553"/>
                  <a:pt x="5655326" y="2903209"/>
                </a:cubicBezTo>
                <a:cubicBezTo>
                  <a:pt x="5521123" y="2891865"/>
                  <a:pt x="5428384" y="2912834"/>
                  <a:pt x="5257776" y="2903209"/>
                </a:cubicBezTo>
                <a:cubicBezTo>
                  <a:pt x="5087168" y="2893585"/>
                  <a:pt x="4927671" y="2908491"/>
                  <a:pt x="4764266" y="2903209"/>
                </a:cubicBezTo>
                <a:cubicBezTo>
                  <a:pt x="4600861" y="2897928"/>
                  <a:pt x="4374947" y="2916484"/>
                  <a:pt x="4270756" y="2903209"/>
                </a:cubicBezTo>
                <a:cubicBezTo>
                  <a:pt x="4166565" y="2889935"/>
                  <a:pt x="3854391" y="2895054"/>
                  <a:pt x="3489365" y="2903209"/>
                </a:cubicBezTo>
                <a:cubicBezTo>
                  <a:pt x="3124339" y="2911364"/>
                  <a:pt x="3255791" y="2891522"/>
                  <a:pt x="3091815" y="2903209"/>
                </a:cubicBezTo>
                <a:cubicBezTo>
                  <a:pt x="2927839" y="2914897"/>
                  <a:pt x="2800102" y="2897491"/>
                  <a:pt x="2598305" y="2903209"/>
                </a:cubicBezTo>
                <a:cubicBezTo>
                  <a:pt x="2396508" y="2908928"/>
                  <a:pt x="1930605" y="2875613"/>
                  <a:pt x="1720954" y="2903209"/>
                </a:cubicBezTo>
                <a:cubicBezTo>
                  <a:pt x="1511303" y="2930805"/>
                  <a:pt x="1440535" y="2885384"/>
                  <a:pt x="1323404" y="2903209"/>
                </a:cubicBezTo>
                <a:cubicBezTo>
                  <a:pt x="1206273" y="2921035"/>
                  <a:pt x="634624" y="2941247"/>
                  <a:pt x="363801" y="2903209"/>
                </a:cubicBezTo>
                <a:cubicBezTo>
                  <a:pt x="197728" y="2903506"/>
                  <a:pt x="15516" y="2767696"/>
                  <a:pt x="0" y="2539408"/>
                </a:cubicBezTo>
                <a:cubicBezTo>
                  <a:pt x="-9042" y="2405646"/>
                  <a:pt x="1781" y="2206236"/>
                  <a:pt x="0" y="1973750"/>
                </a:cubicBezTo>
                <a:cubicBezTo>
                  <a:pt x="-1781" y="1741264"/>
                  <a:pt x="-21915" y="1552726"/>
                  <a:pt x="0" y="1429848"/>
                </a:cubicBezTo>
                <a:cubicBezTo>
                  <a:pt x="21915" y="1306970"/>
                  <a:pt x="-4584" y="1109333"/>
                  <a:pt x="0" y="842435"/>
                </a:cubicBezTo>
                <a:cubicBezTo>
                  <a:pt x="4584" y="575537"/>
                  <a:pt x="9582" y="556301"/>
                  <a:pt x="0" y="363801"/>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r>
              <a:rPr kumimoji="0" lang="en-US" sz="2800" b="0" i="0" u="none" strike="noStrike" kern="1200" cap="none" spc="0" normalizeH="0" baseline="0" noProof="0" dirty="0">
                <a:ln>
                  <a:noFill/>
                </a:ln>
                <a:solidFill>
                  <a:prstClr val="black"/>
                </a:solidFill>
                <a:effectLst/>
                <a:uLnTx/>
                <a:uFillTx/>
                <a:latin typeface="Calibri" panose="020F0502020204030204"/>
                <a:ea typeface="Arial-Rounded" panose="020B0500000000000000" pitchFamily="34" charset="0"/>
                <a:cs typeface="Arial" panose="020B0604020202020204" pitchFamily="34" charset="0"/>
              </a:rPr>
              <a:t>      </a:t>
            </a:r>
            <a:r>
              <a:rPr lang="vi-VN" sz="2800" dirty="0">
                <a:solidFill>
                  <a:prstClr val="black"/>
                </a:solidFill>
                <a:ea typeface="Arial-Rounded" panose="020B0500000000000000" pitchFamily="34" charset="0"/>
                <a:cs typeface="Arial" panose="020B0604020202020204" pitchFamily="34" charset="0"/>
              </a:rPr>
              <a:t> </a:t>
            </a:r>
            <a:endParaRPr lang="en-US" sz="2800" dirty="0">
              <a:solidFill>
                <a:prstClr val="black"/>
              </a:solidFill>
              <a:ea typeface="Arial-Rounded" panose="020B0500000000000000" pitchFamily="34" charset="0"/>
              <a:cs typeface="Arial" panose="020B0604020202020204" pitchFamily="34" charset="0"/>
            </a:endParaRPr>
          </a:p>
          <a:p>
            <a:pPr lvl="0" algn="just">
              <a:lnSpc>
                <a:spcPct val="120000"/>
              </a:lnSpc>
            </a:pPr>
            <a:r>
              <a:rPr lang="en-US" sz="2800" dirty="0">
                <a:solidFill>
                  <a:prstClr val="black"/>
                </a:solidFill>
                <a:ea typeface="Arial-Rounded" panose="020B0500000000000000" pitchFamily="34" charset="0"/>
                <a:cs typeface="Arial" panose="020B0604020202020204" pitchFamily="34" charset="0"/>
              </a:rPr>
              <a:t>       </a:t>
            </a:r>
            <a:r>
              <a:rPr lang="vi-VN" sz="2800" dirty="0">
                <a:solidFill>
                  <a:prstClr val="black"/>
                </a:solidFill>
                <a:ea typeface="Arial-Rounded" panose="020B0500000000000000" pitchFamily="34" charset="0"/>
                <a:cs typeface="Arial" panose="020B0604020202020204" pitchFamily="34" charset="0"/>
              </a:rPr>
              <a:t>Hồi ấy, đất thì cao thấp, lồi lõm. Cây cối hoang dại mọc chằng chịt. Nước thì chảy từ lòng đất, ngập lênh láng khắp nơi. Thấy vậy, ông Đùng, bà Đùng liền ra tay. Chỉ một ngày, ông bà đã nhổ cây, san đất, làm thành cánh đồng bằng phẳng, rộng rãi, lấy chỗ cho dân ở và cày cấy.</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CA239EE4-F30A-411F-A53F-2F7F39BA82F7}"/>
              </a:ext>
            </a:extLst>
          </p:cNvPr>
          <p:cNvGrpSpPr/>
          <p:nvPr/>
        </p:nvGrpSpPr>
        <p:grpSpPr>
          <a:xfrm>
            <a:off x="530941" y="2283318"/>
            <a:ext cx="668594" cy="619125"/>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id="{C80BF87E-1F79-4DA2-8F0C-517B6C0AA9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id="{43DAFF70-88E9-40A2-BD91-A8D8502FD717}"/>
                </a:ext>
              </a:extLst>
            </p:cNvPr>
            <p:cNvSpPr txBox="1"/>
            <p:nvPr/>
          </p:nvSpPr>
          <p:spPr>
            <a:xfrm>
              <a:off x="-40415" y="2120406"/>
              <a:ext cx="826010" cy="7872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思源黑体 CN Medium"/>
                  <a:cs typeface="Calibri" panose="020F0502020204030204" pitchFamily="34" charset="0"/>
                </a:rPr>
                <a:t>2</a:t>
              </a:r>
            </a:p>
          </p:txBody>
        </p:sp>
      </p:grpSp>
    </p:spTree>
    <p:extLst>
      <p:ext uri="{BB962C8B-B14F-4D97-AF65-F5344CB8AC3E}">
        <p14:creationId xmlns:p14="http://schemas.microsoft.com/office/powerpoint/2010/main" val="3556880905"/>
      </p:ext>
    </p:extLst>
  </p:cSld>
  <p:clrMapOvr>
    <a:masterClrMapping/>
  </p:clrMapOvr>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399</TotalTime>
  <Words>2537</Words>
  <Application>Microsoft Office PowerPoint</Application>
  <PresentationFormat>Widescreen</PresentationFormat>
  <Paragraphs>132</Paragraphs>
  <Slides>31</Slides>
  <Notes>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31</vt:i4>
      </vt:variant>
    </vt:vector>
  </HeadingPairs>
  <TitlesOfParts>
    <vt:vector size="51" baseType="lpstr">
      <vt:lpstr>宋体</vt:lpstr>
      <vt:lpstr>#9Slide03 Arima Madurai ExtraBo</vt:lpstr>
      <vt:lpstr>#9Slide03 SVNAcherus</vt:lpstr>
      <vt:lpstr>#9Slide07 HoneyCream</vt:lpstr>
      <vt:lpstr>Arial</vt:lpstr>
      <vt:lpstr>Arial Rounded</vt:lpstr>
      <vt:lpstr>Arial-Rounded</vt:lpstr>
      <vt:lpstr>Calibri</vt:lpstr>
      <vt:lpstr>Calibri Light</vt:lpstr>
      <vt:lpstr>等线</vt:lpstr>
      <vt:lpstr>HP001</vt:lpstr>
      <vt:lpstr>inpin heiti</vt:lpstr>
      <vt:lpstr>Odibee Sans</vt:lpstr>
      <vt:lpstr>SVN-Ready</vt:lpstr>
      <vt:lpstr>Times New Roman</vt:lpstr>
      <vt:lpstr>UTM Avo</vt:lpstr>
      <vt:lpstr>UTM Duepuntozero</vt:lpstr>
      <vt:lpstr>字魂35号-经典雅黑</vt:lpstr>
      <vt:lpstr>思源黑体 CN Medium</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Hoang Quan</dc:creator>
  <cp:lastModifiedBy>Windows 10</cp:lastModifiedBy>
  <cp:revision>162</cp:revision>
  <dcterms:created xsi:type="dcterms:W3CDTF">2023-04-08T06:05:38Z</dcterms:created>
  <dcterms:modified xsi:type="dcterms:W3CDTF">2025-04-15T11:11:54Z</dcterms:modified>
</cp:coreProperties>
</file>