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837" r:id="rId2"/>
    <p:sldId id="777" r:id="rId3"/>
    <p:sldId id="823" r:id="rId4"/>
    <p:sldId id="824" r:id="rId5"/>
    <p:sldId id="825" r:id="rId6"/>
    <p:sldId id="827" r:id="rId7"/>
    <p:sldId id="826" r:id="rId8"/>
    <p:sldId id="808" r:id="rId9"/>
    <p:sldId id="297" r:id="rId10"/>
    <p:sldId id="260" r:id="rId11"/>
    <p:sldId id="275" r:id="rId12"/>
    <p:sldId id="835" r:id="rId13"/>
    <p:sldId id="829" r:id="rId14"/>
    <p:sldId id="822" r:id="rId15"/>
    <p:sldId id="815" r:id="rId16"/>
    <p:sldId id="836" r:id="rId17"/>
    <p:sldId id="831" r:id="rId18"/>
    <p:sldId id="832" r:id="rId19"/>
    <p:sldId id="834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4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Bài</a:t>
            </a:r>
            <a:r>
              <a:rPr lang="en-US" altLang="zh-CN" dirty="0"/>
              <a:t> 1 </a:t>
            </a:r>
            <a:r>
              <a:rPr lang="en-US" altLang="zh-CN" dirty="0" err="1"/>
              <a:t>lấy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SGK, </a:t>
            </a:r>
            <a:r>
              <a:rPr lang="en-US" altLang="zh-CN" dirty="0" err="1"/>
              <a:t>gạch</a:t>
            </a:r>
            <a:r>
              <a:rPr lang="en-US" altLang="zh-CN" dirty="0"/>
              <a:t> </a:t>
            </a:r>
            <a:r>
              <a:rPr lang="en-US" altLang="zh-CN" dirty="0" err="1"/>
              <a:t>chân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chứng</a:t>
            </a:r>
            <a:endParaRPr lang="en-US" altLang="zh-CN" dirty="0"/>
          </a:p>
          <a:p>
            <a:r>
              <a:rPr lang="en-US" altLang="zh-CN" dirty="0" err="1"/>
              <a:t>Bài</a:t>
            </a:r>
            <a:r>
              <a:rPr lang="en-US" altLang="zh-CN" dirty="0"/>
              <a:t> 2: </a:t>
            </a:r>
            <a:r>
              <a:rPr lang="en-US" altLang="zh-CN" dirty="0" err="1"/>
              <a:t>Lấy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in </a:t>
            </a:r>
            <a:r>
              <a:rPr lang="en-US" altLang="zh-CN" dirty="0" err="1"/>
              <a:t>đạm</a:t>
            </a:r>
            <a:r>
              <a:rPr lang="en-US" altLang="zh-CN" dirty="0"/>
              <a:t> </a:t>
            </a:r>
            <a:r>
              <a:rPr lang="en-US" altLang="zh-CN" dirty="0" err="1"/>
              <a:t>chữ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8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704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14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0AA478-3D80-C3B4-2278-C0EBF5F0DCF0}"/>
              </a:ext>
            </a:extLst>
          </p:cNvPr>
          <p:cNvSpPr/>
          <p:nvPr/>
        </p:nvSpPr>
        <p:spPr>
          <a:xfrm>
            <a:off x="330200" y="125186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827087" y="536732"/>
            <a:ext cx="10334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endParaRPr lang="en-US" alt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4438002" y="4801750"/>
            <a:ext cx="3739516" cy="1867831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10800000">
            <a:off x="3727140" y="1923181"/>
            <a:ext cx="5365585" cy="2468979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 dirty="0">
              <a:solidFill>
                <a:prstClr val="black"/>
              </a:solidFill>
              <a:latin typeface="Arial" panose="020B0604020202020204" pitchFamily="34" charset="0"/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776254" y="1993121"/>
            <a:ext cx="3267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 thầm bài Học nghề, sau đó tìm gạch chân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4757605" y="4324279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7F98CF-EAC7-3770-9DE8-16DA5BF1CDB4}"/>
              </a:ext>
            </a:extLst>
          </p:cNvPr>
          <p:cNvSpPr/>
          <p:nvPr/>
        </p:nvSpPr>
        <p:spPr>
          <a:xfrm>
            <a:off x="-355600" y="-188770"/>
            <a:ext cx="13220700" cy="754206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F7B7E-82F7-16EB-3E32-964579CCD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00" t="2216" r="38965" b="50000"/>
          <a:stretch/>
        </p:blipFill>
        <p:spPr>
          <a:xfrm rot="16200000">
            <a:off x="384282" y="373302"/>
            <a:ext cx="5542671" cy="6311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A52C6A-56E4-0923-064B-018D46F8D3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596" t="46296" r="-1526" b="14808"/>
          <a:stretch/>
        </p:blipFill>
        <p:spPr>
          <a:xfrm rot="16200000">
            <a:off x="6328683" y="398837"/>
            <a:ext cx="5705086" cy="60215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5E92DC-549A-B1CF-0B88-0BD5FBF5B974}"/>
              </a:ext>
            </a:extLst>
          </p:cNvPr>
          <p:cNvCxnSpPr>
            <a:cxnSpLocks/>
          </p:cNvCxnSpPr>
          <p:nvPr/>
        </p:nvCxnSpPr>
        <p:spPr>
          <a:xfrm>
            <a:off x="390071" y="3788229"/>
            <a:ext cx="3126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3B79E-2B64-81A2-FB99-71BC4F9E8FDF}"/>
              </a:ext>
            </a:extLst>
          </p:cNvPr>
          <p:cNvCxnSpPr>
            <a:cxnSpLocks/>
          </p:cNvCxnSpPr>
          <p:nvPr/>
        </p:nvCxnSpPr>
        <p:spPr>
          <a:xfrm>
            <a:off x="183242" y="4082144"/>
            <a:ext cx="16891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857F78-48D7-D534-7FF2-32CAD1EFE56D}"/>
              </a:ext>
            </a:extLst>
          </p:cNvPr>
          <p:cNvCxnSpPr>
            <a:cxnSpLocks/>
          </p:cNvCxnSpPr>
          <p:nvPr/>
        </p:nvCxnSpPr>
        <p:spPr>
          <a:xfrm>
            <a:off x="390071" y="4463144"/>
            <a:ext cx="637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7B0F2F-FE22-165B-A26B-633925E70EDC}"/>
              </a:ext>
            </a:extLst>
          </p:cNvPr>
          <p:cNvCxnSpPr>
            <a:cxnSpLocks/>
          </p:cNvCxnSpPr>
          <p:nvPr/>
        </p:nvCxnSpPr>
        <p:spPr>
          <a:xfrm>
            <a:off x="390071" y="5127173"/>
            <a:ext cx="2603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CA4402-31ED-02EB-3AC8-07F885B25CD7}"/>
              </a:ext>
            </a:extLst>
          </p:cNvPr>
          <p:cNvCxnSpPr>
            <a:cxnSpLocks/>
          </p:cNvCxnSpPr>
          <p:nvPr/>
        </p:nvCxnSpPr>
        <p:spPr>
          <a:xfrm>
            <a:off x="390071" y="5464631"/>
            <a:ext cx="3126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08A18B-3C38-C1E0-6764-8488A87A4168}"/>
              </a:ext>
            </a:extLst>
          </p:cNvPr>
          <p:cNvCxnSpPr>
            <a:cxnSpLocks/>
          </p:cNvCxnSpPr>
          <p:nvPr/>
        </p:nvCxnSpPr>
        <p:spPr>
          <a:xfrm>
            <a:off x="183242" y="5758545"/>
            <a:ext cx="11992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19B08D-8C0A-E510-BD75-645A75F0BC9D}"/>
              </a:ext>
            </a:extLst>
          </p:cNvPr>
          <p:cNvCxnSpPr>
            <a:cxnSpLocks/>
          </p:cNvCxnSpPr>
          <p:nvPr/>
        </p:nvCxnSpPr>
        <p:spPr>
          <a:xfrm>
            <a:off x="390070" y="6056872"/>
            <a:ext cx="3126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834E57-DBA3-88F6-D56D-02B5131A5332}"/>
              </a:ext>
            </a:extLst>
          </p:cNvPr>
          <p:cNvCxnSpPr>
            <a:cxnSpLocks/>
          </p:cNvCxnSpPr>
          <p:nvPr/>
        </p:nvCxnSpPr>
        <p:spPr>
          <a:xfrm>
            <a:off x="183242" y="6322028"/>
            <a:ext cx="7093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E027D4-FAA9-62FF-C778-0FE2E3E222C5}"/>
              </a:ext>
            </a:extLst>
          </p:cNvPr>
          <p:cNvCxnSpPr>
            <a:cxnSpLocks/>
          </p:cNvCxnSpPr>
          <p:nvPr/>
        </p:nvCxnSpPr>
        <p:spPr>
          <a:xfrm>
            <a:off x="6790869" y="3432576"/>
            <a:ext cx="5270501" cy="20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B8C50B-C9C2-242D-F053-3F320B7999C6}"/>
              </a:ext>
            </a:extLst>
          </p:cNvPr>
          <p:cNvCxnSpPr>
            <a:cxnSpLocks/>
          </p:cNvCxnSpPr>
          <p:nvPr/>
        </p:nvCxnSpPr>
        <p:spPr>
          <a:xfrm>
            <a:off x="6438236" y="3665074"/>
            <a:ext cx="28865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BCAD27-66DB-6CBD-90B2-C9476D9C8576}"/>
              </a:ext>
            </a:extLst>
          </p:cNvPr>
          <p:cNvCxnSpPr>
            <a:cxnSpLocks/>
          </p:cNvCxnSpPr>
          <p:nvPr/>
        </p:nvCxnSpPr>
        <p:spPr>
          <a:xfrm>
            <a:off x="6732151" y="5392006"/>
            <a:ext cx="5270501" cy="20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B607A9-864A-803C-F644-F74BC7E3DCB0}"/>
              </a:ext>
            </a:extLst>
          </p:cNvPr>
          <p:cNvCxnSpPr>
            <a:cxnSpLocks/>
          </p:cNvCxnSpPr>
          <p:nvPr/>
        </p:nvCxnSpPr>
        <p:spPr>
          <a:xfrm>
            <a:off x="6438236" y="5624504"/>
            <a:ext cx="43386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9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7E90AA-8B1C-6D35-7D3A-699D59A99277}"/>
              </a:ext>
            </a:extLst>
          </p:cNvPr>
          <p:cNvSpPr/>
          <p:nvPr/>
        </p:nvSpPr>
        <p:spPr>
          <a:xfrm>
            <a:off x="330200" y="228600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gạch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ngang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nghề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6448CF-8187-6D2A-858D-73E77A26D842}"/>
              </a:ext>
            </a:extLst>
          </p:cNvPr>
          <p:cNvSpPr/>
          <p:nvPr/>
        </p:nvSpPr>
        <p:spPr>
          <a:xfrm>
            <a:off x="330200" y="228600"/>
            <a:ext cx="11544300" cy="64897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350521" y="187404"/>
            <a:ext cx="11221720" cy="153233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đối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thoại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chuyện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 Theo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nào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đánh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đối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thoại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177606" y="2127250"/>
            <a:ext cx="100399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2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2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29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Khi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lừng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vẫn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cha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miệt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mài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khuya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Cha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nghiên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cứu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mệt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 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thản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9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9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(Theo </a:t>
            </a:r>
            <a:r>
              <a:rPr lang="en-US" sz="29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2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9527540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1181100" y="2971800"/>
            <a:ext cx="9527540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6448CF-8187-6D2A-858D-73E77A26D842}"/>
              </a:ext>
            </a:extLst>
          </p:cNvPr>
          <p:cNvSpPr/>
          <p:nvPr/>
        </p:nvSpPr>
        <p:spPr>
          <a:xfrm>
            <a:off x="323849" y="52244"/>
            <a:ext cx="11544300" cy="671685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420371" y="5368379"/>
            <a:ext cx="7911736" cy="57888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đối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thoại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chuyện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8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692217" y="388193"/>
            <a:ext cx="108075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	Khi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vẫn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khuya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Cha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cứu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mệt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Đác-uyn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Bác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ngừng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r"/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Vi)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D212A2-E556-EFDA-6D47-C5196E9668D2}"/>
              </a:ext>
            </a:extLst>
          </p:cNvPr>
          <p:cNvCxnSpPr>
            <a:cxnSpLocks/>
          </p:cNvCxnSpPr>
          <p:nvPr/>
        </p:nvCxnSpPr>
        <p:spPr>
          <a:xfrm>
            <a:off x="4674507" y="3155044"/>
            <a:ext cx="6727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B23553-E734-105B-E69E-2DAFB31A9409}"/>
              </a:ext>
            </a:extLst>
          </p:cNvPr>
          <p:cNvCxnSpPr>
            <a:cxnSpLocks/>
          </p:cNvCxnSpPr>
          <p:nvPr/>
        </p:nvCxnSpPr>
        <p:spPr>
          <a:xfrm>
            <a:off x="777422" y="3731987"/>
            <a:ext cx="86650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958EBB-8791-B79D-16D0-376C346DBC02}"/>
              </a:ext>
            </a:extLst>
          </p:cNvPr>
          <p:cNvCxnSpPr>
            <a:cxnSpLocks/>
          </p:cNvCxnSpPr>
          <p:nvPr/>
        </p:nvCxnSpPr>
        <p:spPr>
          <a:xfrm>
            <a:off x="4119337" y="4330701"/>
            <a:ext cx="7282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A194EC-4FBB-C904-AC9F-F6861E36B1EB}"/>
              </a:ext>
            </a:extLst>
          </p:cNvPr>
          <p:cNvCxnSpPr>
            <a:cxnSpLocks/>
          </p:cNvCxnSpPr>
          <p:nvPr/>
        </p:nvCxnSpPr>
        <p:spPr>
          <a:xfrm>
            <a:off x="777422" y="4809672"/>
            <a:ext cx="718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166;p1">
            <a:extLst>
              <a:ext uri="{FF2B5EF4-FFF2-40B4-BE49-F238E27FC236}">
                <a16:creationId xmlns:a16="http://schemas.microsoft.com/office/drawing/2014/main" id="{17E9D8A6-E577-1DEE-55B1-C1EEAEFFE273}"/>
              </a:ext>
            </a:extLst>
          </p:cNvPr>
          <p:cNvSpPr txBox="1"/>
          <p:nvPr/>
        </p:nvSpPr>
        <p:spPr>
          <a:xfrm>
            <a:off x="420371" y="6043448"/>
            <a:ext cx="11334751" cy="578882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kép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i="0" kern="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42746-8470-B8F6-1B74-66BF1F8E45A1}"/>
              </a:ext>
            </a:extLst>
          </p:cNvPr>
          <p:cNvSpPr txBox="1"/>
          <p:nvPr/>
        </p:nvSpPr>
        <p:spPr>
          <a:xfrm>
            <a:off x="4306140" y="2426868"/>
            <a:ext cx="69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A3C4F6-77FA-5583-8FB7-0C3A6C736324}"/>
              </a:ext>
            </a:extLst>
          </p:cNvPr>
          <p:cNvSpPr txBox="1"/>
          <p:nvPr/>
        </p:nvSpPr>
        <p:spPr>
          <a:xfrm>
            <a:off x="9461567" y="2967335"/>
            <a:ext cx="69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7193AF-D4B2-6002-FF27-B1FF25425549}"/>
              </a:ext>
            </a:extLst>
          </p:cNvPr>
          <p:cNvSpPr txBox="1"/>
          <p:nvPr/>
        </p:nvSpPr>
        <p:spPr>
          <a:xfrm>
            <a:off x="1530249" y="4160367"/>
            <a:ext cx="69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056123-63DE-1732-F88C-39CE072741A7}"/>
              </a:ext>
            </a:extLst>
          </p:cNvPr>
          <p:cNvSpPr txBox="1"/>
          <p:nvPr/>
        </p:nvSpPr>
        <p:spPr>
          <a:xfrm>
            <a:off x="3770087" y="3508082"/>
            <a:ext cx="69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20119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110729" y="369633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1C8BF86-80EB-4654-5604-D3FC6F3A4824}"/>
              </a:ext>
            </a:extLst>
          </p:cNvPr>
          <p:cNvSpPr/>
          <p:nvPr/>
        </p:nvSpPr>
        <p:spPr>
          <a:xfrm>
            <a:off x="7507768" y="1843528"/>
            <a:ext cx="3738880" cy="1852807"/>
          </a:xfrm>
          <a:prstGeom prst="wedgeEllipseCallout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7919883" y="2254438"/>
            <a:ext cx="291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nội dung câu chuyện?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B127124-5381-71D9-6F26-D5605324FFFA}"/>
              </a:ext>
            </a:extLst>
          </p:cNvPr>
          <p:cNvSpPr txBox="1"/>
          <p:nvPr/>
        </p:nvSpPr>
        <p:spPr>
          <a:xfrm>
            <a:off x="1279053" y="2061845"/>
            <a:ext cx="5816600" cy="163449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ca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ngợi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tấm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gương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ngừng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nhà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bác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Đác</a:t>
            </a:r>
            <a:r>
              <a:rPr lang="en-US" sz="30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– </a:t>
            </a:r>
            <a:r>
              <a:rPr lang="en-US" sz="30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uyn</a:t>
            </a:r>
            <a:endParaRPr lang="en-US" sz="30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85424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832241" y="3152930"/>
            <a:ext cx="108644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00" y="1131783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3624880" y="2978860"/>
            <a:ext cx="5328620" cy="2924099"/>
            <a:chOff x="449660" y="488811"/>
            <a:chExt cx="3609269" cy="3306742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488811"/>
              <a:ext cx="3609269" cy="330674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841170" y="1280076"/>
              <a:ext cx="2583893" cy="2053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gạch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ngang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0" y="1581827"/>
            <a:ext cx="9331279" cy="2554545"/>
            <a:chOff x="1079045" y="3034407"/>
            <a:chExt cx="5935623" cy="2555563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</a:t>
              </a:r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đánh dấu lời </a:t>
              </a:r>
              <a:r>
                <a:rPr lang="en-US" sz="32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của nhân vật</a:t>
              </a:r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Nhận diện được dấu ngoặc kép để đánh dấu lời thoại nhân vật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368</Words>
  <Application>Microsoft Office PowerPoint</Application>
  <PresentationFormat>Widescreen</PresentationFormat>
  <Paragraphs>49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Microsoft JhengHei Light</vt:lpstr>
      <vt:lpstr>宋体</vt:lpstr>
      <vt:lpstr>Arial</vt:lpstr>
      <vt:lpstr>Calibri</vt:lpstr>
      <vt:lpstr>Calibri Light</vt:lpstr>
      <vt:lpstr>Cambria</vt:lpstr>
      <vt:lpstr>等线</vt:lpstr>
      <vt:lpstr>方正姚体</vt:lpstr>
      <vt:lpstr>Pattaya</vt:lpstr>
      <vt:lpstr>Times New Roman</vt:lpstr>
      <vt:lpstr>Wingdings</vt:lpstr>
      <vt:lpstr>华康海报体W12(P)</vt:lpstr>
      <vt:lpstr>字魂59号-创粗黑</vt:lpstr>
      <vt:lpstr>方正清刻本悦宋简体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2022-11-26T06:23:00Z</dcterms:created>
  <dcterms:modified xsi:type="dcterms:W3CDTF">2024-03-05T06:00:06Z</dcterms:modified>
</cp:coreProperties>
</file>