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8" r:id="rId2"/>
  </p:sldMasterIdLst>
  <p:notesMasterIdLst>
    <p:notesMasterId r:id="rId21"/>
  </p:notesMasterIdLst>
  <p:sldIdLst>
    <p:sldId id="263" r:id="rId3"/>
    <p:sldId id="11671" r:id="rId4"/>
    <p:sldId id="11670" r:id="rId5"/>
    <p:sldId id="258" r:id="rId6"/>
    <p:sldId id="259" r:id="rId7"/>
    <p:sldId id="3189" r:id="rId8"/>
    <p:sldId id="3190" r:id="rId9"/>
    <p:sldId id="11672" r:id="rId10"/>
    <p:sldId id="264" r:id="rId11"/>
    <p:sldId id="11678" r:id="rId12"/>
    <p:sldId id="11680" r:id="rId13"/>
    <p:sldId id="11677" r:id="rId14"/>
    <p:sldId id="11674" r:id="rId15"/>
    <p:sldId id="365" r:id="rId16"/>
    <p:sldId id="11681" r:id="rId17"/>
    <p:sldId id="11682" r:id="rId18"/>
    <p:sldId id="11683"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5" d="100"/>
          <a:sy n="65" d="100"/>
        </p:scale>
        <p:origin x="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4279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9237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6A186B-B57A-4801-82AF-751650A9198B}"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493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6A186B-B57A-4801-82AF-751650A9198B}"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99945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6A186B-B57A-4801-82AF-751650A9198B}"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9687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6A186B-B57A-4801-82AF-751650A9198B}"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12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A186B-B57A-4801-82AF-751650A9198B}" type="datetimeFigureOut">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7805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6A186B-B57A-4801-82AF-751650A9198B}"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6001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96A186B-B57A-4801-82AF-751650A9198B}"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1124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640425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CD844-DF2F-4851-B4AC-32739783005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7057758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9630356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CD844-DF2F-4851-B4AC-32739783005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50309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7194033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17655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6A186B-B57A-4801-82AF-751650A9198B}"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9941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173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83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2/22/2024</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2/22/2024</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B53549-AC53-460D-97E2-6B906759E892}" type="datetimeFigureOut">
              <a:rPr lang="en-US" smtClean="0"/>
              <a:t>2/22/2024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47CD844-DF2F-4851-B4AC-327397830052}" type="slidenum">
              <a:rPr lang="en-US" smtClean="0"/>
              <a:t>‹#›</a:t>
            </a:fld>
            <a:endParaRPr lang="en-US"/>
          </a:p>
        </p:txBody>
      </p:sp>
    </p:spTree>
    <p:extLst>
      <p:ext uri="{BB962C8B-B14F-4D97-AF65-F5344CB8AC3E}">
        <p14:creationId xmlns:p14="http://schemas.microsoft.com/office/powerpoint/2010/main" val="346459779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714" r:id="rId19"/>
    <p:sldLayoutId id="2147483715" r:id="rId20"/>
    <p:sldLayoutId id="2147483670"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
        <p:nvSpPr>
          <p:cNvPr id="9" name="Rectangle 8"/>
          <p:cNvSpPr/>
          <p:nvPr/>
        </p:nvSpPr>
        <p:spPr>
          <a:xfrm>
            <a:off x="-1769806" y="176981"/>
            <a:ext cx="1769806" cy="1932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
        <p:nvSpPr>
          <p:cNvPr id="14" name="Rectangle 13"/>
          <p:cNvSpPr/>
          <p:nvPr/>
        </p:nvSpPr>
        <p:spPr>
          <a:xfrm>
            <a:off x="-1873045" y="162232"/>
            <a:ext cx="1696064" cy="1837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73045" y="152401"/>
            <a:ext cx="1858297" cy="1847786"/>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
        <p:nvSpPr>
          <p:cNvPr id="7" name="Rectangle 6"/>
          <p:cNvSpPr/>
          <p:nvPr/>
        </p:nvSpPr>
        <p:spPr>
          <a:xfrm>
            <a:off x="-1769806" y="176981"/>
            <a:ext cx="1769806" cy="1932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
        <p:nvSpPr>
          <p:cNvPr id="7" name="Rectangle 6"/>
          <p:cNvSpPr/>
          <p:nvPr/>
        </p:nvSpPr>
        <p:spPr>
          <a:xfrm>
            <a:off x="-1769806" y="176981"/>
            <a:ext cx="1769806" cy="1932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
        <p:nvSpPr>
          <p:cNvPr id="17" name="Rectangle 16"/>
          <p:cNvSpPr/>
          <p:nvPr/>
        </p:nvSpPr>
        <p:spPr>
          <a:xfrm>
            <a:off x="-1769806" y="176981"/>
            <a:ext cx="1769806" cy="1932038"/>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678426" y="1801373"/>
            <a:ext cx="45719" cy="457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
        <p:nvSpPr>
          <p:cNvPr id="4" name="Rectangle 3"/>
          <p:cNvSpPr/>
          <p:nvPr/>
        </p:nvSpPr>
        <p:spPr>
          <a:xfrm>
            <a:off x="-1769806" y="176981"/>
            <a:ext cx="1769806" cy="1932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
        <p:nvSpPr>
          <p:cNvPr id="4" name="Rectangle 3"/>
          <p:cNvSpPr/>
          <p:nvPr/>
        </p:nvSpPr>
        <p:spPr>
          <a:xfrm>
            <a:off x="-1873045" y="162232"/>
            <a:ext cx="1696064" cy="1837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
        <p:nvSpPr>
          <p:cNvPr id="3" name="Rectangle 2"/>
          <p:cNvSpPr/>
          <p:nvPr/>
        </p:nvSpPr>
        <p:spPr>
          <a:xfrm>
            <a:off x="-1843548" y="153246"/>
            <a:ext cx="1666737" cy="1779638"/>
          </a:xfrm>
          <a:prstGeom prst="rect">
            <a:avLst/>
          </a:prstGeom>
          <a:solidFill>
            <a:schemeClr val="accent5">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543</Words>
  <Application>Microsoft Office PowerPoint</Application>
  <PresentationFormat>Widescreen</PresentationFormat>
  <Paragraphs>44</Paragraphs>
  <Slides>18</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Calibri</vt:lpstr>
      <vt:lpstr>Calibri Light</vt:lpstr>
      <vt:lpstr>Cambria</vt:lpstr>
      <vt:lpstr>华文新魏</vt:lpstr>
      <vt:lpstr>Times New Roman</vt:lpstr>
      <vt:lpstr>Trebuchet MS</vt:lpstr>
      <vt:lpstr>UVN Banh Mi</vt:lpstr>
      <vt:lpstr>Wingdings</vt:lpstr>
      <vt:lpstr>Wingdings 3</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2022-11-21T07:56:21Z</dcterms:created>
  <dcterms:modified xsi:type="dcterms:W3CDTF">2024-02-22T04:51:09Z</dcterms:modified>
</cp:coreProperties>
</file>