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0"/>
  </p:notesMasterIdLst>
  <p:sldIdLst>
    <p:sldId id="295" r:id="rId2"/>
    <p:sldId id="256" r:id="rId3"/>
    <p:sldId id="258" r:id="rId4"/>
    <p:sldId id="259" r:id="rId5"/>
    <p:sldId id="260" r:id="rId6"/>
    <p:sldId id="261" r:id="rId7"/>
    <p:sldId id="262" r:id="rId8"/>
    <p:sldId id="263" r:id="rId9"/>
    <p:sldId id="264" r:id="rId10"/>
    <p:sldId id="291" r:id="rId11"/>
    <p:sldId id="292" r:id="rId12"/>
    <p:sldId id="265" r:id="rId13"/>
    <p:sldId id="266" r:id="rId14"/>
    <p:sldId id="267"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93" r:id="rId28"/>
    <p:sldId id="281" r:id="rId29"/>
    <p:sldId id="282" r:id="rId30"/>
    <p:sldId id="283" r:id="rId31"/>
    <p:sldId id="294" r:id="rId32"/>
    <p:sldId id="284" r:id="rId33"/>
    <p:sldId id="285" r:id="rId34"/>
    <p:sldId id="286" r:id="rId35"/>
    <p:sldId id="287" r:id="rId36"/>
    <p:sldId id="288" r:id="rId37"/>
    <p:sldId id="289" r:id="rId38"/>
    <p:sldId id="290" r:id="rId39"/>
  </p:sldIdLst>
  <p:sldSz cx="12192000" cy="6858000"/>
  <p:notesSz cx="6858000" cy="9144000"/>
  <p:embeddedFontLst>
    <p:embeddedFont>
      <p:font typeface="Cambria" panose="02040503050406030204" pitchFamily="18"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Arima Madurai" panose="020B0604020202020204" charset="0"/>
      <p:regular r:id="rId49"/>
      <p:bold r:id="rId50"/>
    </p:embeddedFont>
    <p:embeddedFont>
      <p:font typeface="Oi"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jccOByHBuUTDyYHLTfzg45YcGD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7" name="Google Shape;20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8" name="Google Shape;20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997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8244-BFAA-626E-EF50-4A6499C9EB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3C77BB8-4604-60D1-B037-9F2E4FCF34B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AAFDBC8-0BFC-B04F-AB75-62F4E9A58A9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D5B9EE3-BCF3-A04C-2B5E-CDC44878B40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84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0" name="Google Shape;212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1" name="Google Shape;212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153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3" name="Google Shape;21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4" name="Google Shape;21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2" name="Google Shape;217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1" name="Google Shape;21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2" name="Google Shape;21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2" name="Google Shape;2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3" name="Google Shape;2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1" name="Google Shape;220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2" name="Google Shape;220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1" name="Google Shape;22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2" name="Google Shape;22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1" name="Google Shape;22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2" name="Google Shape;222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8"/>
        <p:cNvGrpSpPr/>
        <p:nvPr/>
      </p:nvGrpSpPr>
      <p:grpSpPr>
        <a:xfrm>
          <a:off x="0" y="0"/>
          <a:ext cx="0" cy="0"/>
          <a:chOff x="0" y="0"/>
          <a:chExt cx="0" cy="0"/>
        </a:xfrm>
      </p:grpSpPr>
      <p:sp>
        <p:nvSpPr>
          <p:cNvPr id="2229" name="Google Shape;222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0" name="Google Shape;223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1" name="Google Shape;223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0" name="Google Shape;20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1" name="Google Shape;201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8"/>
        <p:cNvGrpSpPr/>
        <p:nvPr/>
      </p:nvGrpSpPr>
      <p:grpSpPr>
        <a:xfrm>
          <a:off x="0" y="0"/>
          <a:ext cx="0" cy="0"/>
          <a:chOff x="0" y="0"/>
          <a:chExt cx="0" cy="0"/>
        </a:xfrm>
      </p:grpSpPr>
      <p:sp>
        <p:nvSpPr>
          <p:cNvPr id="2239" name="Google Shape;22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0" name="Google Shape;224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1" name="Google Shape;224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0" name="Google Shape;225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1" name="Google Shape;225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5" name="Google Shape;228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6" name="Google Shape;228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7" name="Google Shape;230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8" name="Google Shape;230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7" name="Google Shape;23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8" name="Google Shape;23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0" name="Google Shape;233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1" name="Google Shape;233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4" name="Google Shape;234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5" name="Google Shape;234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4" name="Google Shape;234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5" name="Google Shape;234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71185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8" name="Google Shape;23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9" name="Google Shape;235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3" name="Google Shape;23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4" name="Google Shape;237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8" name="Google Shape;20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9" name="Google Shape;20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3" name="Google Shape;238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4" name="Google Shape;238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4" name="Google Shape;234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5" name="Google Shape;234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93389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4" name="Google Shape;23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5" name="Google Shape;23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7" name="Google Shape;240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8" name="Google Shape;240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0" name="Google Shape;242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1" name="Google Shape;242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2" name="Google Shape;245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3" name="Google Shape;245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3" name="Google Shape;246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4" name="Google Shape;246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6" name="Google Shape;247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7" name="Google Shape;247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1" name="Google Shape;249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2" name="Google Shape;249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7" name="Google Shape;20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8" name="Google Shape;20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8" name="Google Shape;206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3" name="Google Shape;208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4" name="Google Shape;209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5" name="Google Shape;209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9" name="Google Shape;210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0" name="Google Shape;211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0" name="Google Shape;212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1" name="Google Shape;212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86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标题和内容" userDrawn="1">
  <p:cSld name="OBJECT">
    <p:spTree>
      <p:nvGrpSpPr>
        <p:cNvPr id="1" name="Shape 186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90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内容与标题" userDrawn="1">
  <p:cSld name="OBJECT_WITH_CAPTION_TEXT">
    <p:spTree>
      <p:nvGrpSpPr>
        <p:cNvPr id="1" name="Shape 190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30169539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4" r:id="rId1"/>
    <p:sldLayoutId id="2147483685" r:id="rId2"/>
    <p:sldLayoutId id="2147483691" r:id="rId3"/>
    <p:sldLayoutId id="2147483692" r:id="rId4"/>
    <p:sldLayoutId id="214748369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9.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29.pn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9.jp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9.jp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pic>
        <p:nvPicPr>
          <p:cNvPr id="2050" name="Google Shape;2050;p4"/>
          <p:cNvPicPr preferRelativeResize="0"/>
          <p:nvPr/>
        </p:nvPicPr>
        <p:blipFill rotWithShape="1">
          <a:blip r:embed="rId3">
            <a:alphaModFix/>
          </a:blip>
          <a:srcRect t="25106" r="32429"/>
          <a:stretch/>
        </p:blipFill>
        <p:spPr>
          <a:xfrm>
            <a:off x="2747715" y="-19293"/>
            <a:ext cx="6696570" cy="4945672"/>
          </a:xfrm>
          <a:prstGeom prst="rect">
            <a:avLst/>
          </a:prstGeom>
          <a:noFill/>
          <a:ln>
            <a:noFill/>
          </a:ln>
        </p:spPr>
      </p:pic>
      <p:pic>
        <p:nvPicPr>
          <p:cNvPr id="2051" name="Google Shape;2051;p4"/>
          <p:cNvPicPr preferRelativeResize="0"/>
          <p:nvPr/>
        </p:nvPicPr>
        <p:blipFill rotWithShape="1">
          <a:blip r:embed="rId4">
            <a:alphaModFix/>
          </a:blip>
          <a:srcRect l="5789" r="5789"/>
          <a:stretch/>
        </p:blipFill>
        <p:spPr>
          <a:xfrm>
            <a:off x="1" y="2590800"/>
            <a:ext cx="12192000" cy="4413169"/>
          </a:xfrm>
          <a:prstGeom prst="rect">
            <a:avLst/>
          </a:prstGeom>
          <a:noFill/>
          <a:ln>
            <a:noFill/>
          </a:ln>
        </p:spPr>
      </p:pic>
      <p:pic>
        <p:nvPicPr>
          <p:cNvPr id="2052" name="Google Shape;2052;p4"/>
          <p:cNvPicPr preferRelativeResize="0"/>
          <p:nvPr/>
        </p:nvPicPr>
        <p:blipFill rotWithShape="1">
          <a:blip r:embed="rId5">
            <a:alphaModFix/>
          </a:blip>
          <a:srcRect t="35237"/>
          <a:stretch/>
        </p:blipFill>
        <p:spPr>
          <a:xfrm rot="-168051" flipH="1">
            <a:off x="2525092" y="3709426"/>
            <a:ext cx="8450965" cy="3768864"/>
          </a:xfrm>
          <a:prstGeom prst="rect">
            <a:avLst/>
          </a:prstGeom>
          <a:noFill/>
          <a:ln>
            <a:noFill/>
          </a:ln>
        </p:spPr>
      </p:pic>
      <p:pic>
        <p:nvPicPr>
          <p:cNvPr id="2053" name="Google Shape;2053;p4"/>
          <p:cNvPicPr preferRelativeResize="0"/>
          <p:nvPr/>
        </p:nvPicPr>
        <p:blipFill rotWithShape="1">
          <a:blip r:embed="rId6">
            <a:alphaModFix/>
          </a:blip>
          <a:srcRect/>
          <a:stretch/>
        </p:blipFill>
        <p:spPr>
          <a:xfrm>
            <a:off x="6584038" y="3334268"/>
            <a:ext cx="713151" cy="1081230"/>
          </a:xfrm>
          <a:prstGeom prst="rect">
            <a:avLst/>
          </a:prstGeom>
          <a:noFill/>
          <a:ln>
            <a:noFill/>
          </a:ln>
        </p:spPr>
      </p:pic>
      <p:sp>
        <p:nvSpPr>
          <p:cNvPr id="2054" name="Google Shape;2054;p4"/>
          <p:cNvSpPr/>
          <p:nvPr/>
        </p:nvSpPr>
        <p:spPr>
          <a:xfrm>
            <a:off x="1128908" y="441428"/>
            <a:ext cx="9934185" cy="5283512"/>
          </a:xfrm>
          <a:prstGeom prst="roundRect">
            <a:avLst>
              <a:gd name="adj" fmla="val 16667"/>
            </a:avLst>
          </a:prstGeom>
          <a:solidFill>
            <a:schemeClr val="lt1">
              <a:alpha val="7372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pic>
        <p:nvPicPr>
          <p:cNvPr id="2055" name="Google Shape;2055;p4" descr="A picture containing text, orange&#10;&#10;Description automatically generated"/>
          <p:cNvPicPr preferRelativeResize="0"/>
          <p:nvPr/>
        </p:nvPicPr>
        <p:blipFill rotWithShape="1">
          <a:blip r:embed="rId7">
            <a:alphaModFix/>
          </a:blip>
          <a:srcRect/>
          <a:stretch/>
        </p:blipFill>
        <p:spPr>
          <a:xfrm>
            <a:off x="10445650" y="328025"/>
            <a:ext cx="1176245" cy="1076643"/>
          </a:xfrm>
          <a:prstGeom prst="rect">
            <a:avLst/>
          </a:prstGeom>
          <a:noFill/>
          <a:ln>
            <a:noFill/>
          </a:ln>
        </p:spPr>
      </p:pic>
      <p:pic>
        <p:nvPicPr>
          <p:cNvPr id="2056" name="Google Shape;2056;p4"/>
          <p:cNvPicPr preferRelativeResize="0"/>
          <p:nvPr/>
        </p:nvPicPr>
        <p:blipFill rotWithShape="1">
          <a:blip r:embed="rId8">
            <a:alphaModFix/>
          </a:blip>
          <a:srcRect/>
          <a:stretch/>
        </p:blipFill>
        <p:spPr>
          <a:xfrm>
            <a:off x="600206" y="6027961"/>
            <a:ext cx="506012" cy="426757"/>
          </a:xfrm>
          <a:prstGeom prst="rect">
            <a:avLst/>
          </a:prstGeom>
          <a:noFill/>
          <a:ln>
            <a:noFill/>
          </a:ln>
        </p:spPr>
      </p:pic>
      <p:pic>
        <p:nvPicPr>
          <p:cNvPr id="2057" name="Google Shape;2057;p4"/>
          <p:cNvPicPr preferRelativeResize="0"/>
          <p:nvPr/>
        </p:nvPicPr>
        <p:blipFill rotWithShape="1">
          <a:blip r:embed="rId8">
            <a:alphaModFix/>
          </a:blip>
          <a:srcRect/>
          <a:stretch/>
        </p:blipFill>
        <p:spPr>
          <a:xfrm>
            <a:off x="1532949" y="5555381"/>
            <a:ext cx="506012" cy="426757"/>
          </a:xfrm>
          <a:prstGeom prst="rect">
            <a:avLst/>
          </a:prstGeom>
          <a:noFill/>
          <a:ln>
            <a:noFill/>
          </a:ln>
        </p:spPr>
      </p:pic>
      <p:pic>
        <p:nvPicPr>
          <p:cNvPr id="2058" name="Google Shape;2058;p4"/>
          <p:cNvPicPr preferRelativeResize="0"/>
          <p:nvPr/>
        </p:nvPicPr>
        <p:blipFill rotWithShape="1">
          <a:blip r:embed="rId8">
            <a:alphaModFix/>
          </a:blip>
          <a:srcRect/>
          <a:stretch/>
        </p:blipFill>
        <p:spPr>
          <a:xfrm>
            <a:off x="2747715" y="6122939"/>
            <a:ext cx="393395" cy="331779"/>
          </a:xfrm>
          <a:prstGeom prst="rect">
            <a:avLst/>
          </a:prstGeom>
          <a:noFill/>
          <a:ln>
            <a:noFill/>
          </a:ln>
        </p:spPr>
      </p:pic>
      <p:pic>
        <p:nvPicPr>
          <p:cNvPr id="2059" name="Google Shape;2059;p4"/>
          <p:cNvPicPr preferRelativeResize="0"/>
          <p:nvPr/>
        </p:nvPicPr>
        <p:blipFill rotWithShape="1">
          <a:blip r:embed="rId8">
            <a:alphaModFix/>
          </a:blip>
          <a:srcRect/>
          <a:stretch/>
        </p:blipFill>
        <p:spPr>
          <a:xfrm>
            <a:off x="11216195" y="6057396"/>
            <a:ext cx="506012" cy="426757"/>
          </a:xfrm>
          <a:prstGeom prst="rect">
            <a:avLst/>
          </a:prstGeom>
          <a:noFill/>
          <a:ln>
            <a:noFill/>
          </a:ln>
        </p:spPr>
      </p:pic>
      <p:pic>
        <p:nvPicPr>
          <p:cNvPr id="2060" name="Google Shape;2060;p4"/>
          <p:cNvPicPr preferRelativeResize="0"/>
          <p:nvPr/>
        </p:nvPicPr>
        <p:blipFill rotWithShape="1">
          <a:blip r:embed="rId8">
            <a:alphaModFix/>
          </a:blip>
          <a:srcRect/>
          <a:stretch/>
        </p:blipFill>
        <p:spPr>
          <a:xfrm>
            <a:off x="10690479" y="5364540"/>
            <a:ext cx="393395" cy="331779"/>
          </a:xfrm>
          <a:prstGeom prst="rect">
            <a:avLst/>
          </a:prstGeom>
          <a:noFill/>
          <a:ln>
            <a:noFill/>
          </a:ln>
        </p:spPr>
      </p:pic>
      <p:pic>
        <p:nvPicPr>
          <p:cNvPr id="2061" name="Google Shape;2061;p4"/>
          <p:cNvPicPr preferRelativeResize="0"/>
          <p:nvPr/>
        </p:nvPicPr>
        <p:blipFill rotWithShape="1">
          <a:blip r:embed="rId9">
            <a:alphaModFix/>
          </a:blip>
          <a:srcRect/>
          <a:stretch/>
        </p:blipFill>
        <p:spPr>
          <a:xfrm>
            <a:off x="2714422" y="692761"/>
            <a:ext cx="6584251" cy="1457070"/>
          </a:xfrm>
          <a:prstGeom prst="rect">
            <a:avLst/>
          </a:prstGeom>
          <a:noFill/>
          <a:ln>
            <a:noFill/>
          </a:ln>
        </p:spPr>
      </p:pic>
      <p:pic>
        <p:nvPicPr>
          <p:cNvPr id="2062" name="Google Shape;2062;p4"/>
          <p:cNvPicPr preferRelativeResize="0"/>
          <p:nvPr/>
        </p:nvPicPr>
        <p:blipFill rotWithShape="1">
          <a:blip r:embed="rId10">
            <a:alphaModFix/>
          </a:blip>
          <a:srcRect/>
          <a:stretch/>
        </p:blipFill>
        <p:spPr>
          <a:xfrm>
            <a:off x="1861004" y="1650280"/>
            <a:ext cx="1806535" cy="1098769"/>
          </a:xfrm>
          <a:prstGeom prst="rect">
            <a:avLst/>
          </a:prstGeom>
          <a:noFill/>
          <a:ln>
            <a:noFill/>
          </a:ln>
        </p:spPr>
      </p:pic>
      <p:pic>
        <p:nvPicPr>
          <p:cNvPr id="2063" name="Google Shape;2063;p4"/>
          <p:cNvPicPr preferRelativeResize="0"/>
          <p:nvPr/>
        </p:nvPicPr>
        <p:blipFill rotWithShape="1">
          <a:blip r:embed="rId11">
            <a:alphaModFix/>
          </a:blip>
          <a:srcRect/>
          <a:stretch/>
        </p:blipFill>
        <p:spPr>
          <a:xfrm>
            <a:off x="3208405" y="1617598"/>
            <a:ext cx="8260796" cy="1774090"/>
          </a:xfrm>
          <a:prstGeom prst="rect">
            <a:avLst/>
          </a:prstGeom>
          <a:noFill/>
          <a:ln>
            <a:noFill/>
          </a:ln>
        </p:spPr>
      </p:pic>
      <p:pic>
        <p:nvPicPr>
          <p:cNvPr id="2064" name="Google Shape;2064;p4"/>
          <p:cNvPicPr preferRelativeResize="0"/>
          <p:nvPr/>
        </p:nvPicPr>
        <p:blipFill rotWithShape="1">
          <a:blip r:embed="rId12">
            <a:alphaModFix/>
          </a:blip>
          <a:srcRect/>
          <a:stretch/>
        </p:blipFill>
        <p:spPr>
          <a:xfrm>
            <a:off x="525852" y="2781731"/>
            <a:ext cx="7790705" cy="3699360"/>
          </a:xfrm>
          <a:prstGeom prst="rect">
            <a:avLst/>
          </a:prstGeom>
          <a:noFill/>
          <a:ln>
            <a:noFill/>
          </a:ln>
        </p:spPr>
      </p:pic>
      <p:pic>
        <p:nvPicPr>
          <p:cNvPr id="2065" name="Google Shape;2065;p4"/>
          <p:cNvPicPr preferRelativeResize="0"/>
          <p:nvPr/>
        </p:nvPicPr>
        <p:blipFill rotWithShape="1">
          <a:blip r:embed="rId13">
            <a:alphaModFix/>
          </a:blip>
          <a:srcRect/>
          <a:stretch/>
        </p:blipFill>
        <p:spPr>
          <a:xfrm>
            <a:off x="8177658" y="2678647"/>
            <a:ext cx="3564069" cy="4998130"/>
          </a:xfrm>
          <a:prstGeom prst="rect">
            <a:avLst/>
          </a:prstGeom>
          <a:noFill/>
          <a:ln>
            <a:noFill/>
          </a:ln>
        </p:spPr>
      </p:pic>
    </p:spTree>
    <p:extLst>
      <p:ext uri="{BB962C8B-B14F-4D97-AF65-F5344CB8AC3E}">
        <p14:creationId xmlns:p14="http://schemas.microsoft.com/office/powerpoint/2010/main" val="25285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500"/>
                                        <p:tgtEl>
                                          <p:spTgt spid="2055"/>
                                        </p:tgtEl>
                                      </p:cBhvr>
                                    </p:animEffect>
                                  </p:childTnLst>
                                </p:cTn>
                              </p:par>
                              <p:par>
                                <p:cTn id="8" presetID="10" presetClass="entr" presetSubtype="0" fill="hold" nodeType="withEffect">
                                  <p:stCondLst>
                                    <p:cond delay="0"/>
                                  </p:stCondLst>
                                  <p:childTnLst>
                                    <p:set>
                                      <p:cBhvr>
                                        <p:cTn id="9" dur="1" fill="hold">
                                          <p:stCondLst>
                                            <p:cond delay="0"/>
                                          </p:stCondLst>
                                        </p:cTn>
                                        <p:tgtEl>
                                          <p:spTgt spid="2061"/>
                                        </p:tgtEl>
                                        <p:attrNameLst>
                                          <p:attrName>style.visibility</p:attrName>
                                        </p:attrNameLst>
                                      </p:cBhvr>
                                      <p:to>
                                        <p:strVal val="visible"/>
                                      </p:to>
                                    </p:set>
                                    <p:animEffect transition="in" filter="fade">
                                      <p:cBhvr>
                                        <p:cTn id="10" dur="500"/>
                                        <p:tgtEl>
                                          <p:spTgt spid="2061"/>
                                        </p:tgtEl>
                                      </p:cBhvr>
                                    </p:animEffect>
                                  </p:childTnLst>
                                </p:cTn>
                              </p:par>
                              <p:par>
                                <p:cTn id="11" presetID="10" presetClass="entr" presetSubtype="0" fill="hold" nodeType="withEffect">
                                  <p:stCondLst>
                                    <p:cond delay="0"/>
                                  </p:stCondLst>
                                  <p:childTnLst>
                                    <p:set>
                                      <p:cBhvr>
                                        <p:cTn id="12" dur="1" fill="hold">
                                          <p:stCondLst>
                                            <p:cond delay="0"/>
                                          </p:stCondLst>
                                        </p:cTn>
                                        <p:tgtEl>
                                          <p:spTgt spid="2062"/>
                                        </p:tgtEl>
                                        <p:attrNameLst>
                                          <p:attrName>style.visibility</p:attrName>
                                        </p:attrNameLst>
                                      </p:cBhvr>
                                      <p:to>
                                        <p:strVal val="visible"/>
                                      </p:to>
                                    </p:set>
                                    <p:animEffect transition="in" filter="fade">
                                      <p:cBhvr>
                                        <p:cTn id="13" dur="500"/>
                                        <p:tgtEl>
                                          <p:spTgt spid="2062"/>
                                        </p:tgtEl>
                                      </p:cBhvr>
                                    </p:animEffect>
                                  </p:childTnLst>
                                </p:cTn>
                              </p:par>
                              <p:par>
                                <p:cTn id="14" presetID="10" presetClass="entr" presetSubtype="0" fill="hold" nodeType="withEffect">
                                  <p:stCondLst>
                                    <p:cond delay="0"/>
                                  </p:stCondLst>
                                  <p:childTnLst>
                                    <p:set>
                                      <p:cBhvr>
                                        <p:cTn id="15" dur="1" fill="hold">
                                          <p:stCondLst>
                                            <p:cond delay="0"/>
                                          </p:stCondLst>
                                        </p:cTn>
                                        <p:tgtEl>
                                          <p:spTgt spid="2063"/>
                                        </p:tgtEl>
                                        <p:attrNameLst>
                                          <p:attrName>style.visibility</p:attrName>
                                        </p:attrNameLst>
                                      </p:cBhvr>
                                      <p:to>
                                        <p:strVal val="visible"/>
                                      </p:to>
                                    </p:set>
                                    <p:animEffect transition="in" filter="fade">
                                      <p:cBhvr>
                                        <p:cTn id="16"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B715D-D565-35E7-96E2-BDEFF961976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C74CC90-06E0-01FF-B19C-203B1E44CCF2}"/>
              </a:ext>
            </a:extLst>
          </p:cNvPr>
          <p:cNvGrpSpPr/>
          <p:nvPr/>
        </p:nvGrpSpPr>
        <p:grpSpPr>
          <a:xfrm>
            <a:off x="0" y="-305614"/>
            <a:ext cx="11451535" cy="2356233"/>
            <a:chOff x="-349794" y="-424418"/>
            <a:chExt cx="4272061" cy="2292439"/>
          </a:xfrm>
        </p:grpSpPr>
        <p:pic>
          <p:nvPicPr>
            <p:cNvPr id="2" name="Picture 1">
              <a:extLst>
                <a:ext uri="{FF2B5EF4-FFF2-40B4-BE49-F238E27FC236}">
                  <a16:creationId xmlns:a16="http://schemas.microsoft.com/office/drawing/2014/main" id="{7F2C18E1-C51D-5D3D-3096-988CD51CD3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349794" y="-424418"/>
              <a:ext cx="4272061" cy="2292439"/>
            </a:xfrm>
            <a:prstGeom prst="rect">
              <a:avLst/>
            </a:prstGeom>
          </p:spPr>
        </p:pic>
        <p:sp>
          <p:nvSpPr>
            <p:cNvPr id="3" name="TextBox 2">
              <a:extLst>
                <a:ext uri="{FF2B5EF4-FFF2-40B4-BE49-F238E27FC236}">
                  <a16:creationId xmlns:a16="http://schemas.microsoft.com/office/drawing/2014/main" id="{A028121E-57CD-CC52-B885-9EFBF1396FF5}"/>
                </a:ext>
              </a:extLst>
            </p:cNvPr>
            <p:cNvSpPr txBox="1"/>
            <p:nvPr/>
          </p:nvSpPr>
          <p:spPr>
            <a:xfrm>
              <a:off x="396727" y="227426"/>
              <a:ext cx="2921188" cy="688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Phiếu</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giao</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việc</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TextBox 5">
            <a:extLst>
              <a:ext uri="{FF2B5EF4-FFF2-40B4-BE49-F238E27FC236}">
                <a16:creationId xmlns:a16="http://schemas.microsoft.com/office/drawing/2014/main" id="{79BA558C-B767-19B6-9957-14B78D4D1680}"/>
              </a:ext>
            </a:extLst>
          </p:cNvPr>
          <p:cNvSpPr txBox="1"/>
          <p:nvPr/>
        </p:nvSpPr>
        <p:spPr>
          <a:xfrm>
            <a:off x="148521" y="2044078"/>
            <a:ext cx="11537344" cy="3970318"/>
          </a:xfrm>
          <a:prstGeom prst="rect">
            <a:avLst/>
          </a:prstGeom>
          <a:solidFill>
            <a:schemeClr val="bg1"/>
          </a:solidFill>
        </p:spPr>
        <p:txBody>
          <a:bodyPr wrap="square" rtlCol="0">
            <a:spAutoFit/>
          </a:bodyPr>
          <a:lstStyle/>
          <a:p>
            <a:pPr marL="0" marR="0">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ý: </a:t>
            </a:r>
          </a:p>
          <a:p>
            <a:pPr marL="0" marR="0">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dễ</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lẫn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lỗi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nghỉ</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050" name="Picture 2" descr="Leaves - Jitter.Bug.Girl, deco , gif , green , leaf , leaves , jitter , bug  , girl - PicMix">
            <a:extLst>
              <a:ext uri="{FF2B5EF4-FFF2-40B4-BE49-F238E27FC236}">
                <a16:creationId xmlns:a16="http://schemas.microsoft.com/office/drawing/2014/main" id="{EAEFDE59-BEC3-876F-F803-FD22107AC54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a:extLst>
              <a:ext uri="{FF2B5EF4-FFF2-40B4-BE49-F238E27FC236}">
                <a16:creationId xmlns:a16="http://schemas.microsoft.com/office/drawing/2014/main" id="{9D60EACB-FA7B-BF30-0A56-CCBC799B048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56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9"/>
          <p:cNvSpPr/>
          <p:nvPr/>
        </p:nvSpPr>
        <p:spPr>
          <a:xfrm>
            <a:off x="0" y="1"/>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124" name="Google Shape;2124;p9"/>
          <p:cNvPicPr preferRelativeResize="0"/>
          <p:nvPr/>
        </p:nvPicPr>
        <p:blipFill rotWithShape="1">
          <a:blip r:embed="rId3">
            <a:alphaModFix/>
          </a:blip>
          <a:srcRect/>
          <a:stretch/>
        </p:blipFill>
        <p:spPr>
          <a:xfrm>
            <a:off x="4914900" y="-80312"/>
            <a:ext cx="3376524" cy="614548"/>
          </a:xfrm>
          <a:prstGeom prst="rect">
            <a:avLst/>
          </a:prstGeom>
          <a:noFill/>
          <a:ln>
            <a:noFill/>
          </a:ln>
        </p:spPr>
      </p:pic>
      <p:pic>
        <p:nvPicPr>
          <p:cNvPr id="2125" name="Google Shape;2125;p9"/>
          <p:cNvPicPr preferRelativeResize="0"/>
          <p:nvPr/>
        </p:nvPicPr>
        <p:blipFill rotWithShape="1">
          <a:blip r:embed="rId4">
            <a:alphaModFix/>
          </a:blip>
          <a:srcRect/>
          <a:stretch/>
        </p:blipFill>
        <p:spPr>
          <a:xfrm>
            <a:off x="6838886" y="2036670"/>
            <a:ext cx="3833315" cy="1820222"/>
          </a:xfrm>
          <a:prstGeom prst="rect">
            <a:avLst/>
          </a:prstGeom>
          <a:noFill/>
          <a:ln>
            <a:noFill/>
          </a:ln>
        </p:spPr>
      </p:pic>
      <p:sp>
        <p:nvSpPr>
          <p:cNvPr id="2126" name="Google Shape;2126;p9"/>
          <p:cNvSpPr txBox="1"/>
          <p:nvPr/>
        </p:nvSpPr>
        <p:spPr>
          <a:xfrm>
            <a:off x="195469" y="356981"/>
            <a:ext cx="11235952"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chơi</a:t>
            </a:r>
            <a:r>
              <a:rPr lang="en-US" sz="2400" b="0" i="0" u="none" strike="noStrike" cap="none" dirty="0">
                <a:solidFill>
                  <a:srgbClr val="000000"/>
                </a:solidFill>
                <a:latin typeface="Arial Rounded"/>
                <a:ea typeface="Arial Rounded"/>
                <a:cs typeface="Arial Rounded"/>
                <a:sym typeface="Arial Rounded"/>
              </a:rPr>
              <a:t>, An </a:t>
            </a:r>
            <a:r>
              <a:rPr lang="en-US" sz="2400" b="0" i="0" u="none" strike="noStrike" cap="none" dirty="0" err="1">
                <a:solidFill>
                  <a:srgbClr val="000000"/>
                </a:solidFill>
                <a:latin typeface="Arial Rounded"/>
                <a:ea typeface="Arial Rounded"/>
                <a:cs typeface="Arial Rounded"/>
                <a:sym typeface="Arial Rounded"/>
              </a:rPr>
              <a:t>chạy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đến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hớn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hở</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mẹ</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phép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gọi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điện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bè</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đấy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về</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sẽ</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gọi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nhé</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đập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a:t>
            </a:r>
            <a:r>
              <a:rPr lang="en-US" sz="2400" b="0" i="0" u="none" strike="noStrike" cap="none" dirty="0">
                <a:solidFill>
                  <a:srgbClr val="000000"/>
                </a:solidFill>
                <a:latin typeface="Arial Rounded"/>
                <a:ea typeface="Arial Rounded"/>
                <a:cs typeface="Arial Rounded"/>
                <a:sym typeface="Arial Rounded"/>
              </a:rPr>
              <a:t> sung </a:t>
            </a:r>
            <a:r>
              <a:rPr lang="en-US" sz="2400" b="0" i="0" u="none" strike="noStrike" cap="none" dirty="0" err="1">
                <a:solidFill>
                  <a:srgbClr val="000000"/>
                </a:solidFill>
                <a:latin typeface="Arial Rounded"/>
                <a:ea typeface="Arial Rounded"/>
                <a:cs typeface="Arial Rounded"/>
                <a:sym typeface="Arial Rounded"/>
              </a:rPr>
              <a:t>sướng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về</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vội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cất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cặp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xin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phép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mẹ</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nghe</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điện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thoại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gật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gù</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mẹ</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nháy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mắt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hiệu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đồng</a:t>
            </a:r>
            <a:r>
              <a:rPr lang="en-US" sz="2400" b="0" i="0" u="none" strike="noStrike" cap="none" dirty="0">
                <a:solidFill>
                  <a:srgbClr val="000000"/>
                </a:solidFill>
                <a:latin typeface="Arial Rounded"/>
                <a:ea typeface="Arial Rounded"/>
                <a:cs typeface="Arial Rounded"/>
                <a:sym typeface="Arial Rounded"/>
              </a:rPr>
              <a:t> ý. </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Điện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thoại</a:t>
            </a:r>
            <a:r>
              <a:rPr lang="en-US" sz="2400" b="0" i="0" u="none" strike="noStrike" cap="none" dirty="0">
                <a:solidFill>
                  <a:srgbClr val="000000"/>
                </a:solidFill>
                <a:latin typeface="Arial Rounded"/>
                <a:ea typeface="Arial Rounded"/>
                <a:cs typeface="Arial Rounded"/>
                <a:sym typeface="Arial Rounded"/>
              </a:rPr>
              <a:t> reo, </a:t>
            </a:r>
            <a:r>
              <a:rPr lang="en-US" sz="2400" b="0" i="0" u="none" strike="noStrike" cap="none" dirty="0" err="1">
                <a:solidFill>
                  <a:srgbClr val="000000"/>
                </a:solidFill>
                <a:latin typeface="Arial Rounded"/>
                <a:ea typeface="Arial Rounded"/>
                <a:cs typeface="Arial Rounded"/>
                <a:sym typeface="Arial Rounded"/>
              </a:rPr>
              <a:t>cứ</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như</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đang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cất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tiếng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hát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khoái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chí</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cầm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máy</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 </a:t>
            </a:r>
            <a:r>
              <a:rPr lang="en-US" sz="2400" b="0" i="0" u="none" strike="noStrike" cap="none" dirty="0" err="1">
                <a:solidFill>
                  <a:srgbClr val="000000"/>
                </a:solidFill>
                <a:latin typeface="Arial Rounded"/>
                <a:ea typeface="Arial Rounded"/>
                <a:cs typeface="Arial Rounded"/>
                <a:sym typeface="Arial Rounded"/>
              </a:rPr>
              <a:t>lô</a:t>
            </a:r>
            <a:r>
              <a:rPr lang="en-US" sz="2400" b="0" i="0" u="none" strike="noStrike" cap="none" dirty="0">
                <a:solidFill>
                  <a:srgbClr val="000000"/>
                </a:solidFill>
                <a:latin typeface="Arial Rounded"/>
                <a:ea typeface="Arial Rounded"/>
                <a:cs typeface="Arial Rounded"/>
                <a:sym typeface="Arial Rounded"/>
              </a:rPr>
              <a:t>... Minh </a:t>
            </a:r>
            <a:r>
              <a:rPr lang="en-US" sz="2400" b="0" i="0" u="none" strike="noStrike" cap="none" dirty="0" err="1">
                <a:solidFill>
                  <a:srgbClr val="000000"/>
                </a:solidFill>
                <a:latin typeface="Arial Rounded"/>
                <a:ea typeface="Arial Rounded"/>
                <a:cs typeface="Arial Rounded"/>
                <a:sym typeface="Arial Rounded"/>
              </a:rPr>
              <a:t>hả</a:t>
            </a:r>
            <a:r>
              <a:rPr lang="en-US" sz="2400" b="0" i="0" u="none" strike="noStrike" cap="none" dirty="0">
                <a:solidFill>
                  <a:srgbClr val="000000"/>
                </a:solidFill>
                <a:latin typeface="Arial Rounded"/>
                <a:ea typeface="Arial Rounded"/>
                <a:cs typeface="Arial Rounded"/>
                <a:sym typeface="Arial Rounded"/>
              </a:rPr>
              <a:t>? – An </a:t>
            </a:r>
            <a:r>
              <a:rPr lang="en-US" sz="2400" b="0" i="0" u="none" strike="noStrike" cap="none" dirty="0" err="1">
                <a:solidFill>
                  <a:srgbClr val="000000"/>
                </a:solidFill>
                <a:latin typeface="Arial Rounded"/>
                <a:ea typeface="Arial Rounded"/>
                <a:cs typeface="Arial Rounded"/>
                <a:sym typeface="Arial Rounded"/>
              </a:rPr>
              <a:t>gào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máy</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đây</a:t>
            </a: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Hay </a:t>
            </a:r>
            <a:r>
              <a:rPr lang="en-US" sz="2400" b="0" i="0" u="none" strike="noStrike" cap="none" dirty="0" err="1">
                <a:solidFill>
                  <a:srgbClr val="000000"/>
                </a:solidFill>
                <a:latin typeface="Arial Rounded"/>
                <a:ea typeface="Arial Rounded"/>
                <a:cs typeface="Arial Rounded"/>
                <a:sym typeface="Arial Rounded"/>
              </a:rPr>
              <a:t>hơn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chuyện</a:t>
            </a:r>
            <a:r>
              <a:rPr lang="en-US" sz="2400" b="0" i="0" u="none" strike="noStrike" cap="none" dirty="0">
                <a:solidFill>
                  <a:srgbClr val="000000"/>
                </a:solidFill>
                <a:latin typeface="Arial Rounded"/>
                <a:ea typeface="Arial Rounded"/>
                <a:cs typeface="Arial Rounded"/>
                <a:sym typeface="Arial Rounded"/>
              </a:rPr>
              <a:t> ở </a:t>
            </a:r>
            <a:r>
              <a:rPr lang="en-US" sz="2400" b="0" i="0" u="none" strike="noStrike" cap="none" dirty="0" err="1">
                <a:solidFill>
                  <a:srgbClr val="000000"/>
                </a:solidFill>
                <a:latin typeface="Arial Rounded"/>
                <a:ea typeface="Arial Rounded"/>
                <a:cs typeface="Arial Rounded"/>
                <a:sym typeface="Arial Rounded"/>
              </a:rPr>
              <a:t>lớp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nhỉ</a:t>
            </a:r>
            <a:r>
              <a:rPr lang="en-US" sz="2400" b="0" i="0" u="none" strike="noStrike" cap="none" dirty="0">
                <a:solidFill>
                  <a:srgbClr val="000000"/>
                </a:solidFill>
                <a:latin typeface="Arial Rounded"/>
                <a:ea typeface="Arial Rounded"/>
                <a:cs typeface="Arial Rounded"/>
                <a:sym typeface="Arial Rounded"/>
              </a:rPr>
              <a:t>. – An </a:t>
            </a:r>
            <a:r>
              <a:rPr lang="en-US" sz="2400" b="0" i="0" u="none" strike="noStrike" cap="none" dirty="0" err="1">
                <a:solidFill>
                  <a:srgbClr val="000000"/>
                </a:solidFill>
                <a:latin typeface="Arial Rounded"/>
                <a:ea typeface="Arial Rounded"/>
                <a:cs typeface="Arial Rounded"/>
                <a:sym typeface="Arial Rounded"/>
              </a:rPr>
              <a:t>cười</a:t>
            </a:r>
            <a:r>
              <a:rPr lang="en-US" sz="2400" b="0" i="0" u="none" strike="noStrike" cap="none" dirty="0">
                <a:solidFill>
                  <a:srgbClr val="000000"/>
                </a:solidFill>
                <a:latin typeface="Arial Rounded"/>
                <a:ea typeface="Arial Rounded"/>
                <a:cs typeface="Arial Rounded"/>
                <a:sym typeface="Arial Rounded"/>
              </a:rPr>
              <a:t> to.</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Hơn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chắc</a:t>
            </a: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cười</a:t>
            </a:r>
            <a:r>
              <a:rPr lang="en-US" sz="2400" b="0" i="0" u="none" strike="noStrike" cap="none" dirty="0">
                <a:solidFill>
                  <a:srgbClr val="000000"/>
                </a:solidFill>
                <a:latin typeface="Arial Rounded"/>
                <a:ea typeface="Arial Rounded"/>
                <a:cs typeface="Arial Rounded"/>
                <a:sym typeface="Arial Rounded"/>
              </a:rPr>
              <a:t> to </a:t>
            </a:r>
            <a:r>
              <a:rPr lang="en-US" sz="2400" b="0" i="0" u="none" strike="noStrike" cap="none" dirty="0" err="1">
                <a:solidFill>
                  <a:srgbClr val="000000"/>
                </a:solidFill>
                <a:latin typeface="Arial Rounded"/>
                <a:ea typeface="Arial Rounded"/>
                <a:cs typeface="Arial Rounded"/>
                <a:sym typeface="Arial Rounded"/>
              </a:rPr>
              <a:t>không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kém</a:t>
            </a:r>
            <a:r>
              <a:rPr lang="en-US" sz="2400" b="0" i="0" u="none" strike="noStrike" cap="none" dirty="0">
                <a:solidFill>
                  <a:srgbClr val="000000"/>
                </a:solidFill>
                <a:latin typeface="Arial Rounded"/>
                <a:ea typeface="Arial Rounded"/>
                <a:cs typeface="Arial Rounded"/>
                <a:sym typeface="Arial Rounded"/>
              </a:rPr>
              <a:t>.</a:t>
            </a:r>
            <a:endParaRPr dirty="0"/>
          </a:p>
        </p:txBody>
      </p:sp>
      <p:pic>
        <p:nvPicPr>
          <p:cNvPr id="2127" name="Google Shape;2127;p9"/>
          <p:cNvPicPr preferRelativeResize="0"/>
          <p:nvPr/>
        </p:nvPicPr>
        <p:blipFill rotWithShape="1">
          <a:blip r:embed="rId5">
            <a:alphaModFix/>
          </a:blip>
          <a:srcRect/>
          <a:stretch/>
        </p:blipFill>
        <p:spPr>
          <a:xfrm>
            <a:off x="10313731" y="3535136"/>
            <a:ext cx="1769825" cy="2481943"/>
          </a:xfrm>
          <a:prstGeom prst="rect">
            <a:avLst/>
          </a:prstGeom>
          <a:noFill/>
          <a:ln>
            <a:noFill/>
          </a:ln>
        </p:spPr>
      </p:pic>
      <p:sp>
        <p:nvSpPr>
          <p:cNvPr id="2128" name="Google Shape;2128;p9"/>
          <p:cNvSpPr txBox="1"/>
          <p:nvPr/>
        </p:nvSpPr>
        <p:spPr>
          <a:xfrm>
            <a:off x="166216" y="3679637"/>
            <a:ext cx="12140087"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Đến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lượt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gọi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nhé</a:t>
            </a:r>
            <a:r>
              <a:rPr lang="en-US" sz="2400" b="0" i="0" u="none" strike="noStrike" cap="none" dirty="0">
                <a:solidFill>
                  <a:srgbClr val="000000"/>
                </a:solidFill>
                <a:latin typeface="Arial Rounded"/>
                <a:ea typeface="Arial Rounded"/>
                <a:cs typeface="Arial Rounded"/>
                <a:sym typeface="Arial Rounded"/>
              </a:rPr>
              <a:t>. – An </a:t>
            </a:r>
            <a:r>
              <a:rPr lang="en-US" sz="2400" b="0" i="0" u="none" strike="noStrike" cap="none" dirty="0" err="1">
                <a:solidFill>
                  <a:srgbClr val="000000"/>
                </a:solidFill>
                <a:latin typeface="Arial Rounded"/>
                <a:ea typeface="Arial Rounded"/>
                <a:cs typeface="Arial Rounded"/>
                <a:sym typeface="Arial Rounded"/>
              </a:rPr>
              <a:t>hét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tắt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máy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ôm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bụng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tủm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tỉm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Cả</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giới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nghe</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thấy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hai</a:t>
            </a:r>
            <a:r>
              <a:rPr lang="en-US" sz="2400" b="0" i="0" u="none" strike="noStrike" cap="none" dirty="0">
                <a:solidFill>
                  <a:srgbClr val="000000"/>
                </a:solidFill>
                <a:latin typeface="Arial Rounded"/>
                <a:ea typeface="Arial Rounded"/>
                <a:cs typeface="Arial Rounded"/>
                <a:sym typeface="Arial Rounded"/>
              </a:rPr>
              <a:t> con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chuyện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đấy</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nhấc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máy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gọi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An.</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 </a:t>
            </a:r>
            <a:r>
              <a:rPr lang="en-US" sz="2400" b="0" i="0" u="none" strike="noStrike" cap="none" dirty="0" err="1">
                <a:solidFill>
                  <a:srgbClr val="000000"/>
                </a:solidFill>
                <a:latin typeface="Arial Rounded"/>
                <a:ea typeface="Arial Rounded"/>
                <a:cs typeface="Arial Rounded"/>
                <a:sym typeface="Arial Rounded"/>
              </a:rPr>
              <a:t>lô</a:t>
            </a: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rón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rén</a:t>
            </a:r>
            <a:r>
              <a:rPr lang="en-US" sz="2400" b="0" i="0" u="none" strike="noStrike" cap="none" dirty="0">
                <a:solidFill>
                  <a:srgbClr val="000000"/>
                </a:solidFill>
                <a:latin typeface="Arial Rounded"/>
                <a:ea typeface="Arial Rounded"/>
                <a:cs typeface="Arial Rounded"/>
                <a:sym typeface="Arial Rounded"/>
              </a:rPr>
              <a:t>. </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 </a:t>
            </a:r>
            <a:r>
              <a:rPr lang="en-US" sz="2400" b="0" i="0" u="none" strike="noStrike" cap="none" dirty="0" err="1">
                <a:solidFill>
                  <a:srgbClr val="000000"/>
                </a:solidFill>
                <a:latin typeface="Arial Rounded"/>
                <a:ea typeface="Arial Rounded"/>
                <a:cs typeface="Arial Rounded"/>
                <a:sym typeface="Arial Rounded"/>
              </a:rPr>
              <a:t>lô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bảo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chúng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mình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cả</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thành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nghe</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thấy</a:t>
            </a:r>
            <a:r>
              <a:rPr lang="en-US" sz="2400" b="0" i="0" u="none" strike="noStrike" cap="none" dirty="0">
                <a:solidFill>
                  <a:srgbClr val="000000"/>
                </a:solidFill>
                <a:latin typeface="Arial Rounded"/>
                <a:ea typeface="Arial Rounded"/>
                <a:cs typeface="Arial Rounded"/>
                <a:sym typeface="Arial Rounded"/>
              </a:rPr>
              <a:t>. – An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thào</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nhỏ</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đấy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bảo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tớ</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cả</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giới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nghe</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thấy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cơ</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An </a:t>
            </a:r>
            <a:r>
              <a:rPr lang="en-US" sz="2400" b="0" i="0" u="none" strike="noStrike" cap="none" dirty="0" err="1">
                <a:solidFill>
                  <a:srgbClr val="000000"/>
                </a:solidFill>
                <a:latin typeface="Arial Rounded"/>
                <a:ea typeface="Arial Rounded"/>
                <a:cs typeface="Arial Rounded"/>
                <a:sym typeface="Arial Rounded"/>
              </a:rPr>
              <a:t>cười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rúc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rích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Chúng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tôi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nhưng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nhỏ</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quá</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cứ</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Hóa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nói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chuyện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điện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thoại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mệt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thật</a:t>
            </a:r>
            <a:r>
              <a:rPr lang="en-US" sz="2400" b="0" i="0" u="none" strike="noStrike" cap="none" dirty="0">
                <a:solidFill>
                  <a:srgbClr val="000000"/>
                </a:solidFill>
                <a:latin typeface="Arial Rounded"/>
                <a:ea typeface="Arial Rounded"/>
                <a:cs typeface="Arial Rounded"/>
                <a:sym typeface="Arial Rounded"/>
              </a:rPr>
              <a:t>.  </a:t>
            </a:r>
            <a:endParaRPr sz="2400" b="0" i="0" u="none" strike="noStrike" cap="none" dirty="0">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Bùi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Tuệ</a:t>
            </a:r>
            <a:r>
              <a:rPr lang="en-US" sz="2400" b="0" i="0" u="none" strike="noStrike" cap="none" dirty="0">
                <a:solidFill>
                  <a:srgbClr val="000000"/>
                </a:solidFill>
                <a:latin typeface="Arial Rounded"/>
                <a:ea typeface="Arial Rounded"/>
                <a:cs typeface="Arial Rounded"/>
                <a:sym typeface="Arial Rounded"/>
              </a:rPr>
              <a:t> Minh)</a:t>
            </a:r>
            <a:endParaRPr dirty="0"/>
          </a:p>
        </p:txBody>
      </p:sp>
      <p:sp>
        <p:nvSpPr>
          <p:cNvPr id="2129" name="Google Shape;2129;p9"/>
          <p:cNvSpPr/>
          <p:nvPr/>
        </p:nvSpPr>
        <p:spPr>
          <a:xfrm>
            <a:off x="108444" y="325331"/>
            <a:ext cx="11518446" cy="1506578"/>
          </a:xfrm>
          <a:prstGeom prst="roundRect">
            <a:avLst>
              <a:gd name="adj" fmla="val 10868"/>
            </a:avLst>
          </a:prstGeom>
          <a:noFill/>
          <a:ln w="38100" cap="flat" cmpd="sng">
            <a:solidFill>
              <a:srgbClr val="00D7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a:ea typeface="Arial"/>
              <a:cs typeface="Arial"/>
              <a:sym typeface="Arial"/>
            </a:endParaRPr>
          </a:p>
        </p:txBody>
      </p:sp>
      <p:grpSp>
        <p:nvGrpSpPr>
          <p:cNvPr id="2130" name="Google Shape;2130;p9"/>
          <p:cNvGrpSpPr/>
          <p:nvPr/>
        </p:nvGrpSpPr>
        <p:grpSpPr>
          <a:xfrm>
            <a:off x="-247917" y="195211"/>
            <a:ext cx="817064" cy="443027"/>
            <a:chOff x="779937" y="770660"/>
            <a:chExt cx="772341" cy="634396"/>
          </a:xfrm>
        </p:grpSpPr>
        <p:sp>
          <p:nvSpPr>
            <p:cNvPr id="2131" name="Google Shape;2131;p9"/>
            <p:cNvSpPr/>
            <p:nvPr/>
          </p:nvSpPr>
          <p:spPr>
            <a:xfrm>
              <a:off x="951863" y="770660"/>
              <a:ext cx="428490" cy="634396"/>
            </a:xfrm>
            <a:custGeom>
              <a:avLst/>
              <a:gdLst/>
              <a:ahLst/>
              <a:cxnLst/>
              <a:rect l="l" t="t" r="r" b="b"/>
              <a:pathLst>
                <a:path w="5162" h="4955" extrusionOk="0">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cap="flat" cmpd="sng">
              <a:solidFill>
                <a:srgbClr val="00D7D2"/>
              </a:solidFill>
              <a:prstDash val="solid"/>
              <a:round/>
              <a:headEnd type="none" w="sm" len="sm"/>
              <a:tailEnd type="none" w="sm" len="sm"/>
            </a:ln>
            <a:effectLst>
              <a:outerShdw blurRad="76200" dist="38100" dir="2700000" algn="tl" rotWithShape="0">
                <a:srgbClr val="000000">
                  <a:alpha val="24705"/>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600"/>
                <a:buFont typeface="Oi"/>
                <a:buNone/>
              </a:pPr>
              <a:endParaRPr sz="1600" b="1" i="0" u="none" strike="noStrike" cap="none">
                <a:solidFill>
                  <a:srgbClr val="FFFFFF"/>
                </a:solidFill>
                <a:latin typeface="Arial"/>
                <a:ea typeface="Arial"/>
                <a:cs typeface="Arial"/>
                <a:sym typeface="Arial"/>
              </a:endParaRPr>
            </a:p>
          </p:txBody>
        </p:sp>
        <p:sp>
          <p:nvSpPr>
            <p:cNvPr id="2132" name="Google Shape;2132;p9"/>
            <p:cNvSpPr txBox="1"/>
            <p:nvPr/>
          </p:nvSpPr>
          <p:spPr>
            <a:xfrm>
              <a:off x="779937" y="830617"/>
              <a:ext cx="772341" cy="5348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4B9D"/>
                </a:buClr>
                <a:buSzPts val="1800"/>
                <a:buFont typeface="Arial"/>
                <a:buNone/>
              </a:pPr>
              <a:r>
                <a:rPr lang="en-US" sz="1800" b="1" i="0" u="none" strike="noStrike" cap="none">
                  <a:solidFill>
                    <a:srgbClr val="004B9D"/>
                  </a:solidFill>
                  <a:latin typeface="Arial"/>
                  <a:ea typeface="Arial"/>
                  <a:cs typeface="Arial"/>
                  <a:sym typeface="Arial"/>
                </a:rPr>
                <a:t>1</a:t>
              </a:r>
              <a:endParaRPr/>
            </a:p>
          </p:txBody>
        </p:sp>
      </p:grpSp>
      <p:sp>
        <p:nvSpPr>
          <p:cNvPr id="2133" name="Google Shape;2133;p9"/>
          <p:cNvSpPr/>
          <p:nvPr/>
        </p:nvSpPr>
        <p:spPr>
          <a:xfrm>
            <a:off x="48987" y="1814572"/>
            <a:ext cx="11853425" cy="2610470"/>
          </a:xfrm>
          <a:prstGeom prst="roundRect">
            <a:avLst>
              <a:gd name="adj" fmla="val 6286"/>
            </a:avLst>
          </a:prstGeom>
          <a:noFill/>
          <a:ln w="38100"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a:ea typeface="Arial"/>
              <a:cs typeface="Arial"/>
              <a:sym typeface="Arial"/>
            </a:endParaRPr>
          </a:p>
        </p:txBody>
      </p:sp>
      <p:grpSp>
        <p:nvGrpSpPr>
          <p:cNvPr id="2134" name="Google Shape;2134;p9"/>
          <p:cNvGrpSpPr/>
          <p:nvPr/>
        </p:nvGrpSpPr>
        <p:grpSpPr>
          <a:xfrm>
            <a:off x="-131597" y="1759585"/>
            <a:ext cx="431095" cy="433649"/>
            <a:chOff x="155152" y="802789"/>
            <a:chExt cx="1233770" cy="564784"/>
          </a:xfrm>
        </p:grpSpPr>
        <p:sp>
          <p:nvSpPr>
            <p:cNvPr id="2135" name="Google Shape;2135;p9"/>
            <p:cNvSpPr/>
            <p:nvPr/>
          </p:nvSpPr>
          <p:spPr>
            <a:xfrm>
              <a:off x="155152" y="802789"/>
              <a:ext cx="1233770" cy="564784"/>
            </a:xfrm>
            <a:custGeom>
              <a:avLst/>
              <a:gdLst/>
              <a:ahLst/>
              <a:cxnLst/>
              <a:rect l="l" t="t" r="r" b="b"/>
              <a:pathLst>
                <a:path w="5162" h="4955" extrusionOk="0">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cap="flat" cmpd="sng">
              <a:solidFill>
                <a:srgbClr val="FC7095"/>
              </a:solidFill>
              <a:prstDash val="solid"/>
              <a:round/>
              <a:headEnd type="none" w="sm" len="sm"/>
              <a:tailEnd type="none" w="sm" len="sm"/>
            </a:ln>
            <a:effectLst>
              <a:outerShdw blurRad="76200" dist="38100" dir="2700000" algn="tl" rotWithShape="0">
                <a:srgbClr val="000000">
                  <a:alpha val="24705"/>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600"/>
                <a:buFont typeface="Oi"/>
                <a:buNone/>
              </a:pPr>
              <a:endParaRPr sz="1600" b="1" i="0" u="none" strike="noStrike" cap="none">
                <a:solidFill>
                  <a:srgbClr val="FFFFFF"/>
                </a:solidFill>
                <a:latin typeface="Arial"/>
                <a:ea typeface="Arial"/>
                <a:cs typeface="Arial"/>
                <a:sym typeface="Arial"/>
              </a:endParaRPr>
            </a:p>
          </p:txBody>
        </p:sp>
        <p:sp>
          <p:nvSpPr>
            <p:cNvPr id="2136" name="Google Shape;2136;p9"/>
            <p:cNvSpPr txBox="1"/>
            <p:nvPr/>
          </p:nvSpPr>
          <p:spPr>
            <a:xfrm>
              <a:off x="556070" y="846470"/>
              <a:ext cx="430296" cy="521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2000"/>
                <a:buFont typeface="Arial"/>
                <a:buNone/>
              </a:pPr>
              <a:r>
                <a:rPr lang="en-US" sz="2000" b="1" i="0" u="none" strike="noStrike" cap="none">
                  <a:solidFill>
                    <a:srgbClr val="833C0B"/>
                  </a:solidFill>
                  <a:latin typeface="Arial"/>
                  <a:ea typeface="Arial"/>
                  <a:cs typeface="Arial"/>
                  <a:sym typeface="Arial"/>
                </a:rPr>
                <a:t>2</a:t>
              </a:r>
              <a:endParaRPr sz="2400" b="1" i="0" u="none" strike="noStrike" cap="none">
                <a:solidFill>
                  <a:srgbClr val="833C0B"/>
                </a:solidFill>
                <a:latin typeface="Arial"/>
                <a:ea typeface="Arial"/>
                <a:cs typeface="Arial"/>
                <a:sym typeface="Arial"/>
              </a:endParaRPr>
            </a:p>
          </p:txBody>
        </p:sp>
      </p:grpSp>
      <p:sp>
        <p:nvSpPr>
          <p:cNvPr id="2137" name="Google Shape;2137;p9"/>
          <p:cNvSpPr/>
          <p:nvPr/>
        </p:nvSpPr>
        <p:spPr>
          <a:xfrm>
            <a:off x="161376" y="4435727"/>
            <a:ext cx="11952383" cy="2185191"/>
          </a:xfrm>
          <a:prstGeom prst="roundRect">
            <a:avLst>
              <a:gd name="adj" fmla="val 10868"/>
            </a:avLst>
          </a:prstGeom>
          <a:noFill/>
          <a:ln w="38100" cap="flat" cmpd="sng">
            <a:solidFill>
              <a:srgbClr val="CB97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a:ea typeface="Arial"/>
              <a:cs typeface="Arial"/>
              <a:sym typeface="Arial"/>
            </a:endParaRPr>
          </a:p>
        </p:txBody>
      </p:sp>
      <p:grpSp>
        <p:nvGrpSpPr>
          <p:cNvPr id="2138" name="Google Shape;2138;p9"/>
          <p:cNvGrpSpPr/>
          <p:nvPr/>
        </p:nvGrpSpPr>
        <p:grpSpPr>
          <a:xfrm>
            <a:off x="-66507" y="4289789"/>
            <a:ext cx="431095" cy="438876"/>
            <a:chOff x="733119" y="1014107"/>
            <a:chExt cx="409786" cy="387176"/>
          </a:xfrm>
        </p:grpSpPr>
        <p:sp>
          <p:nvSpPr>
            <p:cNvPr id="2139" name="Google Shape;2139;p9"/>
            <p:cNvSpPr/>
            <p:nvPr/>
          </p:nvSpPr>
          <p:spPr>
            <a:xfrm>
              <a:off x="733120" y="1014107"/>
              <a:ext cx="404249" cy="370024"/>
            </a:xfrm>
            <a:custGeom>
              <a:avLst/>
              <a:gdLst/>
              <a:ahLst/>
              <a:cxnLst/>
              <a:rect l="l" t="t" r="r" b="b"/>
              <a:pathLst>
                <a:path w="5162" h="4955" extrusionOk="0">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cap="flat" cmpd="sng">
              <a:solidFill>
                <a:srgbClr val="CB97FF"/>
              </a:solidFill>
              <a:prstDash val="solid"/>
              <a:round/>
              <a:headEnd type="none" w="sm" len="sm"/>
              <a:tailEnd type="none" w="sm" len="sm"/>
            </a:ln>
            <a:effectLst>
              <a:outerShdw blurRad="76200" dist="38100" dir="2700000" algn="tl" rotWithShape="0">
                <a:srgbClr val="000000">
                  <a:alpha val="24705"/>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800"/>
                <a:buFont typeface="Oi"/>
                <a:buNone/>
              </a:pPr>
              <a:endParaRPr sz="1800" b="1" i="0" u="none" strike="noStrike" cap="none">
                <a:solidFill>
                  <a:srgbClr val="660066"/>
                </a:solidFill>
                <a:latin typeface="Arial"/>
                <a:ea typeface="Arial"/>
                <a:cs typeface="Arial"/>
                <a:sym typeface="Arial"/>
              </a:endParaRPr>
            </a:p>
          </p:txBody>
        </p:sp>
        <p:sp>
          <p:nvSpPr>
            <p:cNvPr id="2140" name="Google Shape;2140;p9"/>
            <p:cNvSpPr txBox="1"/>
            <p:nvPr/>
          </p:nvSpPr>
          <p:spPr>
            <a:xfrm>
              <a:off x="733119" y="1060753"/>
              <a:ext cx="409786" cy="3405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0066"/>
                </a:buClr>
                <a:buSzPts val="1800"/>
                <a:buFont typeface="Arial"/>
                <a:buNone/>
              </a:pPr>
              <a:r>
                <a:rPr lang="en-US" sz="1800" b="1" i="0" u="none" strike="noStrike" cap="none">
                  <a:solidFill>
                    <a:srgbClr val="660066"/>
                  </a:solidFill>
                  <a:latin typeface="Arial"/>
                  <a:ea typeface="Arial"/>
                  <a:cs typeface="Arial"/>
                  <a:sym typeface="Arial"/>
                </a:rPr>
                <a:t>3</a:t>
              </a:r>
              <a:endParaRPr/>
            </a:p>
          </p:txBody>
        </p:sp>
      </p:grpSp>
      <p:sp>
        <p:nvSpPr>
          <p:cNvPr id="20" name="Google Shape;2178;p11"/>
          <p:cNvSpPr/>
          <p:nvPr/>
        </p:nvSpPr>
        <p:spPr>
          <a:xfrm>
            <a:off x="-53895" y="18073"/>
            <a:ext cx="4881770" cy="343591"/>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rgbClr val="FF0000"/>
                </a:solidFill>
                <a:latin typeface="Arial Rounded"/>
                <a:ea typeface="Arial Rounded"/>
                <a:cs typeface="Arial Rounded"/>
                <a:sym typeface="Arial Rounded"/>
              </a:rPr>
              <a:t>Luyện</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đọc</a:t>
            </a:r>
            <a:r>
              <a:rPr lang="en-US" sz="2000" b="1" dirty="0">
                <a:solidFill>
                  <a:srgbClr val="FF0000"/>
                </a:solidFill>
                <a:latin typeface="Arial Rounded"/>
                <a:ea typeface="Arial Rounded"/>
                <a:cs typeface="Arial Rounded"/>
                <a:sym typeface="Arial Rounded"/>
              </a:rPr>
              <a:t> </a:t>
            </a:r>
            <a:r>
              <a:rPr lang="en-US" sz="2000" b="1" dirty="0" err="1" smtClean="0">
                <a:solidFill>
                  <a:srgbClr val="FF0000"/>
                </a:solidFill>
                <a:latin typeface="Arial Rounded"/>
                <a:ea typeface="Arial Rounded"/>
                <a:cs typeface="Arial Rounded"/>
                <a:sym typeface="Arial Rounded"/>
              </a:rPr>
              <a:t>nối</a:t>
            </a:r>
            <a:r>
              <a:rPr lang="en-US" sz="2000" b="1" dirty="0" smtClean="0">
                <a:solidFill>
                  <a:srgbClr val="FF0000"/>
                </a:solidFill>
                <a:latin typeface="Arial Rounded"/>
                <a:ea typeface="Arial Rounded"/>
                <a:cs typeface="Arial Rounded"/>
                <a:sym typeface="Arial Rounded"/>
              </a:rPr>
              <a:t> </a:t>
            </a:r>
            <a:r>
              <a:rPr lang="en-US" sz="2000" b="1" dirty="0" err="1" smtClean="0">
                <a:solidFill>
                  <a:srgbClr val="FF0000"/>
                </a:solidFill>
                <a:latin typeface="Arial Rounded"/>
                <a:ea typeface="Arial Rounded"/>
                <a:cs typeface="Arial Rounded"/>
                <a:sym typeface="Arial Rounded"/>
              </a:rPr>
              <a:t>tiếp</a:t>
            </a:r>
            <a:r>
              <a:rPr lang="en-US" sz="2000" b="1" dirty="0" smtClean="0">
                <a:solidFill>
                  <a:srgbClr val="FF0000"/>
                </a:solidFill>
                <a:latin typeface="Arial Rounded"/>
                <a:ea typeface="Arial Rounded"/>
                <a:cs typeface="Arial Rounded"/>
                <a:sym typeface="Arial Rounded"/>
              </a:rPr>
              <a:t> </a:t>
            </a:r>
            <a:r>
              <a:rPr lang="en-US" sz="2000" b="1" dirty="0" err="1" smtClean="0">
                <a:solidFill>
                  <a:srgbClr val="FF0000"/>
                </a:solidFill>
                <a:latin typeface="Arial Rounded"/>
                <a:ea typeface="Arial Rounded"/>
                <a:cs typeface="Arial Rounded"/>
                <a:sym typeface="Arial Rounded"/>
              </a:rPr>
              <a:t>đoạn</a:t>
            </a:r>
            <a:endParaRPr sz="2000" b="1" dirty="0">
              <a:solidFill>
                <a:srgbClr val="FF0000"/>
              </a:solidFill>
              <a:latin typeface="Arial Rounded"/>
              <a:ea typeface="Arial Rounded"/>
              <a:cs typeface="Arial Rounded"/>
              <a:sym typeface="Arial Rounded"/>
            </a:endParaRPr>
          </a:p>
        </p:txBody>
      </p:sp>
    </p:spTree>
    <p:extLst>
      <p:ext uri="{BB962C8B-B14F-4D97-AF65-F5344CB8AC3E}">
        <p14:creationId xmlns:p14="http://schemas.microsoft.com/office/powerpoint/2010/main" val="190527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0"/>
                                        </p:tgtEl>
                                        <p:attrNameLst>
                                          <p:attrName>style.visibility</p:attrName>
                                        </p:attrNameLst>
                                      </p:cBhvr>
                                      <p:to>
                                        <p:strVal val="visible"/>
                                      </p:to>
                                    </p:set>
                                    <p:animEffect transition="in" filter="fade">
                                      <p:cBhvr>
                                        <p:cTn id="7" dur="500"/>
                                        <p:tgtEl>
                                          <p:spTgt spid="21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29"/>
                                        </p:tgtEl>
                                        <p:attrNameLst>
                                          <p:attrName>style.visibility</p:attrName>
                                        </p:attrNameLst>
                                      </p:cBhvr>
                                      <p:to>
                                        <p:strVal val="visible"/>
                                      </p:to>
                                    </p:set>
                                    <p:animEffect transition="in" filter="fade">
                                      <p:cBhvr>
                                        <p:cTn id="11" dur="500"/>
                                        <p:tgtEl>
                                          <p:spTgt spid="21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34"/>
                                        </p:tgtEl>
                                        <p:attrNameLst>
                                          <p:attrName>style.visibility</p:attrName>
                                        </p:attrNameLst>
                                      </p:cBhvr>
                                      <p:to>
                                        <p:strVal val="visible"/>
                                      </p:to>
                                    </p:set>
                                    <p:animEffect transition="in" filter="fade">
                                      <p:cBhvr>
                                        <p:cTn id="15" dur="500"/>
                                        <p:tgtEl>
                                          <p:spTgt spid="21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33"/>
                                        </p:tgtEl>
                                        <p:attrNameLst>
                                          <p:attrName>style.visibility</p:attrName>
                                        </p:attrNameLst>
                                      </p:cBhvr>
                                      <p:to>
                                        <p:strVal val="visible"/>
                                      </p:to>
                                    </p:set>
                                    <p:animEffect transition="in" filter="fade">
                                      <p:cBhvr>
                                        <p:cTn id="19" dur="500"/>
                                        <p:tgtEl>
                                          <p:spTgt spid="21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38"/>
                                        </p:tgtEl>
                                        <p:attrNameLst>
                                          <p:attrName>style.visibility</p:attrName>
                                        </p:attrNameLst>
                                      </p:cBhvr>
                                      <p:to>
                                        <p:strVal val="visible"/>
                                      </p:to>
                                    </p:set>
                                    <p:animEffect transition="in" filter="fade">
                                      <p:cBhvr>
                                        <p:cTn id="23" dur="500"/>
                                        <p:tgtEl>
                                          <p:spTgt spid="213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37"/>
                                        </p:tgtEl>
                                        <p:attrNameLst>
                                          <p:attrName>style.visibility</p:attrName>
                                        </p:attrNameLst>
                                      </p:cBhvr>
                                      <p:to>
                                        <p:strVal val="visible"/>
                                      </p:to>
                                    </p:set>
                                    <p:animEffect transition="in" filter="fade">
                                      <p:cBhvr>
                                        <p:cTn id="27" dur="500"/>
                                        <p:tgtEl>
                                          <p:spTgt spid="2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5"/>
        <p:cNvGrpSpPr/>
        <p:nvPr/>
      </p:nvGrpSpPr>
      <p:grpSpPr>
        <a:xfrm>
          <a:off x="0" y="0"/>
          <a:ext cx="0" cy="0"/>
          <a:chOff x="0" y="0"/>
          <a:chExt cx="0" cy="0"/>
        </a:xfrm>
      </p:grpSpPr>
      <p:pic>
        <p:nvPicPr>
          <p:cNvPr id="2146" name="Google Shape;2146;p10"/>
          <p:cNvPicPr preferRelativeResize="0"/>
          <p:nvPr/>
        </p:nvPicPr>
        <p:blipFill rotWithShape="1">
          <a:blip r:embed="rId3">
            <a:alphaModFix/>
          </a:blip>
          <a:srcRect/>
          <a:stretch/>
        </p:blipFill>
        <p:spPr>
          <a:xfrm>
            <a:off x="0" y="-23897"/>
            <a:ext cx="3807658" cy="2227943"/>
          </a:xfrm>
          <a:prstGeom prst="rect">
            <a:avLst/>
          </a:prstGeom>
          <a:noFill/>
          <a:ln>
            <a:noFill/>
          </a:ln>
        </p:spPr>
      </p:pic>
      <p:pic>
        <p:nvPicPr>
          <p:cNvPr id="2147" name="Google Shape;2147;p10"/>
          <p:cNvPicPr preferRelativeResize="0"/>
          <p:nvPr/>
        </p:nvPicPr>
        <p:blipFill rotWithShape="1">
          <a:blip r:embed="rId4">
            <a:alphaModFix/>
          </a:blip>
          <a:srcRect/>
          <a:stretch/>
        </p:blipFill>
        <p:spPr>
          <a:xfrm>
            <a:off x="0" y="4735284"/>
            <a:ext cx="2277384" cy="2227943"/>
          </a:xfrm>
          <a:prstGeom prst="rect">
            <a:avLst/>
          </a:prstGeom>
          <a:noFill/>
          <a:ln>
            <a:noFill/>
          </a:ln>
        </p:spPr>
      </p:pic>
      <p:pic>
        <p:nvPicPr>
          <p:cNvPr id="2148" name="Google Shape;2148;p10"/>
          <p:cNvPicPr preferRelativeResize="0"/>
          <p:nvPr/>
        </p:nvPicPr>
        <p:blipFill rotWithShape="1">
          <a:blip r:embed="rId5">
            <a:alphaModFix/>
          </a:blip>
          <a:srcRect/>
          <a:stretch/>
        </p:blipFill>
        <p:spPr>
          <a:xfrm>
            <a:off x="10764386" y="4953001"/>
            <a:ext cx="1427614" cy="2227943"/>
          </a:xfrm>
          <a:prstGeom prst="rect">
            <a:avLst/>
          </a:prstGeom>
          <a:noFill/>
          <a:ln>
            <a:noFill/>
          </a:ln>
        </p:spPr>
      </p:pic>
      <p:grpSp>
        <p:nvGrpSpPr>
          <p:cNvPr id="2149" name="Google Shape;2149;p10"/>
          <p:cNvGrpSpPr/>
          <p:nvPr/>
        </p:nvGrpSpPr>
        <p:grpSpPr>
          <a:xfrm>
            <a:off x="1" y="5744572"/>
            <a:ext cx="12191999" cy="1113427"/>
            <a:chOff x="1" y="5605056"/>
            <a:chExt cx="13719705" cy="1252944"/>
          </a:xfrm>
        </p:grpSpPr>
        <p:pic>
          <p:nvPicPr>
            <p:cNvPr id="2150" name="Google Shape;2150;p10"/>
            <p:cNvPicPr preferRelativeResize="0"/>
            <p:nvPr/>
          </p:nvPicPr>
          <p:blipFill rotWithShape="1">
            <a:blip r:embed="rId6">
              <a:alphaModFix/>
            </a:blip>
            <a:srcRect/>
            <a:stretch/>
          </p:blipFill>
          <p:spPr>
            <a:xfrm>
              <a:off x="1" y="5605056"/>
              <a:ext cx="6859204" cy="1252943"/>
            </a:xfrm>
            <a:prstGeom prst="rect">
              <a:avLst/>
            </a:prstGeom>
            <a:noFill/>
            <a:ln>
              <a:noFill/>
            </a:ln>
          </p:spPr>
        </p:pic>
        <p:pic>
          <p:nvPicPr>
            <p:cNvPr id="2151" name="Google Shape;2151;p10"/>
            <p:cNvPicPr preferRelativeResize="0"/>
            <p:nvPr/>
          </p:nvPicPr>
          <p:blipFill rotWithShape="1">
            <a:blip r:embed="rId6">
              <a:alphaModFix/>
            </a:blip>
            <a:srcRect/>
            <a:stretch/>
          </p:blipFill>
          <p:spPr>
            <a:xfrm>
              <a:off x="6860502" y="5605057"/>
              <a:ext cx="6859204" cy="1252943"/>
            </a:xfrm>
            <a:prstGeom prst="rect">
              <a:avLst/>
            </a:prstGeom>
            <a:noFill/>
            <a:ln>
              <a:noFill/>
            </a:ln>
          </p:spPr>
        </p:pic>
      </p:grpSp>
      <p:pic>
        <p:nvPicPr>
          <p:cNvPr id="2152" name="Google Shape;2152;p10"/>
          <p:cNvPicPr preferRelativeResize="0"/>
          <p:nvPr/>
        </p:nvPicPr>
        <p:blipFill rotWithShape="1">
          <a:blip r:embed="rId7">
            <a:alphaModFix/>
          </a:blip>
          <a:srcRect/>
          <a:stretch/>
        </p:blipFill>
        <p:spPr>
          <a:xfrm flipH="1">
            <a:off x="7992008" y="-9243"/>
            <a:ext cx="4107961" cy="2905407"/>
          </a:xfrm>
          <a:prstGeom prst="rect">
            <a:avLst/>
          </a:prstGeom>
          <a:noFill/>
          <a:ln>
            <a:noFill/>
          </a:ln>
        </p:spPr>
      </p:pic>
      <p:pic>
        <p:nvPicPr>
          <p:cNvPr id="2153" name="Google Shape;2153;p10"/>
          <p:cNvPicPr preferRelativeResize="0"/>
          <p:nvPr/>
        </p:nvPicPr>
        <p:blipFill rotWithShape="1">
          <a:blip r:embed="rId8">
            <a:alphaModFix/>
          </a:blip>
          <a:srcRect/>
          <a:stretch/>
        </p:blipFill>
        <p:spPr>
          <a:xfrm>
            <a:off x="347345" y="2453005"/>
            <a:ext cx="922020" cy="632460"/>
          </a:xfrm>
          <a:prstGeom prst="rect">
            <a:avLst/>
          </a:prstGeom>
          <a:noFill/>
          <a:ln>
            <a:noFill/>
          </a:ln>
        </p:spPr>
      </p:pic>
      <p:sp>
        <p:nvSpPr>
          <p:cNvPr id="2154" name="Google Shape;2154;p10"/>
          <p:cNvSpPr/>
          <p:nvPr/>
        </p:nvSpPr>
        <p:spPr>
          <a:xfrm>
            <a:off x="777875" y="1292226"/>
            <a:ext cx="9398000" cy="4565649"/>
          </a:xfrm>
          <a:prstGeom prst="roundRect">
            <a:avLst>
              <a:gd name="adj" fmla="val 13348"/>
            </a:avLst>
          </a:prstGeom>
          <a:solidFill>
            <a:schemeClr val="lt1">
              <a:alpha val="81960"/>
            </a:schemeClr>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Arial"/>
              <a:buNone/>
            </a:pPr>
            <a:endParaRPr sz="4400" b="0" i="0" u="none" strike="noStrike" cap="none">
              <a:solidFill>
                <a:srgbClr val="FFFFFF"/>
              </a:solidFill>
              <a:latin typeface="Arial Rounded"/>
              <a:ea typeface="Arial Rounded"/>
              <a:cs typeface="Arial Rounded"/>
              <a:sym typeface="Arial Rounded"/>
            </a:endParaRPr>
          </a:p>
        </p:txBody>
      </p:sp>
      <p:pic>
        <p:nvPicPr>
          <p:cNvPr id="2155" name="Google Shape;2155;p10"/>
          <p:cNvPicPr preferRelativeResize="0"/>
          <p:nvPr/>
        </p:nvPicPr>
        <p:blipFill rotWithShape="1">
          <a:blip r:embed="rId9">
            <a:alphaModFix/>
          </a:blip>
          <a:srcRect/>
          <a:stretch/>
        </p:blipFill>
        <p:spPr>
          <a:xfrm>
            <a:off x="9427265" y="2007720"/>
            <a:ext cx="2735467" cy="3576618"/>
          </a:xfrm>
          <a:prstGeom prst="rect">
            <a:avLst/>
          </a:prstGeom>
          <a:noFill/>
          <a:ln>
            <a:noFill/>
          </a:ln>
        </p:spPr>
      </p:pic>
      <p:grpSp>
        <p:nvGrpSpPr>
          <p:cNvPr id="2156" name="Google Shape;2156;p10"/>
          <p:cNvGrpSpPr/>
          <p:nvPr/>
        </p:nvGrpSpPr>
        <p:grpSpPr>
          <a:xfrm>
            <a:off x="1394072" y="2306548"/>
            <a:ext cx="3478375" cy="872989"/>
            <a:chOff x="1287721" y="2573164"/>
            <a:chExt cx="3478375" cy="1638300"/>
          </a:xfrm>
        </p:grpSpPr>
        <p:sp>
          <p:nvSpPr>
            <p:cNvPr id="2157" name="Google Shape;2157;p10"/>
            <p:cNvSpPr/>
            <p:nvPr/>
          </p:nvSpPr>
          <p:spPr>
            <a:xfrm>
              <a:off x="1287721" y="2573164"/>
              <a:ext cx="3478375" cy="1638300"/>
            </a:xfrm>
            <a:prstGeom prst="roundRect">
              <a:avLst>
                <a:gd name="adj"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1" i="0" u="none" strike="noStrike" cap="none">
                <a:solidFill>
                  <a:srgbClr val="002060"/>
                </a:solidFill>
                <a:latin typeface="Arial Rounded"/>
                <a:ea typeface="Arial Rounded"/>
                <a:cs typeface="Arial Rounded"/>
                <a:sym typeface="Arial Rounded"/>
              </a:endParaRPr>
            </a:p>
          </p:txBody>
        </p:sp>
        <p:sp>
          <p:nvSpPr>
            <p:cNvPr id="2158" name="Google Shape;2158;p10"/>
            <p:cNvSpPr txBox="1"/>
            <p:nvPr/>
          </p:nvSpPr>
          <p:spPr>
            <a:xfrm>
              <a:off x="1461849" y="2746107"/>
              <a:ext cx="3102457" cy="1212941"/>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600"/>
                <a:buFont typeface="Arial"/>
                <a:buNone/>
              </a:pPr>
              <a:r>
                <a:rPr lang="en-US" sz="3600" b="1" i="0" u="none" strike="noStrike" cap="none">
                  <a:solidFill>
                    <a:srgbClr val="002060"/>
                  </a:solidFill>
                  <a:latin typeface="Arial"/>
                  <a:ea typeface="Arial"/>
                  <a:cs typeface="Arial"/>
                  <a:sym typeface="Arial"/>
                </a:rPr>
                <a:t>lượt</a:t>
              </a:r>
              <a:endParaRPr sz="3600" b="1" i="0" u="none" strike="noStrike" cap="none">
                <a:solidFill>
                  <a:srgbClr val="002060"/>
                </a:solidFill>
                <a:latin typeface="Arial Rounded"/>
                <a:ea typeface="Arial Rounded"/>
                <a:cs typeface="Arial Rounded"/>
                <a:sym typeface="Arial Rounded"/>
              </a:endParaRPr>
            </a:p>
          </p:txBody>
        </p:sp>
      </p:grpSp>
      <p:grpSp>
        <p:nvGrpSpPr>
          <p:cNvPr id="2159" name="Google Shape;2159;p10"/>
          <p:cNvGrpSpPr/>
          <p:nvPr/>
        </p:nvGrpSpPr>
        <p:grpSpPr>
          <a:xfrm>
            <a:off x="1339580" y="3542313"/>
            <a:ext cx="3478375" cy="985521"/>
            <a:chOff x="1287721" y="2573164"/>
            <a:chExt cx="3478375" cy="985521"/>
          </a:xfrm>
        </p:grpSpPr>
        <p:sp>
          <p:nvSpPr>
            <p:cNvPr id="2160" name="Google Shape;2160;p10"/>
            <p:cNvSpPr/>
            <p:nvPr/>
          </p:nvSpPr>
          <p:spPr>
            <a:xfrm>
              <a:off x="1287721" y="2573164"/>
              <a:ext cx="3478375" cy="985521"/>
            </a:xfrm>
            <a:prstGeom prst="roundRect">
              <a:avLst>
                <a:gd name="adj"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1" i="0" u="none" strike="noStrike" cap="none">
                <a:solidFill>
                  <a:srgbClr val="002060"/>
                </a:solidFill>
                <a:latin typeface="Arial Rounded"/>
                <a:ea typeface="Arial Rounded"/>
                <a:cs typeface="Arial Rounded"/>
                <a:sym typeface="Arial Rounded"/>
              </a:endParaRPr>
            </a:p>
          </p:txBody>
        </p:sp>
        <p:sp>
          <p:nvSpPr>
            <p:cNvPr id="2161" name="Google Shape;2161;p10"/>
            <p:cNvSpPr txBox="1"/>
            <p:nvPr/>
          </p:nvSpPr>
          <p:spPr>
            <a:xfrm>
              <a:off x="1516341" y="2750935"/>
              <a:ext cx="3079401" cy="646331"/>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600"/>
                <a:buFont typeface="Arial Rounded"/>
                <a:buNone/>
              </a:pPr>
              <a:r>
                <a:rPr lang="en-US" sz="3600" b="1" i="0" u="none" strike="noStrike" cap="none">
                  <a:solidFill>
                    <a:srgbClr val="002060"/>
                  </a:solidFill>
                  <a:latin typeface="Arial Rounded"/>
                  <a:ea typeface="Arial Rounded"/>
                  <a:cs typeface="Arial Rounded"/>
                  <a:sym typeface="Arial Rounded"/>
                </a:rPr>
                <a:t>hét lên</a:t>
              </a:r>
              <a:endParaRPr sz="3600" b="1" i="0" u="none" strike="noStrike" cap="none">
                <a:solidFill>
                  <a:srgbClr val="002060"/>
                </a:solidFill>
                <a:latin typeface="Arial Rounded"/>
                <a:ea typeface="Arial Rounded"/>
                <a:cs typeface="Arial Rounded"/>
                <a:sym typeface="Arial Rounded"/>
              </a:endParaRPr>
            </a:p>
          </p:txBody>
        </p:sp>
      </p:grpSp>
      <p:grpSp>
        <p:nvGrpSpPr>
          <p:cNvPr id="2162" name="Google Shape;2162;p10"/>
          <p:cNvGrpSpPr/>
          <p:nvPr/>
        </p:nvGrpSpPr>
        <p:grpSpPr>
          <a:xfrm>
            <a:off x="5467269" y="2293498"/>
            <a:ext cx="3478375" cy="890271"/>
            <a:chOff x="1287721" y="2573164"/>
            <a:chExt cx="3478375" cy="890271"/>
          </a:xfrm>
        </p:grpSpPr>
        <p:sp>
          <p:nvSpPr>
            <p:cNvPr id="2163" name="Google Shape;2163;p10"/>
            <p:cNvSpPr/>
            <p:nvPr/>
          </p:nvSpPr>
          <p:spPr>
            <a:xfrm>
              <a:off x="1287721" y="2573164"/>
              <a:ext cx="3478375" cy="890271"/>
            </a:xfrm>
            <a:prstGeom prst="roundRect">
              <a:avLst>
                <a:gd name="adj"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1" i="0" u="none" strike="noStrike" cap="none">
                <a:solidFill>
                  <a:srgbClr val="002060"/>
                </a:solidFill>
                <a:latin typeface="Arial Rounded"/>
                <a:ea typeface="Arial Rounded"/>
                <a:cs typeface="Arial Rounded"/>
                <a:sym typeface="Arial Rounded"/>
              </a:endParaRPr>
            </a:p>
          </p:txBody>
        </p:sp>
        <p:sp>
          <p:nvSpPr>
            <p:cNvPr id="2164" name="Google Shape;2164;p10"/>
            <p:cNvSpPr txBox="1"/>
            <p:nvPr/>
          </p:nvSpPr>
          <p:spPr>
            <a:xfrm>
              <a:off x="1297663" y="2633784"/>
              <a:ext cx="343636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600"/>
                <a:buFont typeface="Arial Rounded"/>
                <a:buNone/>
              </a:pPr>
              <a:r>
                <a:rPr lang="en-US" sz="3600" b="1">
                  <a:solidFill>
                    <a:srgbClr val="002060"/>
                  </a:solidFill>
                  <a:latin typeface="Arial Rounded"/>
                  <a:ea typeface="Arial Rounded"/>
                  <a:cs typeface="Arial Rounded"/>
                  <a:sym typeface="Arial Rounded"/>
                </a:rPr>
                <a:t>nói đi nói lại</a:t>
              </a:r>
              <a:endParaRPr sz="3600" b="1" i="0" u="none" strike="noStrike" cap="none">
                <a:solidFill>
                  <a:srgbClr val="002060"/>
                </a:solidFill>
                <a:latin typeface="Arial Rounded"/>
                <a:ea typeface="Arial Rounded"/>
                <a:cs typeface="Arial Rounded"/>
                <a:sym typeface="Arial Rounded"/>
              </a:endParaRPr>
            </a:p>
          </p:txBody>
        </p:sp>
      </p:grpSp>
      <p:grpSp>
        <p:nvGrpSpPr>
          <p:cNvPr id="2165" name="Google Shape;2165;p10"/>
          <p:cNvGrpSpPr/>
          <p:nvPr/>
        </p:nvGrpSpPr>
        <p:grpSpPr>
          <a:xfrm>
            <a:off x="5379660" y="3674232"/>
            <a:ext cx="3478375" cy="872989"/>
            <a:chOff x="1287721" y="2573164"/>
            <a:chExt cx="3478375" cy="1638300"/>
          </a:xfrm>
        </p:grpSpPr>
        <p:sp>
          <p:nvSpPr>
            <p:cNvPr id="2166" name="Google Shape;2166;p10"/>
            <p:cNvSpPr/>
            <p:nvPr/>
          </p:nvSpPr>
          <p:spPr>
            <a:xfrm>
              <a:off x="1287721" y="2573164"/>
              <a:ext cx="3478375" cy="1638300"/>
            </a:xfrm>
            <a:prstGeom prst="roundRect">
              <a:avLst>
                <a:gd name="adj"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1" i="0" u="none" strike="noStrike" cap="none">
                <a:solidFill>
                  <a:srgbClr val="002060"/>
                </a:solidFill>
                <a:latin typeface="Arial Rounded"/>
                <a:ea typeface="Arial Rounded"/>
                <a:cs typeface="Arial Rounded"/>
                <a:sym typeface="Arial Rounded"/>
              </a:endParaRPr>
            </a:p>
          </p:txBody>
        </p:sp>
        <p:sp>
          <p:nvSpPr>
            <p:cNvPr id="2167" name="Google Shape;2167;p10"/>
            <p:cNvSpPr txBox="1"/>
            <p:nvPr/>
          </p:nvSpPr>
          <p:spPr>
            <a:xfrm>
              <a:off x="1425514" y="2651379"/>
              <a:ext cx="3102457" cy="1212941"/>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600"/>
                <a:buFont typeface="Arial Rounded"/>
                <a:buNone/>
              </a:pPr>
              <a:r>
                <a:rPr lang="en-US" sz="3600" b="1" i="0" u="none" strike="noStrike" cap="none">
                  <a:solidFill>
                    <a:srgbClr val="002060"/>
                  </a:solidFill>
                  <a:latin typeface="Arial Rounded"/>
                  <a:ea typeface="Arial Rounded"/>
                  <a:cs typeface="Arial Rounded"/>
                  <a:sym typeface="Arial Rounded"/>
                </a:rPr>
                <a:t>nói chuyện</a:t>
              </a:r>
              <a:endParaRPr sz="3600" b="1" i="0" u="none" strike="noStrike" cap="none">
                <a:solidFill>
                  <a:srgbClr val="002060"/>
                </a:solidFill>
                <a:latin typeface="Arial Rounded"/>
                <a:ea typeface="Arial Rounded"/>
                <a:cs typeface="Arial Rounded"/>
                <a:sym typeface="Arial Rounded"/>
              </a:endParaRPr>
            </a:p>
          </p:txBody>
        </p:sp>
      </p:grpSp>
      <p:pic>
        <p:nvPicPr>
          <p:cNvPr id="2168" name="Google Shape;2168;p10"/>
          <p:cNvPicPr preferRelativeResize="0"/>
          <p:nvPr/>
        </p:nvPicPr>
        <p:blipFill rotWithShape="1">
          <a:blip r:embed="rId10">
            <a:alphaModFix/>
          </a:blip>
          <a:srcRect/>
          <a:stretch/>
        </p:blipFill>
        <p:spPr>
          <a:xfrm>
            <a:off x="2169074" y="464916"/>
            <a:ext cx="7834039" cy="1249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6"/>
                                        </p:tgtEl>
                                        <p:attrNameLst>
                                          <p:attrName>style.visibility</p:attrName>
                                        </p:attrNameLst>
                                      </p:cBhvr>
                                      <p:to>
                                        <p:strVal val="visible"/>
                                      </p:to>
                                    </p:set>
                                    <p:animEffect transition="in" filter="fade">
                                      <p:cBhvr>
                                        <p:cTn id="7" dur="1000"/>
                                        <p:tgtEl>
                                          <p:spTgt spid="2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9"/>
                                        </p:tgtEl>
                                        <p:attrNameLst>
                                          <p:attrName>style.visibility</p:attrName>
                                        </p:attrNameLst>
                                      </p:cBhvr>
                                      <p:to>
                                        <p:strVal val="visible"/>
                                      </p:to>
                                    </p:set>
                                    <p:animEffect transition="in" filter="fade">
                                      <p:cBhvr>
                                        <p:cTn id="12" dur="1000"/>
                                        <p:tgtEl>
                                          <p:spTgt spid="21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2"/>
                                        </p:tgtEl>
                                        <p:attrNameLst>
                                          <p:attrName>style.visibility</p:attrName>
                                        </p:attrNameLst>
                                      </p:cBhvr>
                                      <p:to>
                                        <p:strVal val="visible"/>
                                      </p:to>
                                    </p:set>
                                    <p:animEffect transition="in" filter="fade">
                                      <p:cBhvr>
                                        <p:cTn id="17" dur="1000"/>
                                        <p:tgtEl>
                                          <p:spTgt spid="2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65"/>
                                        </p:tgtEl>
                                        <p:attrNameLst>
                                          <p:attrName>style.visibility</p:attrName>
                                        </p:attrNameLst>
                                      </p:cBhvr>
                                      <p:to>
                                        <p:strVal val="visible"/>
                                      </p:to>
                                    </p:set>
                                    <p:animEffect transition="in" filter="fade">
                                      <p:cBhvr>
                                        <p:cTn id="22" dur="1000"/>
                                        <p:tgtEl>
                                          <p:spTgt spid="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3"/>
        <p:cNvGrpSpPr/>
        <p:nvPr/>
      </p:nvGrpSpPr>
      <p:grpSpPr>
        <a:xfrm>
          <a:off x="0" y="0"/>
          <a:ext cx="0" cy="0"/>
          <a:chOff x="0" y="0"/>
          <a:chExt cx="0" cy="0"/>
        </a:xfrm>
      </p:grpSpPr>
      <p:sp>
        <p:nvSpPr>
          <p:cNvPr id="2174" name="Google Shape;2174;p11"/>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175" name="Google Shape;2175;p11"/>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176" name="Google Shape;2176;p11"/>
          <p:cNvSpPr txBox="1"/>
          <p:nvPr/>
        </p:nvSpPr>
        <p:spPr>
          <a:xfrm>
            <a:off x="495089" y="1582340"/>
            <a:ext cx="11147182" cy="3693319"/>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4000"/>
              <a:buFont typeface="Arial Rounded"/>
              <a:buNone/>
            </a:pPr>
            <a:r>
              <a:rPr lang="en-US" sz="4000">
                <a:solidFill>
                  <a:srgbClr val="000000"/>
                </a:solidFill>
                <a:latin typeface="Arial Rounded"/>
                <a:ea typeface="Arial Rounded"/>
                <a:cs typeface="Arial Rounded"/>
                <a:sym typeface="Arial Rounded"/>
              </a:rPr>
              <a:t>	</a:t>
            </a:r>
            <a:r>
              <a:rPr lang="en-US" sz="4000" b="0" i="0" u="none" strike="noStrike" cap="none">
                <a:solidFill>
                  <a:srgbClr val="000000"/>
                </a:solidFill>
                <a:latin typeface="Arial Rounded"/>
                <a:ea typeface="Arial Rounded"/>
                <a:cs typeface="Arial Rounded"/>
                <a:sym typeface="Arial Rounded"/>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endParaRPr/>
          </a:p>
        </p:txBody>
      </p:sp>
      <p:pic>
        <p:nvPicPr>
          <p:cNvPr id="2177" name="Google Shape;2177;p11"/>
          <p:cNvPicPr preferRelativeResize="0"/>
          <p:nvPr/>
        </p:nvPicPr>
        <p:blipFill rotWithShape="1">
          <a:blip r:embed="rId5">
            <a:alphaModFix/>
          </a:blip>
          <a:srcRect/>
          <a:stretch/>
        </p:blipFill>
        <p:spPr>
          <a:xfrm>
            <a:off x="9437281" y="4606676"/>
            <a:ext cx="1769825" cy="2481943"/>
          </a:xfrm>
          <a:prstGeom prst="rect">
            <a:avLst/>
          </a:prstGeom>
          <a:noFill/>
          <a:ln>
            <a:noFill/>
          </a:ln>
        </p:spPr>
      </p:pic>
      <p:sp>
        <p:nvSpPr>
          <p:cNvPr id="2178" name="Google Shape;2178;p11"/>
          <p:cNvSpPr/>
          <p:nvPr/>
        </p:nvSpPr>
        <p:spPr>
          <a:xfrm>
            <a:off x="3426515" y="368810"/>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rgbClr val="FF0000"/>
                </a:solidFill>
                <a:latin typeface="Arial Rounded"/>
                <a:ea typeface="Arial Rounded"/>
                <a:cs typeface="Arial Rounded"/>
                <a:sym typeface="Arial Rounded"/>
              </a:rPr>
              <a:t>Luyện</a:t>
            </a:r>
            <a:r>
              <a:rPr lang="en-US" sz="4000" b="1" dirty="0">
                <a:solidFill>
                  <a:srgbClr val="FF0000"/>
                </a:solidFill>
                <a:latin typeface="Arial Rounded"/>
                <a:ea typeface="Arial Rounded"/>
                <a:cs typeface="Arial Rounded"/>
                <a:sym typeface="Arial Rounded"/>
              </a:rPr>
              <a:t> </a:t>
            </a:r>
            <a:r>
              <a:rPr lang="en-US" sz="4000" b="1" dirty="0" err="1">
                <a:solidFill>
                  <a:srgbClr val="FF0000"/>
                </a:solidFill>
                <a:latin typeface="Arial Rounded"/>
                <a:ea typeface="Arial Rounded"/>
                <a:cs typeface="Arial Rounded"/>
                <a:sym typeface="Arial Rounded"/>
              </a:rPr>
              <a:t>đọc</a:t>
            </a:r>
            <a:r>
              <a:rPr lang="en-US" sz="4000" b="1" dirty="0">
                <a:solidFill>
                  <a:srgbClr val="FF0000"/>
                </a:solidFill>
                <a:latin typeface="Arial Rounded"/>
                <a:ea typeface="Arial Rounded"/>
                <a:cs typeface="Arial Rounded"/>
                <a:sym typeface="Arial Rounded"/>
              </a:rPr>
              <a:t> </a:t>
            </a:r>
            <a:r>
              <a:rPr lang="en-US" sz="4000" b="1" dirty="0" err="1">
                <a:solidFill>
                  <a:srgbClr val="FF0000"/>
                </a:solidFill>
                <a:latin typeface="Arial Rounded"/>
                <a:ea typeface="Arial Rounded"/>
                <a:cs typeface="Arial Rounded"/>
                <a:sym typeface="Arial Rounded"/>
              </a:rPr>
              <a:t>đoạn</a:t>
            </a:r>
            <a:endParaRPr sz="4000" b="1" dirty="0">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75"/>
                                        </p:tgtEl>
                                        <p:attrNameLst>
                                          <p:attrName>style.visibility</p:attrName>
                                        </p:attrNameLst>
                                      </p:cBhvr>
                                      <p:to>
                                        <p:strVal val="visible"/>
                                      </p:to>
                                    </p:set>
                                    <p:animEffect transition="in" filter="fade">
                                      <p:cBhvr>
                                        <p:cTn id="7" dur="500"/>
                                        <p:tgtEl>
                                          <p:spTgt spid="2175"/>
                                        </p:tgtEl>
                                      </p:cBhvr>
                                    </p:animEffect>
                                  </p:childTnLst>
                                </p:cTn>
                              </p:par>
                              <p:par>
                                <p:cTn id="8" presetID="10" presetClass="entr" presetSubtype="0" fill="hold" nodeType="withEffect">
                                  <p:stCondLst>
                                    <p:cond delay="0"/>
                                  </p:stCondLst>
                                  <p:childTnLst>
                                    <p:set>
                                      <p:cBhvr>
                                        <p:cTn id="9" dur="1" fill="hold">
                                          <p:stCondLst>
                                            <p:cond delay="0"/>
                                          </p:stCondLst>
                                        </p:cTn>
                                        <p:tgtEl>
                                          <p:spTgt spid="2177"/>
                                        </p:tgtEl>
                                        <p:attrNameLst>
                                          <p:attrName>style.visibility</p:attrName>
                                        </p:attrNameLst>
                                      </p:cBhvr>
                                      <p:to>
                                        <p:strVal val="visible"/>
                                      </p:to>
                                    </p:set>
                                    <p:animEffect transition="in" filter="fade">
                                      <p:cBhvr>
                                        <p:cTn id="10" dur="500"/>
                                        <p:tgtEl>
                                          <p:spTgt spid="2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3"/>
        <p:cNvGrpSpPr/>
        <p:nvPr/>
      </p:nvGrpSpPr>
      <p:grpSpPr>
        <a:xfrm>
          <a:off x="0" y="0"/>
          <a:ext cx="0" cy="0"/>
          <a:chOff x="0" y="0"/>
          <a:chExt cx="0" cy="0"/>
        </a:xfrm>
      </p:grpSpPr>
      <p:sp>
        <p:nvSpPr>
          <p:cNvPr id="2184" name="Google Shape;2184;p12"/>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185" name="Google Shape;2185;p12"/>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186" name="Google Shape;2186;p12"/>
          <p:cNvSpPr txBox="1"/>
          <p:nvPr/>
        </p:nvSpPr>
        <p:spPr>
          <a:xfrm>
            <a:off x="495089" y="1582340"/>
            <a:ext cx="11147182" cy="3693319"/>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0000"/>
                </a:solidFill>
                <a:latin typeface="Arial Rounded"/>
                <a:ea typeface="Arial Rounded"/>
                <a:cs typeface="Arial Rounded"/>
                <a:sym typeface="Arial Rounded"/>
              </a:rPr>
              <a:t>	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a:t>
            </a:r>
            <a:r>
              <a:rPr lang="en-US" sz="4000" b="0" i="0" u="none" strike="noStrike" cap="none">
                <a:solidFill>
                  <a:srgbClr val="FF0000"/>
                </a:solidFill>
                <a:latin typeface="Arial Rounded"/>
                <a:ea typeface="Arial Rounded"/>
                <a:cs typeface="Arial Rounded"/>
                <a:sym typeface="Arial Rounded"/>
              </a:rPr>
              <a:t>gật gù</a:t>
            </a:r>
            <a:r>
              <a:rPr lang="en-US" sz="4000" b="0" i="0" u="none" strike="noStrike" cap="none">
                <a:solidFill>
                  <a:srgbClr val="000000"/>
                </a:solidFill>
                <a:latin typeface="Arial Rounded"/>
                <a:ea typeface="Arial Rounded"/>
                <a:cs typeface="Arial Rounded"/>
                <a:sym typeface="Arial Rounded"/>
              </a:rPr>
              <a:t>, còn mẹ thì nháy mắt ra hiệu đồng ý. </a:t>
            </a:r>
            <a:endParaRPr/>
          </a:p>
        </p:txBody>
      </p:sp>
      <p:pic>
        <p:nvPicPr>
          <p:cNvPr id="2187" name="Google Shape;2187;p12"/>
          <p:cNvPicPr preferRelativeResize="0"/>
          <p:nvPr/>
        </p:nvPicPr>
        <p:blipFill rotWithShape="1">
          <a:blip r:embed="rId5">
            <a:alphaModFix/>
          </a:blip>
          <a:srcRect/>
          <a:stretch/>
        </p:blipFill>
        <p:spPr>
          <a:xfrm>
            <a:off x="9437281" y="4606676"/>
            <a:ext cx="1769825" cy="2481943"/>
          </a:xfrm>
          <a:prstGeom prst="rect">
            <a:avLst/>
          </a:prstGeom>
          <a:noFill/>
          <a:ln>
            <a:noFill/>
          </a:ln>
        </p:spPr>
      </p:pic>
      <p:sp>
        <p:nvSpPr>
          <p:cNvPr id="2188" name="Google Shape;2188;p12"/>
          <p:cNvSpPr/>
          <p:nvPr/>
        </p:nvSpPr>
        <p:spPr>
          <a:xfrm>
            <a:off x="3426515" y="368810"/>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Luyện đọc đoạn</a:t>
            </a:r>
            <a:endParaRPr sz="4000" b="1" i="0" u="none" strike="noStrike" cap="none">
              <a:solidFill>
                <a:srgbClr val="FF0000"/>
              </a:solidFill>
              <a:latin typeface="Arial Rounded"/>
              <a:ea typeface="Arial Rounded"/>
              <a:cs typeface="Arial Rounded"/>
              <a:sym typeface="Arial Rounded"/>
            </a:endParaRPr>
          </a:p>
        </p:txBody>
      </p:sp>
      <p:sp>
        <p:nvSpPr>
          <p:cNvPr id="2189" name="Google Shape;2189;p12"/>
          <p:cNvSpPr/>
          <p:nvPr/>
        </p:nvSpPr>
        <p:spPr>
          <a:xfrm>
            <a:off x="557918" y="5544095"/>
            <a:ext cx="11280296" cy="1089660"/>
          </a:xfrm>
          <a:prstGeom prst="roundRect">
            <a:avLst>
              <a:gd name="adj" fmla="val 16667"/>
            </a:avLst>
          </a:prstGeom>
          <a:solidFill>
            <a:srgbClr val="DCF5EF"/>
          </a:solidFill>
          <a:ln w="9525" cap="flat" cmpd="sng">
            <a:solidFill>
              <a:schemeClr val="dk1"/>
            </a:solidFill>
            <a:prstDash val="solid"/>
            <a:round/>
            <a:headEnd type="none" w="sm" len="sm"/>
            <a:tailEnd type="none" w="sm" len="sm"/>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3200"/>
              <a:buFont typeface="Arial Rounded"/>
              <a:buNone/>
            </a:pPr>
            <a:r>
              <a:rPr lang="en-US" sz="3200" b="0" i="0" u="none" strike="noStrike" cap="none">
                <a:solidFill>
                  <a:srgbClr val="FF0000"/>
                </a:solidFill>
                <a:latin typeface="Arial Rounded"/>
                <a:ea typeface="Arial Rounded"/>
                <a:cs typeface="Arial Rounded"/>
                <a:sym typeface="Arial Rounded"/>
              </a:rPr>
              <a:t>Gật gù: </a:t>
            </a:r>
            <a:r>
              <a:rPr lang="en-US" sz="3200" b="0" i="0" u="none" strike="noStrike" cap="none">
                <a:solidFill>
                  <a:srgbClr val="000000"/>
                </a:solidFill>
                <a:latin typeface="Arial Rounded"/>
                <a:ea typeface="Arial Rounded"/>
                <a:cs typeface="Arial Rounded"/>
                <a:sym typeface="Arial Rounded"/>
              </a:rPr>
              <a:t>Gật nhẹ, chậm và nhiều lần, thể hiện thái độ đồng tình, tán thưởng.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9"/>
                                        </p:tgtEl>
                                        <p:attrNameLst>
                                          <p:attrName>style.visibility</p:attrName>
                                        </p:attrNameLst>
                                      </p:cBhvr>
                                      <p:to>
                                        <p:strVal val="visible"/>
                                      </p:to>
                                    </p:set>
                                    <p:animEffect transition="in" filter="fade">
                                      <p:cBhvr>
                                        <p:cTn id="7" dur="500"/>
                                        <p:tgtEl>
                                          <p:spTgt spid="2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4"/>
        <p:cNvGrpSpPr/>
        <p:nvPr/>
      </p:nvGrpSpPr>
      <p:grpSpPr>
        <a:xfrm>
          <a:off x="0" y="0"/>
          <a:ext cx="0" cy="0"/>
          <a:chOff x="0" y="0"/>
          <a:chExt cx="0" cy="0"/>
        </a:xfrm>
      </p:grpSpPr>
      <p:sp>
        <p:nvSpPr>
          <p:cNvPr id="2195" name="Google Shape;2195;p13"/>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196" name="Google Shape;2196;p13"/>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197" name="Google Shape;2197;p13"/>
          <p:cNvSpPr txBox="1"/>
          <p:nvPr/>
        </p:nvSpPr>
        <p:spPr>
          <a:xfrm>
            <a:off x="620143" y="1213532"/>
            <a:ext cx="11147182" cy="541686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Điện thoại reo, cứ như là trái tim tôi đang cất tiếng hát. Tôi </a:t>
            </a:r>
            <a:r>
              <a:rPr lang="en-US" sz="3200" b="0" i="0" u="none" strike="noStrike" cap="none">
                <a:solidFill>
                  <a:schemeClr val="dk1"/>
                </a:solidFill>
                <a:latin typeface="Arial Rounded"/>
                <a:ea typeface="Arial Rounded"/>
                <a:cs typeface="Arial Rounded"/>
                <a:sym typeface="Arial Rounded"/>
              </a:rPr>
              <a:t>khoái chí </a:t>
            </a:r>
            <a:r>
              <a:rPr lang="en-US" sz="3200" b="0" i="0" u="none" strike="noStrike" cap="none">
                <a:solidFill>
                  <a:srgbClr val="000000"/>
                </a:solidFill>
                <a:latin typeface="Arial Rounded"/>
                <a:ea typeface="Arial Rounded"/>
                <a:cs typeface="Arial Rounded"/>
                <a:sym typeface="Arial Rounded"/>
              </a:rPr>
              <a:t>cầm máy.</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Minh hả? – An gào lên trong máy.</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Tớ đây. – Tôi cũng gào lên.</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Hơn là cái chắc. – Tôi cũng cười to không kém. </a:t>
            </a:r>
            <a:endParaRPr sz="32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Đến lượt cậu gọi lại cho tớ nhé. – An hét lên rồi tắt máy. Tôi ôm bụng cười. Bố tủm tỉm: “Cả thế giới nghe thấy hai con nói chuyện đấy.”</a:t>
            </a:r>
            <a:endParaRPr/>
          </a:p>
          <a:p>
            <a:pPr marL="0" marR="0" lvl="0" indent="0" algn="l"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p:txBody>
      </p:sp>
      <p:sp>
        <p:nvSpPr>
          <p:cNvPr id="2198" name="Google Shape;2198;p13"/>
          <p:cNvSpPr/>
          <p:nvPr/>
        </p:nvSpPr>
        <p:spPr>
          <a:xfrm>
            <a:off x="3442843" y="227454"/>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Luyện đọc đoạn</a:t>
            </a:r>
            <a:endParaRPr sz="4000" b="1" i="0" u="none" strike="noStrike" cap="none">
              <a:solidFill>
                <a:srgbClr val="FF0000"/>
              </a:solidFill>
              <a:latin typeface="Arial Rounded"/>
              <a:ea typeface="Arial Rounded"/>
              <a:cs typeface="Arial Rounded"/>
              <a:sym typeface="Arial Round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3"/>
        <p:cNvGrpSpPr/>
        <p:nvPr/>
      </p:nvGrpSpPr>
      <p:grpSpPr>
        <a:xfrm>
          <a:off x="0" y="0"/>
          <a:ext cx="0" cy="0"/>
          <a:chOff x="0" y="0"/>
          <a:chExt cx="0" cy="0"/>
        </a:xfrm>
      </p:grpSpPr>
      <p:sp>
        <p:nvSpPr>
          <p:cNvPr id="2204" name="Google Shape;2204;p14"/>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205" name="Google Shape;2205;p14"/>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206" name="Google Shape;2206;p14"/>
          <p:cNvSpPr txBox="1"/>
          <p:nvPr/>
        </p:nvSpPr>
        <p:spPr>
          <a:xfrm>
            <a:off x="620143" y="1213532"/>
            <a:ext cx="11147182" cy="541686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Điện thoại reo, cứ như là trái tim tôi đang cất tiếng hát. Tôi </a:t>
            </a:r>
            <a:r>
              <a:rPr lang="en-US" sz="3200" b="0" i="0" u="none" strike="noStrike" cap="none">
                <a:solidFill>
                  <a:srgbClr val="FF0000"/>
                </a:solidFill>
                <a:latin typeface="Arial Rounded"/>
                <a:ea typeface="Arial Rounded"/>
                <a:cs typeface="Arial Rounded"/>
                <a:sym typeface="Arial Rounded"/>
              </a:rPr>
              <a:t>khoái chí </a:t>
            </a:r>
            <a:r>
              <a:rPr lang="en-US" sz="3200" b="0" i="0" u="none" strike="noStrike" cap="none">
                <a:solidFill>
                  <a:srgbClr val="000000"/>
                </a:solidFill>
                <a:latin typeface="Arial Rounded"/>
                <a:ea typeface="Arial Rounded"/>
                <a:cs typeface="Arial Rounded"/>
                <a:sym typeface="Arial Rounded"/>
              </a:rPr>
              <a:t>cầm máy.</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Minh hả? – An gào lên trong máy.</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Tớ đây. – Tôi cũng gào lên.</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Hơn là cái chắc. – Tôi cũng cười to không kém. </a:t>
            </a:r>
            <a:endParaRPr sz="32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Đến lượt cậu gọi lại cho tớ nhé. – An hét lên rồi tắt máy. Tôi ôm bụng cười. Bố tủm tỉm: “Cả thế giới nghe thấy hai con nói chuyện đấy.”</a:t>
            </a:r>
            <a:endParaRPr/>
          </a:p>
          <a:p>
            <a:pPr marL="0" marR="0" lvl="0" indent="0" algn="l"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p:txBody>
      </p:sp>
      <p:sp>
        <p:nvSpPr>
          <p:cNvPr id="2207" name="Google Shape;2207;p14"/>
          <p:cNvSpPr/>
          <p:nvPr/>
        </p:nvSpPr>
        <p:spPr>
          <a:xfrm>
            <a:off x="3442843" y="227454"/>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Luyện đọc đoạn</a:t>
            </a:r>
            <a:endParaRPr sz="4000" b="1" i="0" u="none" strike="noStrike" cap="none">
              <a:solidFill>
                <a:srgbClr val="FF0000"/>
              </a:solidFill>
              <a:latin typeface="Arial Rounded"/>
              <a:ea typeface="Arial Rounded"/>
              <a:cs typeface="Arial Rounded"/>
              <a:sym typeface="Arial Rounded"/>
            </a:endParaRPr>
          </a:p>
        </p:txBody>
      </p:sp>
      <p:sp>
        <p:nvSpPr>
          <p:cNvPr id="2208" name="Google Shape;2208;p14"/>
          <p:cNvSpPr/>
          <p:nvPr/>
        </p:nvSpPr>
        <p:spPr>
          <a:xfrm>
            <a:off x="3137832" y="5716882"/>
            <a:ext cx="7394096" cy="544830"/>
          </a:xfrm>
          <a:prstGeom prst="roundRect">
            <a:avLst>
              <a:gd name="adj" fmla="val 16667"/>
            </a:avLst>
          </a:prstGeom>
          <a:solidFill>
            <a:srgbClr val="DCF5EF"/>
          </a:solidFill>
          <a:ln w="9525" cap="flat" cmpd="sng">
            <a:solidFill>
              <a:schemeClr val="dk1"/>
            </a:solidFill>
            <a:prstDash val="solid"/>
            <a:round/>
            <a:headEnd type="none" w="sm" len="sm"/>
            <a:tailEnd type="none" w="sm" len="sm"/>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3200"/>
              <a:buFont typeface="Arial Rounded"/>
              <a:buNone/>
            </a:pPr>
            <a:r>
              <a:rPr lang="en-US" sz="3200" b="0" i="0" u="none" strike="noStrike" cap="none">
                <a:solidFill>
                  <a:srgbClr val="FF0000"/>
                </a:solidFill>
                <a:latin typeface="Arial Rounded"/>
                <a:ea typeface="Arial Rounded"/>
                <a:cs typeface="Arial Rounded"/>
                <a:sym typeface="Arial Rounded"/>
              </a:rPr>
              <a:t>Khoái chí: </a:t>
            </a:r>
            <a:r>
              <a:rPr lang="en-US" sz="3200" b="0" i="0" u="none" strike="noStrike" cap="none">
                <a:solidFill>
                  <a:srgbClr val="000000"/>
                </a:solidFill>
                <a:latin typeface="Arial Rounded"/>
                <a:ea typeface="Arial Rounded"/>
                <a:cs typeface="Arial Rounded"/>
                <a:sym typeface="Arial Rounded"/>
              </a:rPr>
              <a:t>Thích thú vì được như ý</a:t>
            </a:r>
            <a:endParaRPr sz="3200" b="0" i="0" u="none" strike="noStrike" cap="none">
              <a:solidFill>
                <a:srgbClr val="00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8"/>
                                        </p:tgtEl>
                                        <p:attrNameLst>
                                          <p:attrName>style.visibility</p:attrName>
                                        </p:attrNameLst>
                                      </p:cBhvr>
                                      <p:to>
                                        <p:strVal val="visible"/>
                                      </p:to>
                                    </p:set>
                                    <p:animEffect transition="in" filter="fade">
                                      <p:cBhvr>
                                        <p:cTn id="7" dur="500"/>
                                        <p:tgtEl>
                                          <p:spTgt spid="2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3"/>
        <p:cNvGrpSpPr/>
        <p:nvPr/>
      </p:nvGrpSpPr>
      <p:grpSpPr>
        <a:xfrm>
          <a:off x="0" y="0"/>
          <a:ext cx="0" cy="0"/>
          <a:chOff x="0" y="0"/>
          <a:chExt cx="0" cy="0"/>
        </a:xfrm>
      </p:grpSpPr>
      <p:sp>
        <p:nvSpPr>
          <p:cNvPr id="2214" name="Google Shape;2214;p15"/>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215" name="Google Shape;2215;p15"/>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216" name="Google Shape;2216;p15"/>
          <p:cNvSpPr txBox="1"/>
          <p:nvPr/>
        </p:nvSpPr>
        <p:spPr>
          <a:xfrm>
            <a:off x="620143" y="1213532"/>
            <a:ext cx="11147182" cy="541686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Điện thoại reo, cứ như là trái tim tôi đang cất tiếng hát. Tôi </a:t>
            </a:r>
            <a:r>
              <a:rPr lang="en-US" sz="3200" b="0" i="0" u="none" strike="noStrike" cap="none">
                <a:solidFill>
                  <a:schemeClr val="dk1"/>
                </a:solidFill>
                <a:latin typeface="Arial Rounded"/>
                <a:ea typeface="Arial Rounded"/>
                <a:cs typeface="Arial Rounded"/>
                <a:sym typeface="Arial Rounded"/>
              </a:rPr>
              <a:t>khoái chí </a:t>
            </a:r>
            <a:r>
              <a:rPr lang="en-US" sz="3200" b="0" i="0" u="none" strike="noStrike" cap="none">
                <a:solidFill>
                  <a:srgbClr val="000000"/>
                </a:solidFill>
                <a:latin typeface="Arial Rounded"/>
                <a:ea typeface="Arial Rounded"/>
                <a:cs typeface="Arial Rounded"/>
                <a:sym typeface="Arial Rounded"/>
              </a:rPr>
              <a:t>cầm máy.</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Minh hả? – An gào lên trong máy.</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Tớ đây. – Tôi cũng gào lên.</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Hơn </a:t>
            </a:r>
            <a:r>
              <a:rPr lang="en-US" sz="3200" b="0" i="0" u="none" strike="noStrike" cap="none">
                <a:solidFill>
                  <a:srgbClr val="FF0000"/>
                </a:solidFill>
                <a:latin typeface="Arial Rounded"/>
                <a:ea typeface="Arial Rounded"/>
                <a:cs typeface="Arial Rounded"/>
                <a:sym typeface="Arial Rounded"/>
              </a:rPr>
              <a:t>là cái chắc</a:t>
            </a:r>
            <a:r>
              <a:rPr lang="en-US" sz="3200" b="0" i="0" u="none" strike="noStrike" cap="none">
                <a:solidFill>
                  <a:srgbClr val="000000"/>
                </a:solidFill>
                <a:latin typeface="Arial Rounded"/>
                <a:ea typeface="Arial Rounded"/>
                <a:cs typeface="Arial Rounded"/>
                <a:sym typeface="Arial Rounded"/>
              </a:rPr>
              <a:t>. – Tôi cũng cười to không kém. </a:t>
            </a:r>
            <a:endParaRPr sz="32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Đến lượt cậu gọi lại cho tớ nhé. – An hét lên rồi tắt máy. Tôi ôm bụng cười. Bố tủm tỉm: “Cả thế giới nghe thấy hai con nói chuyện đấy.”</a:t>
            </a:r>
            <a:endParaRPr/>
          </a:p>
          <a:p>
            <a:pPr marL="0" marR="0" lvl="0" indent="0" algn="l"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p:txBody>
      </p:sp>
      <p:sp>
        <p:nvSpPr>
          <p:cNvPr id="2217" name="Google Shape;2217;p15"/>
          <p:cNvSpPr/>
          <p:nvPr/>
        </p:nvSpPr>
        <p:spPr>
          <a:xfrm>
            <a:off x="3442843" y="227454"/>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Luyện đọc đoạn</a:t>
            </a:r>
            <a:endParaRPr sz="4000" b="1" i="0" u="none" strike="noStrike" cap="none">
              <a:solidFill>
                <a:srgbClr val="FF0000"/>
              </a:solidFill>
              <a:latin typeface="Arial Rounded"/>
              <a:ea typeface="Arial Rounded"/>
              <a:cs typeface="Arial Rounded"/>
              <a:sym typeface="Arial Rounded"/>
            </a:endParaRPr>
          </a:p>
        </p:txBody>
      </p:sp>
      <p:sp>
        <p:nvSpPr>
          <p:cNvPr id="2218" name="Google Shape;2218;p15"/>
          <p:cNvSpPr/>
          <p:nvPr/>
        </p:nvSpPr>
        <p:spPr>
          <a:xfrm>
            <a:off x="3137832" y="5716882"/>
            <a:ext cx="7394096" cy="544830"/>
          </a:xfrm>
          <a:prstGeom prst="roundRect">
            <a:avLst>
              <a:gd name="adj" fmla="val 16667"/>
            </a:avLst>
          </a:prstGeom>
          <a:solidFill>
            <a:srgbClr val="DCF5EF"/>
          </a:solidFill>
          <a:ln w="9525" cap="flat" cmpd="sng">
            <a:solidFill>
              <a:schemeClr val="dk1"/>
            </a:solidFill>
            <a:prstDash val="solid"/>
            <a:round/>
            <a:headEnd type="none" w="sm" len="sm"/>
            <a:tailEnd type="none" w="sm" len="sm"/>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3200"/>
              <a:buFont typeface="Arial Rounded"/>
              <a:buNone/>
            </a:pPr>
            <a:r>
              <a:rPr lang="en-US" sz="3200">
                <a:solidFill>
                  <a:srgbClr val="FF0000"/>
                </a:solidFill>
                <a:latin typeface="Arial Rounded"/>
                <a:ea typeface="Arial Rounded"/>
                <a:cs typeface="Arial Rounded"/>
                <a:sym typeface="Arial Rounded"/>
              </a:rPr>
              <a:t>là cái chắc</a:t>
            </a:r>
            <a:r>
              <a:rPr lang="en-US" sz="3200" b="0" i="0" u="none" strike="noStrike" cap="none">
                <a:solidFill>
                  <a:srgbClr val="FF0000"/>
                </a:solidFill>
                <a:latin typeface="Arial Rounded"/>
                <a:ea typeface="Arial Rounded"/>
                <a:cs typeface="Arial Rounded"/>
                <a:sym typeface="Arial Rounded"/>
              </a:rPr>
              <a:t>: </a:t>
            </a:r>
            <a:r>
              <a:rPr lang="en-US" sz="3200" b="0" i="0" u="none" strike="noStrike" cap="none">
                <a:solidFill>
                  <a:srgbClr val="000000"/>
                </a:solidFill>
                <a:latin typeface="Arial Rounded"/>
                <a:ea typeface="Arial Rounded"/>
                <a:cs typeface="Arial Rounded"/>
                <a:sym typeface="Arial Rounded"/>
              </a:rPr>
              <a:t>khẳng định điều gì đó đúng.</a:t>
            </a:r>
            <a:endParaRPr sz="3200" b="0" i="0" u="none" strike="noStrike" cap="none">
              <a:solidFill>
                <a:srgbClr val="00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8"/>
                                        </p:tgtEl>
                                        <p:attrNameLst>
                                          <p:attrName>style.visibility</p:attrName>
                                        </p:attrNameLst>
                                      </p:cBhvr>
                                      <p:to>
                                        <p:strVal val="visible"/>
                                      </p:to>
                                    </p:set>
                                    <p:animEffect transition="in" filter="fade">
                                      <p:cBhvr>
                                        <p:cTn id="7" dur="500"/>
                                        <p:tgtEl>
                                          <p:spTgt spid="2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3"/>
        <p:cNvGrpSpPr/>
        <p:nvPr/>
      </p:nvGrpSpPr>
      <p:grpSpPr>
        <a:xfrm>
          <a:off x="0" y="0"/>
          <a:ext cx="0" cy="0"/>
          <a:chOff x="0" y="0"/>
          <a:chExt cx="0" cy="0"/>
        </a:xfrm>
      </p:grpSpPr>
      <p:sp>
        <p:nvSpPr>
          <p:cNvPr id="2224" name="Google Shape;2224;p16"/>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225" name="Google Shape;2225;p16"/>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226" name="Google Shape;2226;p16"/>
          <p:cNvSpPr txBox="1"/>
          <p:nvPr/>
        </p:nvSpPr>
        <p:spPr>
          <a:xfrm>
            <a:off x="620143" y="1213532"/>
            <a:ext cx="11147182" cy="541686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Tôi nhấc máy gọi lại cho An.</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 Tôi rón rén. </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bố tớ bảo chúng mình nói cho cả thành phố nghe thấy. – An thì thào.</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An cười rúc rích. Chúng tôi lại thì thào, nhưng vì nói nhỏ quá nên cứ phải nói đi nói lại.</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Hóa ra nói chuyện điện thoại cũng mệt thật.  </a:t>
            </a:r>
            <a:endParaRPr sz="32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p:txBody>
      </p:sp>
      <p:sp>
        <p:nvSpPr>
          <p:cNvPr id="2227" name="Google Shape;2227;p16"/>
          <p:cNvSpPr/>
          <p:nvPr/>
        </p:nvSpPr>
        <p:spPr>
          <a:xfrm>
            <a:off x="3442843" y="227454"/>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Luyện đọc đoạn</a:t>
            </a:r>
            <a:endParaRPr sz="4000" b="1" i="0" u="none" strike="noStrike" cap="none">
              <a:solidFill>
                <a:srgbClr val="FF0000"/>
              </a:solidFill>
              <a:latin typeface="Arial Rounded"/>
              <a:ea typeface="Arial Rounded"/>
              <a:cs typeface="Arial Rounded"/>
              <a:sym typeface="Arial Round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2"/>
        <p:cNvGrpSpPr/>
        <p:nvPr/>
      </p:nvGrpSpPr>
      <p:grpSpPr>
        <a:xfrm>
          <a:off x="0" y="0"/>
          <a:ext cx="0" cy="0"/>
          <a:chOff x="0" y="0"/>
          <a:chExt cx="0" cy="0"/>
        </a:xfrm>
      </p:grpSpPr>
      <p:sp>
        <p:nvSpPr>
          <p:cNvPr id="2233" name="Google Shape;2233;p17"/>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234" name="Google Shape;2234;p17"/>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235" name="Google Shape;2235;p17"/>
          <p:cNvSpPr txBox="1"/>
          <p:nvPr/>
        </p:nvSpPr>
        <p:spPr>
          <a:xfrm>
            <a:off x="620143" y="1213532"/>
            <a:ext cx="11147182" cy="541686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Tôi nhấc máy gọi lại cho An.</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 Tôi </a:t>
            </a:r>
            <a:r>
              <a:rPr lang="en-US" sz="3200" b="0" i="0" u="none" strike="noStrike" cap="none">
                <a:solidFill>
                  <a:srgbClr val="FF0000"/>
                </a:solidFill>
                <a:latin typeface="Arial Rounded"/>
                <a:ea typeface="Arial Rounded"/>
                <a:cs typeface="Arial Rounded"/>
                <a:sym typeface="Arial Rounded"/>
              </a:rPr>
              <a:t>rón rén. </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bố tớ bảo chúng mình nói cho cả thành phố nghe thấy. – An thì thào.</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An cười rúc rích. Chúng tôi lại thì thào, nhưng vì nói nhỏ quá nên cứ phải nói đi nói lại.</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Hóa ra nói chuyện điện thoại cũng mệt thật.  </a:t>
            </a:r>
            <a:endParaRPr sz="32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p:txBody>
      </p:sp>
      <p:sp>
        <p:nvSpPr>
          <p:cNvPr id="2236" name="Google Shape;2236;p17"/>
          <p:cNvSpPr/>
          <p:nvPr/>
        </p:nvSpPr>
        <p:spPr>
          <a:xfrm>
            <a:off x="3442843" y="227454"/>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Luyện đọc đoạn</a:t>
            </a:r>
            <a:endParaRPr sz="4000" b="1" i="0" u="none" strike="noStrike" cap="none">
              <a:solidFill>
                <a:srgbClr val="FF0000"/>
              </a:solidFill>
              <a:latin typeface="Arial Rounded"/>
              <a:ea typeface="Arial Rounded"/>
              <a:cs typeface="Arial Rounded"/>
              <a:sym typeface="Arial Rounded"/>
            </a:endParaRPr>
          </a:p>
        </p:txBody>
      </p:sp>
      <p:sp>
        <p:nvSpPr>
          <p:cNvPr id="2237" name="Google Shape;2237;p17"/>
          <p:cNvSpPr/>
          <p:nvPr/>
        </p:nvSpPr>
        <p:spPr>
          <a:xfrm>
            <a:off x="976755" y="5991342"/>
            <a:ext cx="10433957" cy="544830"/>
          </a:xfrm>
          <a:prstGeom prst="roundRect">
            <a:avLst>
              <a:gd name="adj" fmla="val 16667"/>
            </a:avLst>
          </a:prstGeom>
          <a:solidFill>
            <a:srgbClr val="DCF5EF"/>
          </a:solidFill>
          <a:ln w="9525" cap="flat" cmpd="sng">
            <a:solidFill>
              <a:schemeClr val="dk1"/>
            </a:solidFill>
            <a:prstDash val="solid"/>
            <a:round/>
            <a:headEnd type="none" w="sm" len="sm"/>
            <a:tailEnd type="none" w="sm" len="sm"/>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3200"/>
              <a:buFont typeface="Arial Rounded"/>
              <a:buNone/>
            </a:pPr>
            <a:r>
              <a:rPr lang="en-US" sz="3200">
                <a:solidFill>
                  <a:srgbClr val="FF0000"/>
                </a:solidFill>
                <a:latin typeface="Arial Rounded"/>
                <a:ea typeface="Arial Rounded"/>
                <a:cs typeface="Arial Rounded"/>
                <a:sym typeface="Arial Rounded"/>
              </a:rPr>
              <a:t>rón rén</a:t>
            </a:r>
            <a:r>
              <a:rPr lang="en-US" sz="3200" b="0" i="0" u="none" strike="noStrike" cap="none">
                <a:solidFill>
                  <a:srgbClr val="FF0000"/>
                </a:solidFill>
                <a:latin typeface="Arial Rounded"/>
                <a:ea typeface="Arial Rounded"/>
                <a:cs typeface="Arial Rounded"/>
                <a:sym typeface="Arial Rounded"/>
              </a:rPr>
              <a:t>: </a:t>
            </a:r>
            <a:r>
              <a:rPr lang="en-US" sz="3200" b="0" i="0" u="none" strike="noStrike" cap="none">
                <a:solidFill>
                  <a:srgbClr val="000000"/>
                </a:solidFill>
                <a:latin typeface="Arial Rounded"/>
                <a:ea typeface="Arial Rounded"/>
                <a:cs typeface="Arial Rounded"/>
                <a:sym typeface="Arial Rounded"/>
              </a:rPr>
              <a:t>cố mà cho thật nhẹ nhàng vì</a:t>
            </a:r>
            <a:r>
              <a:rPr lang="en-US" sz="3200">
                <a:solidFill>
                  <a:srgbClr val="000000"/>
                </a:solidFill>
                <a:latin typeface="Arial Rounded"/>
                <a:ea typeface="Arial Rounded"/>
                <a:cs typeface="Arial Rounded"/>
                <a:sym typeface="Arial Rounded"/>
              </a:rPr>
              <a:t> sợ gây tiếng động</a:t>
            </a:r>
            <a:r>
              <a:rPr lang="en-US" sz="3200" b="0" i="0" u="none" strike="noStrike" cap="none">
                <a:solidFill>
                  <a:srgbClr val="000000"/>
                </a:solidFill>
                <a:latin typeface="Arial Rounded"/>
                <a:ea typeface="Arial Rounded"/>
                <a:cs typeface="Arial Rounded"/>
                <a:sym typeface="Arial Rounded"/>
              </a:rPr>
              <a:t>.</a:t>
            </a:r>
            <a:endParaRPr sz="3200" b="0" i="0" u="none" strike="noStrike" cap="none">
              <a:solidFill>
                <a:srgbClr val="00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7"/>
                                        </p:tgtEl>
                                        <p:attrNameLst>
                                          <p:attrName>style.visibility</p:attrName>
                                        </p:attrNameLst>
                                      </p:cBhvr>
                                      <p:to>
                                        <p:strVal val="visible"/>
                                      </p:to>
                                    </p:set>
                                    <p:animEffect transition="in" filter="fade">
                                      <p:cBhvr>
                                        <p:cTn id="7" dur="500"/>
                                        <p:tgtEl>
                                          <p:spTgt spid="2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2"/>
        <p:cNvGrpSpPr/>
        <p:nvPr/>
      </p:nvGrpSpPr>
      <p:grpSpPr>
        <a:xfrm>
          <a:off x="0" y="0"/>
          <a:ext cx="0" cy="0"/>
          <a:chOff x="0" y="0"/>
          <a:chExt cx="0" cy="0"/>
        </a:xfrm>
      </p:grpSpPr>
      <p:pic>
        <p:nvPicPr>
          <p:cNvPr id="2013" name="Google Shape;2013;p1"/>
          <p:cNvPicPr preferRelativeResize="0"/>
          <p:nvPr/>
        </p:nvPicPr>
        <p:blipFill rotWithShape="1">
          <a:blip r:embed="rId4">
            <a:alphaModFix/>
          </a:blip>
          <a:srcRect l="5789" r="5789"/>
          <a:stretch/>
        </p:blipFill>
        <p:spPr>
          <a:xfrm>
            <a:off x="1" y="2590800"/>
            <a:ext cx="12192000" cy="4413169"/>
          </a:xfrm>
          <a:prstGeom prst="rect">
            <a:avLst/>
          </a:prstGeom>
          <a:noFill/>
          <a:ln>
            <a:noFill/>
          </a:ln>
        </p:spPr>
      </p:pic>
      <p:pic>
        <p:nvPicPr>
          <p:cNvPr id="2014" name="Google Shape;2014;p1"/>
          <p:cNvPicPr preferRelativeResize="0"/>
          <p:nvPr/>
        </p:nvPicPr>
        <p:blipFill rotWithShape="1">
          <a:blip r:embed="rId5">
            <a:alphaModFix/>
          </a:blip>
          <a:srcRect/>
          <a:stretch/>
        </p:blipFill>
        <p:spPr>
          <a:xfrm>
            <a:off x="600206" y="6027961"/>
            <a:ext cx="506012" cy="426757"/>
          </a:xfrm>
          <a:prstGeom prst="rect">
            <a:avLst/>
          </a:prstGeom>
          <a:noFill/>
          <a:ln>
            <a:noFill/>
          </a:ln>
        </p:spPr>
      </p:pic>
      <p:pic>
        <p:nvPicPr>
          <p:cNvPr id="2015" name="Google Shape;2015;p1"/>
          <p:cNvPicPr preferRelativeResize="0"/>
          <p:nvPr/>
        </p:nvPicPr>
        <p:blipFill rotWithShape="1">
          <a:blip r:embed="rId5">
            <a:alphaModFix/>
          </a:blip>
          <a:srcRect/>
          <a:stretch/>
        </p:blipFill>
        <p:spPr>
          <a:xfrm>
            <a:off x="11216195" y="6057396"/>
            <a:ext cx="506012" cy="426757"/>
          </a:xfrm>
          <a:prstGeom prst="rect">
            <a:avLst/>
          </a:prstGeom>
          <a:noFill/>
          <a:ln>
            <a:noFill/>
          </a:ln>
        </p:spPr>
      </p:pic>
      <p:sp>
        <p:nvSpPr>
          <p:cNvPr id="2016" name="Google Shape;2016;p1"/>
          <p:cNvSpPr/>
          <p:nvPr/>
        </p:nvSpPr>
        <p:spPr>
          <a:xfrm>
            <a:off x="1851951" y="513236"/>
            <a:ext cx="8488099" cy="5277963"/>
          </a:xfrm>
          <a:custGeom>
            <a:avLst/>
            <a:gdLst/>
            <a:ahLst/>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lt1"/>
          </a:solidFill>
          <a:ln w="76200" cap="flat" cmpd="sng">
            <a:solidFill>
              <a:srgbClr val="ED7D3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pic>
        <p:nvPicPr>
          <p:cNvPr id="2017" name="Google Shape;2017;p1"/>
          <p:cNvPicPr preferRelativeResize="0"/>
          <p:nvPr/>
        </p:nvPicPr>
        <p:blipFill rotWithShape="1">
          <a:blip r:embed="rId6">
            <a:alphaModFix/>
          </a:blip>
          <a:srcRect/>
          <a:stretch/>
        </p:blipFill>
        <p:spPr>
          <a:xfrm>
            <a:off x="9977916" y="4195741"/>
            <a:ext cx="1613878" cy="2578493"/>
          </a:xfrm>
          <a:prstGeom prst="rect">
            <a:avLst/>
          </a:prstGeom>
          <a:noFill/>
          <a:ln>
            <a:noFill/>
          </a:ln>
        </p:spPr>
      </p:pic>
      <p:pic>
        <p:nvPicPr>
          <p:cNvPr id="2018" name="Google Shape;2018;p1"/>
          <p:cNvPicPr preferRelativeResize="0"/>
          <p:nvPr/>
        </p:nvPicPr>
        <p:blipFill rotWithShape="1">
          <a:blip r:embed="rId7">
            <a:alphaModFix/>
          </a:blip>
          <a:srcRect/>
          <a:stretch/>
        </p:blipFill>
        <p:spPr>
          <a:xfrm>
            <a:off x="648482" y="4223718"/>
            <a:ext cx="1706423" cy="2522541"/>
          </a:xfrm>
          <a:prstGeom prst="rect">
            <a:avLst/>
          </a:prstGeom>
          <a:noFill/>
          <a:ln>
            <a:noFill/>
          </a:ln>
        </p:spPr>
      </p:pic>
      <p:pic>
        <p:nvPicPr>
          <p:cNvPr id="2019" name="Google Shape;2019;p1"/>
          <p:cNvPicPr preferRelativeResize="0"/>
          <p:nvPr/>
        </p:nvPicPr>
        <p:blipFill rotWithShape="1">
          <a:blip r:embed="rId8">
            <a:alphaModFix/>
          </a:blip>
          <a:srcRect/>
          <a:stretch/>
        </p:blipFill>
        <p:spPr>
          <a:xfrm>
            <a:off x="1753425" y="410832"/>
            <a:ext cx="8486368" cy="57977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9"/>
                                        </p:tgtEl>
                                        <p:attrNameLst>
                                          <p:attrName>style.visibility</p:attrName>
                                        </p:attrNameLst>
                                      </p:cBhvr>
                                      <p:to>
                                        <p:strVal val="visible"/>
                                      </p:to>
                                    </p:set>
                                    <p:animEffect transition="in" filter="fade">
                                      <p:cBhvr>
                                        <p:cTn id="7" dur="500"/>
                                        <p:tgtEl>
                                          <p:spTgt spid="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2"/>
        <p:cNvGrpSpPr/>
        <p:nvPr/>
      </p:nvGrpSpPr>
      <p:grpSpPr>
        <a:xfrm>
          <a:off x="0" y="0"/>
          <a:ext cx="0" cy="0"/>
          <a:chOff x="0" y="0"/>
          <a:chExt cx="0" cy="0"/>
        </a:xfrm>
      </p:grpSpPr>
      <p:sp>
        <p:nvSpPr>
          <p:cNvPr id="2243" name="Google Shape;2243;p18"/>
          <p:cNvSpPr/>
          <p:nvPr/>
        </p:nvSpPr>
        <p:spPr>
          <a:xfrm>
            <a:off x="195469" y="86098"/>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244" name="Google Shape;2244;p18"/>
          <p:cNvPicPr preferRelativeResize="0"/>
          <p:nvPr/>
        </p:nvPicPr>
        <p:blipFill rotWithShape="1">
          <a:blip r:embed="rId4">
            <a:alphaModFix/>
          </a:blip>
          <a:srcRect/>
          <a:stretch/>
        </p:blipFill>
        <p:spPr>
          <a:xfrm>
            <a:off x="-133414" y="5166552"/>
            <a:ext cx="3833315" cy="1820222"/>
          </a:xfrm>
          <a:prstGeom prst="rect">
            <a:avLst/>
          </a:prstGeom>
          <a:noFill/>
          <a:ln>
            <a:noFill/>
          </a:ln>
        </p:spPr>
      </p:pic>
      <p:sp>
        <p:nvSpPr>
          <p:cNvPr id="2245" name="Google Shape;2245;p18"/>
          <p:cNvSpPr txBox="1"/>
          <p:nvPr/>
        </p:nvSpPr>
        <p:spPr>
          <a:xfrm>
            <a:off x="620143" y="1213532"/>
            <a:ext cx="11147182" cy="541686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Tôi nhấc máy gọi lại cho An.</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 Tôi </a:t>
            </a:r>
            <a:r>
              <a:rPr lang="en-US" sz="3200" b="0" i="0" u="none" strike="noStrike" cap="none">
                <a:solidFill>
                  <a:schemeClr val="dk1"/>
                </a:solidFill>
                <a:latin typeface="Arial Rounded"/>
                <a:ea typeface="Arial Rounded"/>
                <a:cs typeface="Arial Rounded"/>
                <a:sym typeface="Arial Rounded"/>
              </a:rPr>
              <a:t>rón rén. </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A lô, bố tớ bảo chúng mình nói cho cả thành phố nghe thấy. – An thì thào.</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An </a:t>
            </a:r>
            <a:r>
              <a:rPr lang="en-US" sz="3200" b="0" i="0" u="none" strike="noStrike" cap="none">
                <a:solidFill>
                  <a:srgbClr val="FF0000"/>
                </a:solidFill>
                <a:latin typeface="Arial Rounded"/>
                <a:ea typeface="Arial Rounded"/>
                <a:cs typeface="Arial Rounded"/>
                <a:sym typeface="Arial Rounded"/>
              </a:rPr>
              <a:t>cười rúc rích</a:t>
            </a:r>
            <a:r>
              <a:rPr lang="en-US" sz="3200" b="0" i="0" u="none" strike="noStrike" cap="none">
                <a:solidFill>
                  <a:srgbClr val="000000"/>
                </a:solidFill>
                <a:latin typeface="Arial Rounded"/>
                <a:ea typeface="Arial Rounded"/>
                <a:cs typeface="Arial Rounded"/>
                <a:sym typeface="Arial Rounded"/>
              </a:rPr>
              <a:t>. Chúng tôi lại thì thào, nhưng vì nói nhỏ quá nên cứ phải nói đi nói lại.</a:t>
            </a:r>
            <a:endParaRPr/>
          </a:p>
          <a:p>
            <a:pPr marL="0" marR="0" lvl="0" indent="0" algn="l" rtl="0">
              <a:lnSpc>
                <a:spcPct val="100000"/>
              </a:lnSpc>
              <a:spcBef>
                <a:spcPts val="0"/>
              </a:spcBef>
              <a:spcAft>
                <a:spcPts val="0"/>
              </a:spcAft>
              <a:buClr>
                <a:srgbClr val="000000"/>
              </a:buClr>
              <a:buSzPts val="3200"/>
              <a:buFont typeface="Arial Rounded"/>
              <a:buNone/>
            </a:pPr>
            <a:r>
              <a:rPr lang="en-US" sz="3200" b="0" i="0" u="none" strike="noStrike" cap="none">
                <a:solidFill>
                  <a:srgbClr val="000000"/>
                </a:solidFill>
                <a:latin typeface="Arial Rounded"/>
                <a:ea typeface="Arial Rounded"/>
                <a:cs typeface="Arial Rounded"/>
                <a:sym typeface="Arial Rounded"/>
              </a:rPr>
              <a:t>   Hóa ra nói chuyện điện thoại cũng mệt thật.  </a:t>
            </a:r>
            <a:endParaRPr sz="32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chemeClr val="dk1"/>
              </a:buClr>
              <a:buSzPts val="3200"/>
              <a:buFont typeface="Oi"/>
              <a:buNone/>
            </a:pPr>
            <a:endParaRPr sz="3200" b="0" i="0" u="none" strike="noStrike" cap="none">
              <a:solidFill>
                <a:srgbClr val="000000"/>
              </a:solidFill>
              <a:latin typeface="Arial Rounded"/>
              <a:ea typeface="Arial Rounded"/>
              <a:cs typeface="Arial Rounded"/>
              <a:sym typeface="Arial Rounded"/>
            </a:endParaRPr>
          </a:p>
        </p:txBody>
      </p:sp>
      <p:sp>
        <p:nvSpPr>
          <p:cNvPr id="2246" name="Google Shape;2246;p18"/>
          <p:cNvSpPr/>
          <p:nvPr/>
        </p:nvSpPr>
        <p:spPr>
          <a:xfrm>
            <a:off x="3442843" y="227454"/>
            <a:ext cx="4881770" cy="844722"/>
          </a:xfrm>
          <a:custGeom>
            <a:avLst/>
            <a:gdLst/>
            <a:ahLst/>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cap="flat" cmpd="sng">
            <a:solidFill>
              <a:srgbClr val="2272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Luyện đọc đoạn</a:t>
            </a:r>
            <a:endParaRPr sz="4000" b="1" i="0" u="none" strike="noStrike" cap="none">
              <a:solidFill>
                <a:srgbClr val="FF0000"/>
              </a:solidFill>
              <a:latin typeface="Arial Rounded"/>
              <a:ea typeface="Arial Rounded"/>
              <a:cs typeface="Arial Rounded"/>
              <a:sym typeface="Arial Rounded"/>
            </a:endParaRPr>
          </a:p>
        </p:txBody>
      </p:sp>
      <p:sp>
        <p:nvSpPr>
          <p:cNvPr id="2247" name="Google Shape;2247;p18"/>
          <p:cNvSpPr/>
          <p:nvPr/>
        </p:nvSpPr>
        <p:spPr>
          <a:xfrm>
            <a:off x="976755" y="5991342"/>
            <a:ext cx="10045031" cy="544830"/>
          </a:xfrm>
          <a:prstGeom prst="roundRect">
            <a:avLst>
              <a:gd name="adj" fmla="val 16667"/>
            </a:avLst>
          </a:prstGeom>
          <a:solidFill>
            <a:srgbClr val="DCF5EF"/>
          </a:solidFill>
          <a:ln w="9525" cap="flat" cmpd="sng">
            <a:solidFill>
              <a:schemeClr val="dk1"/>
            </a:solidFill>
            <a:prstDash val="solid"/>
            <a:round/>
            <a:headEnd type="none" w="sm" len="sm"/>
            <a:tailEnd type="none" w="sm" len="sm"/>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3200"/>
              <a:buFont typeface="Arial Rounded"/>
              <a:buNone/>
            </a:pPr>
            <a:r>
              <a:rPr lang="en-US" sz="3200">
                <a:solidFill>
                  <a:srgbClr val="FF0000"/>
                </a:solidFill>
                <a:latin typeface="Arial Rounded"/>
                <a:ea typeface="Arial Rounded"/>
                <a:cs typeface="Arial Rounded"/>
                <a:sym typeface="Arial Rounded"/>
              </a:rPr>
              <a:t>c</a:t>
            </a:r>
            <a:r>
              <a:rPr lang="en-US" sz="3200" b="0" i="0" u="none" strike="noStrike" cap="none">
                <a:solidFill>
                  <a:srgbClr val="FF0000"/>
                </a:solidFill>
                <a:latin typeface="Arial Rounded"/>
                <a:ea typeface="Arial Rounded"/>
                <a:cs typeface="Arial Rounded"/>
                <a:sym typeface="Arial Rounded"/>
              </a:rPr>
              <a:t>ười rúc rích: </a:t>
            </a:r>
            <a:r>
              <a:rPr lang="en-US" sz="3200" b="0" i="0" u="none" strike="noStrike" cap="none">
                <a:solidFill>
                  <a:srgbClr val="000000"/>
                </a:solidFill>
                <a:latin typeface="Arial Rounded"/>
                <a:ea typeface="Arial Rounded"/>
                <a:cs typeface="Arial Rounded"/>
                <a:sym typeface="Arial Rounded"/>
              </a:rPr>
              <a:t>cùng cười với nhau khe khẽ và thích thú</a:t>
            </a:r>
            <a:endParaRPr sz="3200" b="0" i="0" u="none" strike="noStrike" cap="none">
              <a:solidFill>
                <a:srgbClr val="00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7"/>
                                        </p:tgtEl>
                                        <p:attrNameLst>
                                          <p:attrName>style.visibility</p:attrName>
                                        </p:attrNameLst>
                                      </p:cBhvr>
                                      <p:to>
                                        <p:strVal val="visible"/>
                                      </p:to>
                                    </p:set>
                                    <p:animEffect transition="in" filter="fade">
                                      <p:cBhvr>
                                        <p:cTn id="7" dur="500"/>
                                        <p:tgtEl>
                                          <p:spTgt spid="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grpSp>
        <p:nvGrpSpPr>
          <p:cNvPr id="2253" name="Google Shape;2253;p19"/>
          <p:cNvGrpSpPr/>
          <p:nvPr/>
        </p:nvGrpSpPr>
        <p:grpSpPr>
          <a:xfrm>
            <a:off x="0" y="4131674"/>
            <a:ext cx="12191999" cy="3225796"/>
            <a:chOff x="0" y="4119048"/>
            <a:chExt cx="10174922" cy="3716848"/>
          </a:xfrm>
        </p:grpSpPr>
        <p:pic>
          <p:nvPicPr>
            <p:cNvPr id="2254" name="Google Shape;2254;p19"/>
            <p:cNvPicPr preferRelativeResize="0"/>
            <p:nvPr/>
          </p:nvPicPr>
          <p:blipFill rotWithShape="1">
            <a:blip r:embed="rId3">
              <a:alphaModFix/>
            </a:blip>
            <a:srcRect/>
            <a:stretch/>
          </p:blipFill>
          <p:spPr>
            <a:xfrm>
              <a:off x="0" y="4119048"/>
              <a:ext cx="5562600" cy="3236478"/>
            </a:xfrm>
            <a:prstGeom prst="rect">
              <a:avLst/>
            </a:prstGeom>
            <a:noFill/>
            <a:ln>
              <a:noFill/>
            </a:ln>
          </p:spPr>
        </p:pic>
        <p:pic>
          <p:nvPicPr>
            <p:cNvPr id="2255" name="Google Shape;2255;p19"/>
            <p:cNvPicPr preferRelativeResize="0"/>
            <p:nvPr/>
          </p:nvPicPr>
          <p:blipFill rotWithShape="1">
            <a:blip r:embed="rId4">
              <a:alphaModFix/>
            </a:blip>
            <a:srcRect/>
            <a:stretch/>
          </p:blipFill>
          <p:spPr>
            <a:xfrm>
              <a:off x="5562600" y="5152316"/>
              <a:ext cx="4612322" cy="2683580"/>
            </a:xfrm>
            <a:prstGeom prst="rect">
              <a:avLst/>
            </a:prstGeom>
            <a:noFill/>
            <a:ln>
              <a:noFill/>
            </a:ln>
          </p:spPr>
        </p:pic>
      </p:grpSp>
      <p:grpSp>
        <p:nvGrpSpPr>
          <p:cNvPr id="2256" name="Google Shape;2256;p19"/>
          <p:cNvGrpSpPr/>
          <p:nvPr/>
        </p:nvGrpSpPr>
        <p:grpSpPr>
          <a:xfrm>
            <a:off x="121920" y="6005830"/>
            <a:ext cx="11851005" cy="2633980"/>
            <a:chOff x="192" y="9458"/>
            <a:chExt cx="18663" cy="4148"/>
          </a:xfrm>
        </p:grpSpPr>
        <p:pic>
          <p:nvPicPr>
            <p:cNvPr id="2257" name="Google Shape;2257;p19"/>
            <p:cNvPicPr preferRelativeResize="0"/>
            <p:nvPr/>
          </p:nvPicPr>
          <p:blipFill rotWithShape="1">
            <a:blip r:embed="rId5">
              <a:alphaModFix/>
            </a:blip>
            <a:srcRect/>
            <a:stretch/>
          </p:blipFill>
          <p:spPr>
            <a:xfrm>
              <a:off x="14364" y="9751"/>
              <a:ext cx="1560" cy="3440"/>
            </a:xfrm>
            <a:prstGeom prst="rect">
              <a:avLst/>
            </a:prstGeom>
            <a:noFill/>
            <a:ln>
              <a:noFill/>
            </a:ln>
          </p:spPr>
        </p:pic>
        <p:pic>
          <p:nvPicPr>
            <p:cNvPr id="2258" name="Google Shape;2258;p19"/>
            <p:cNvPicPr preferRelativeResize="0"/>
            <p:nvPr/>
          </p:nvPicPr>
          <p:blipFill rotWithShape="1">
            <a:blip r:embed="rId6">
              <a:alphaModFix/>
            </a:blip>
            <a:srcRect/>
            <a:stretch/>
          </p:blipFill>
          <p:spPr>
            <a:xfrm>
              <a:off x="16005" y="9621"/>
              <a:ext cx="1450" cy="2950"/>
            </a:xfrm>
            <a:prstGeom prst="rect">
              <a:avLst/>
            </a:prstGeom>
            <a:noFill/>
            <a:ln>
              <a:noFill/>
            </a:ln>
          </p:spPr>
        </p:pic>
        <p:pic>
          <p:nvPicPr>
            <p:cNvPr id="2259" name="Google Shape;2259;p19"/>
            <p:cNvPicPr preferRelativeResize="0"/>
            <p:nvPr/>
          </p:nvPicPr>
          <p:blipFill rotWithShape="1">
            <a:blip r:embed="rId7">
              <a:alphaModFix/>
            </a:blip>
            <a:srcRect/>
            <a:stretch/>
          </p:blipFill>
          <p:spPr>
            <a:xfrm>
              <a:off x="9705" y="10013"/>
              <a:ext cx="1450" cy="1120"/>
            </a:xfrm>
            <a:prstGeom prst="rect">
              <a:avLst/>
            </a:prstGeom>
            <a:noFill/>
            <a:ln>
              <a:noFill/>
            </a:ln>
          </p:spPr>
        </p:pic>
        <p:pic>
          <p:nvPicPr>
            <p:cNvPr id="2260" name="Google Shape;2260;p19"/>
            <p:cNvPicPr preferRelativeResize="0"/>
            <p:nvPr/>
          </p:nvPicPr>
          <p:blipFill rotWithShape="1">
            <a:blip r:embed="rId7">
              <a:alphaModFix/>
            </a:blip>
            <a:srcRect/>
            <a:stretch/>
          </p:blipFill>
          <p:spPr>
            <a:xfrm>
              <a:off x="11825" y="10013"/>
              <a:ext cx="1450" cy="1120"/>
            </a:xfrm>
            <a:prstGeom prst="rect">
              <a:avLst/>
            </a:prstGeom>
            <a:noFill/>
            <a:ln>
              <a:noFill/>
            </a:ln>
          </p:spPr>
        </p:pic>
        <p:pic>
          <p:nvPicPr>
            <p:cNvPr id="2261" name="Google Shape;2261;p19"/>
            <p:cNvPicPr preferRelativeResize="0"/>
            <p:nvPr/>
          </p:nvPicPr>
          <p:blipFill rotWithShape="1">
            <a:blip r:embed="rId7">
              <a:alphaModFix/>
            </a:blip>
            <a:srcRect/>
            <a:stretch/>
          </p:blipFill>
          <p:spPr>
            <a:xfrm>
              <a:off x="17405" y="10173"/>
              <a:ext cx="1450" cy="1120"/>
            </a:xfrm>
            <a:prstGeom prst="rect">
              <a:avLst/>
            </a:prstGeom>
            <a:noFill/>
            <a:ln>
              <a:noFill/>
            </a:ln>
          </p:spPr>
        </p:pic>
        <p:pic>
          <p:nvPicPr>
            <p:cNvPr id="2262" name="Google Shape;2262;p19"/>
            <p:cNvPicPr preferRelativeResize="0"/>
            <p:nvPr/>
          </p:nvPicPr>
          <p:blipFill rotWithShape="1">
            <a:blip r:embed="rId7">
              <a:alphaModFix/>
            </a:blip>
            <a:srcRect/>
            <a:stretch/>
          </p:blipFill>
          <p:spPr>
            <a:xfrm>
              <a:off x="8185" y="10166"/>
              <a:ext cx="1450" cy="1120"/>
            </a:xfrm>
            <a:prstGeom prst="rect">
              <a:avLst/>
            </a:prstGeom>
            <a:noFill/>
            <a:ln>
              <a:noFill/>
            </a:ln>
          </p:spPr>
        </p:pic>
        <p:pic>
          <p:nvPicPr>
            <p:cNvPr id="2263" name="Google Shape;2263;p19"/>
            <p:cNvPicPr preferRelativeResize="0"/>
            <p:nvPr/>
          </p:nvPicPr>
          <p:blipFill rotWithShape="1">
            <a:blip r:embed="rId8">
              <a:alphaModFix/>
            </a:blip>
            <a:srcRect/>
            <a:stretch/>
          </p:blipFill>
          <p:spPr>
            <a:xfrm>
              <a:off x="600" y="10013"/>
              <a:ext cx="1140" cy="830"/>
            </a:xfrm>
            <a:prstGeom prst="rect">
              <a:avLst/>
            </a:prstGeom>
            <a:noFill/>
            <a:ln>
              <a:noFill/>
            </a:ln>
          </p:spPr>
        </p:pic>
        <p:pic>
          <p:nvPicPr>
            <p:cNvPr id="2264" name="Google Shape;2264;p19"/>
            <p:cNvPicPr preferRelativeResize="0"/>
            <p:nvPr/>
          </p:nvPicPr>
          <p:blipFill rotWithShape="1">
            <a:blip r:embed="rId7">
              <a:alphaModFix/>
            </a:blip>
            <a:srcRect/>
            <a:stretch/>
          </p:blipFill>
          <p:spPr>
            <a:xfrm>
              <a:off x="4725" y="10293"/>
              <a:ext cx="1450" cy="1120"/>
            </a:xfrm>
            <a:prstGeom prst="rect">
              <a:avLst/>
            </a:prstGeom>
            <a:noFill/>
            <a:ln>
              <a:noFill/>
            </a:ln>
          </p:spPr>
        </p:pic>
        <p:pic>
          <p:nvPicPr>
            <p:cNvPr id="2265" name="Google Shape;2265;p19"/>
            <p:cNvPicPr preferRelativeResize="0"/>
            <p:nvPr/>
          </p:nvPicPr>
          <p:blipFill rotWithShape="1">
            <a:blip r:embed="rId5">
              <a:alphaModFix/>
            </a:blip>
            <a:srcRect/>
            <a:stretch/>
          </p:blipFill>
          <p:spPr>
            <a:xfrm flipH="1">
              <a:off x="3165" y="10166"/>
              <a:ext cx="1560" cy="3440"/>
            </a:xfrm>
            <a:prstGeom prst="rect">
              <a:avLst/>
            </a:prstGeom>
            <a:noFill/>
            <a:ln>
              <a:noFill/>
            </a:ln>
          </p:spPr>
        </p:pic>
        <p:pic>
          <p:nvPicPr>
            <p:cNvPr id="2266" name="Google Shape;2266;p19"/>
            <p:cNvPicPr preferRelativeResize="0"/>
            <p:nvPr/>
          </p:nvPicPr>
          <p:blipFill rotWithShape="1">
            <a:blip r:embed="rId9">
              <a:alphaModFix/>
            </a:blip>
            <a:srcRect/>
            <a:stretch/>
          </p:blipFill>
          <p:spPr>
            <a:xfrm flipH="1">
              <a:off x="6248" y="9956"/>
              <a:ext cx="2310" cy="2210"/>
            </a:xfrm>
            <a:prstGeom prst="rect">
              <a:avLst/>
            </a:prstGeom>
            <a:noFill/>
            <a:ln>
              <a:noFill/>
            </a:ln>
          </p:spPr>
        </p:pic>
        <p:pic>
          <p:nvPicPr>
            <p:cNvPr id="2267" name="Google Shape;2267;p19"/>
            <p:cNvPicPr preferRelativeResize="0"/>
            <p:nvPr/>
          </p:nvPicPr>
          <p:blipFill rotWithShape="1">
            <a:blip r:embed="rId10">
              <a:alphaModFix/>
            </a:blip>
            <a:srcRect/>
            <a:stretch/>
          </p:blipFill>
          <p:spPr>
            <a:xfrm>
              <a:off x="13453" y="9817"/>
              <a:ext cx="1360" cy="2070"/>
            </a:xfrm>
            <a:prstGeom prst="rect">
              <a:avLst/>
            </a:prstGeom>
            <a:noFill/>
            <a:ln>
              <a:noFill/>
            </a:ln>
          </p:spPr>
        </p:pic>
        <p:pic>
          <p:nvPicPr>
            <p:cNvPr id="2268" name="Google Shape;2268;p19"/>
            <p:cNvPicPr preferRelativeResize="0"/>
            <p:nvPr/>
          </p:nvPicPr>
          <p:blipFill rotWithShape="1">
            <a:blip r:embed="rId9">
              <a:alphaModFix/>
            </a:blip>
            <a:srcRect/>
            <a:stretch/>
          </p:blipFill>
          <p:spPr>
            <a:xfrm>
              <a:off x="1146" y="9621"/>
              <a:ext cx="2310" cy="2210"/>
            </a:xfrm>
            <a:prstGeom prst="rect">
              <a:avLst/>
            </a:prstGeom>
            <a:noFill/>
            <a:ln>
              <a:noFill/>
            </a:ln>
          </p:spPr>
        </p:pic>
        <p:pic>
          <p:nvPicPr>
            <p:cNvPr id="2269" name="Google Shape;2269;p19"/>
            <p:cNvPicPr preferRelativeResize="0"/>
            <p:nvPr/>
          </p:nvPicPr>
          <p:blipFill rotWithShape="1">
            <a:blip r:embed="rId8">
              <a:alphaModFix/>
            </a:blip>
            <a:srcRect/>
            <a:stretch/>
          </p:blipFill>
          <p:spPr>
            <a:xfrm>
              <a:off x="9242" y="9458"/>
              <a:ext cx="1140" cy="830"/>
            </a:xfrm>
            <a:prstGeom prst="rect">
              <a:avLst/>
            </a:prstGeom>
            <a:noFill/>
            <a:ln>
              <a:noFill/>
            </a:ln>
          </p:spPr>
        </p:pic>
        <p:pic>
          <p:nvPicPr>
            <p:cNvPr id="2270" name="Google Shape;2270;p19"/>
            <p:cNvPicPr preferRelativeResize="0"/>
            <p:nvPr/>
          </p:nvPicPr>
          <p:blipFill rotWithShape="1">
            <a:blip r:embed="rId8">
              <a:alphaModFix/>
            </a:blip>
            <a:srcRect/>
            <a:stretch/>
          </p:blipFill>
          <p:spPr>
            <a:xfrm>
              <a:off x="4339" y="9818"/>
              <a:ext cx="1140" cy="830"/>
            </a:xfrm>
            <a:prstGeom prst="rect">
              <a:avLst/>
            </a:prstGeom>
            <a:noFill/>
            <a:ln>
              <a:noFill/>
            </a:ln>
          </p:spPr>
        </p:pic>
        <p:pic>
          <p:nvPicPr>
            <p:cNvPr id="2271" name="Google Shape;2271;p19"/>
            <p:cNvPicPr preferRelativeResize="0"/>
            <p:nvPr/>
          </p:nvPicPr>
          <p:blipFill rotWithShape="1">
            <a:blip r:embed="rId7">
              <a:alphaModFix/>
            </a:blip>
            <a:srcRect/>
            <a:stretch/>
          </p:blipFill>
          <p:spPr>
            <a:xfrm>
              <a:off x="192" y="9458"/>
              <a:ext cx="1450" cy="1120"/>
            </a:xfrm>
            <a:prstGeom prst="rect">
              <a:avLst/>
            </a:prstGeom>
            <a:noFill/>
            <a:ln>
              <a:noFill/>
            </a:ln>
          </p:spPr>
        </p:pic>
      </p:grpSp>
      <p:grpSp>
        <p:nvGrpSpPr>
          <p:cNvPr id="2272" name="Google Shape;2272;p19"/>
          <p:cNvGrpSpPr/>
          <p:nvPr/>
        </p:nvGrpSpPr>
        <p:grpSpPr>
          <a:xfrm>
            <a:off x="351790" y="491126"/>
            <a:ext cx="5878830" cy="2358390"/>
            <a:chOff x="1132" y="1510"/>
            <a:chExt cx="9258" cy="3714"/>
          </a:xfrm>
        </p:grpSpPr>
        <p:sp>
          <p:nvSpPr>
            <p:cNvPr id="2273" name="Google Shape;2273;p19"/>
            <p:cNvSpPr/>
            <p:nvPr/>
          </p:nvSpPr>
          <p:spPr>
            <a:xfrm>
              <a:off x="1273" y="2391"/>
              <a:ext cx="8421" cy="2833"/>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sp>
          <p:nvSpPr>
            <p:cNvPr id="2274" name="Google Shape;2274;p19"/>
            <p:cNvSpPr/>
            <p:nvPr/>
          </p:nvSpPr>
          <p:spPr>
            <a:xfrm>
              <a:off x="1153" y="2251"/>
              <a:ext cx="8421" cy="2833"/>
            </a:xfrm>
            <a:prstGeom prst="roundRect">
              <a:avLst>
                <a:gd name="adj" fmla="val 16667"/>
              </a:avLst>
            </a:prstGeom>
            <a:solidFill>
              <a:srgbClr val="FFF6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2275" name="Google Shape;2275;p19"/>
            <p:cNvPicPr preferRelativeResize="0"/>
            <p:nvPr/>
          </p:nvPicPr>
          <p:blipFill rotWithShape="1">
            <a:blip r:embed="rId11">
              <a:alphaModFix/>
            </a:blip>
            <a:srcRect/>
            <a:stretch/>
          </p:blipFill>
          <p:spPr>
            <a:xfrm>
              <a:off x="1132" y="1510"/>
              <a:ext cx="9258" cy="3637"/>
            </a:xfrm>
            <a:prstGeom prst="rect">
              <a:avLst/>
            </a:prstGeom>
            <a:noFill/>
            <a:ln>
              <a:noFill/>
            </a:ln>
          </p:spPr>
        </p:pic>
      </p:grpSp>
      <p:grpSp>
        <p:nvGrpSpPr>
          <p:cNvPr id="2276" name="Google Shape;2276;p19"/>
          <p:cNvGrpSpPr/>
          <p:nvPr/>
        </p:nvGrpSpPr>
        <p:grpSpPr>
          <a:xfrm>
            <a:off x="3967480" y="3239128"/>
            <a:ext cx="7542530" cy="2661920"/>
            <a:chOff x="7118" y="5282"/>
            <a:chExt cx="11878" cy="4192"/>
          </a:xfrm>
        </p:grpSpPr>
        <p:sp>
          <p:nvSpPr>
            <p:cNvPr id="2277" name="Google Shape;2277;p19"/>
            <p:cNvSpPr/>
            <p:nvPr/>
          </p:nvSpPr>
          <p:spPr>
            <a:xfrm>
              <a:off x="7244" y="6041"/>
              <a:ext cx="11752" cy="3433"/>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sp>
          <p:nvSpPr>
            <p:cNvPr id="2278" name="Google Shape;2278;p19"/>
            <p:cNvSpPr/>
            <p:nvPr/>
          </p:nvSpPr>
          <p:spPr>
            <a:xfrm>
              <a:off x="7243" y="5870"/>
              <a:ext cx="11613" cy="3455"/>
            </a:xfrm>
            <a:prstGeom prst="roundRect">
              <a:avLst>
                <a:gd name="adj" fmla="val 16667"/>
              </a:avLst>
            </a:prstGeom>
            <a:solidFill>
              <a:srgbClr val="FFF6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2279" name="Google Shape;2279;p19"/>
            <p:cNvPicPr preferRelativeResize="0"/>
            <p:nvPr/>
          </p:nvPicPr>
          <p:blipFill rotWithShape="1">
            <a:blip r:embed="rId12">
              <a:alphaModFix/>
            </a:blip>
            <a:srcRect/>
            <a:stretch/>
          </p:blipFill>
          <p:spPr>
            <a:xfrm>
              <a:off x="7118" y="5282"/>
              <a:ext cx="11737" cy="4176"/>
            </a:xfrm>
            <a:prstGeom prst="rect">
              <a:avLst/>
            </a:prstGeom>
            <a:noFill/>
            <a:ln>
              <a:noFill/>
            </a:ln>
          </p:spPr>
        </p:pic>
      </p:grpSp>
      <p:pic>
        <p:nvPicPr>
          <p:cNvPr id="2280" name="Google Shape;2280;p19"/>
          <p:cNvPicPr preferRelativeResize="0"/>
          <p:nvPr/>
        </p:nvPicPr>
        <p:blipFill rotWithShape="1">
          <a:blip r:embed="rId13">
            <a:alphaModFix/>
          </a:blip>
          <a:srcRect/>
          <a:stretch/>
        </p:blipFill>
        <p:spPr>
          <a:xfrm flipH="1">
            <a:off x="7992008" y="-9243"/>
            <a:ext cx="4107961" cy="2905407"/>
          </a:xfrm>
          <a:prstGeom prst="rect">
            <a:avLst/>
          </a:prstGeom>
          <a:noFill/>
          <a:ln>
            <a:noFill/>
          </a:ln>
        </p:spPr>
      </p:pic>
      <p:pic>
        <p:nvPicPr>
          <p:cNvPr id="2281" name="Google Shape;2281;p19"/>
          <p:cNvPicPr preferRelativeResize="0"/>
          <p:nvPr/>
        </p:nvPicPr>
        <p:blipFill rotWithShape="1">
          <a:blip r:embed="rId14">
            <a:alphaModFix/>
          </a:blip>
          <a:srcRect/>
          <a:stretch/>
        </p:blipFill>
        <p:spPr>
          <a:xfrm>
            <a:off x="742950" y="3382553"/>
            <a:ext cx="2446114" cy="1818278"/>
          </a:xfrm>
          <a:prstGeom prst="rect">
            <a:avLst/>
          </a:prstGeom>
          <a:noFill/>
          <a:ln>
            <a:noFill/>
          </a:ln>
          <a:effectLst>
            <a:outerShdw blurRad="292100" dist="139700" dir="2700000" algn="tl" rotWithShape="0">
              <a:srgbClr val="333333">
                <a:alpha val="64705"/>
              </a:srgbClr>
            </a:outerShdw>
          </a:effectLst>
        </p:spPr>
      </p:pic>
      <p:pic>
        <p:nvPicPr>
          <p:cNvPr id="2282" name="Google Shape;2282;p19"/>
          <p:cNvPicPr preferRelativeResize="0"/>
          <p:nvPr/>
        </p:nvPicPr>
        <p:blipFill rotWithShape="1">
          <a:blip r:embed="rId15">
            <a:alphaModFix/>
          </a:blip>
          <a:srcRect/>
          <a:stretch/>
        </p:blipFill>
        <p:spPr>
          <a:xfrm>
            <a:off x="6096000" y="598905"/>
            <a:ext cx="5681610" cy="17593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276"/>
                                        </p:tgtEl>
                                        <p:attrNameLst>
                                          <p:attrName>style.visibility</p:attrName>
                                        </p:attrNameLst>
                                      </p:cBhvr>
                                      <p:to>
                                        <p:strVal val="visible"/>
                                      </p:to>
                                    </p:set>
                                    <p:animEffect transition="in" filter="fade">
                                      <p:cBhvr>
                                        <p:cTn id="7" dur="500"/>
                                        <p:tgtEl>
                                          <p:spTgt spid="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7"/>
        <p:cNvGrpSpPr/>
        <p:nvPr/>
      </p:nvGrpSpPr>
      <p:grpSpPr>
        <a:xfrm>
          <a:off x="0" y="0"/>
          <a:ext cx="0" cy="0"/>
          <a:chOff x="0" y="0"/>
          <a:chExt cx="0" cy="0"/>
        </a:xfrm>
      </p:grpSpPr>
      <p:sp>
        <p:nvSpPr>
          <p:cNvPr id="2288" name="Google Shape;2288;p20"/>
          <p:cNvSpPr/>
          <p:nvPr/>
        </p:nvSpPr>
        <p:spPr>
          <a:xfrm>
            <a:off x="0" y="1"/>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289" name="Google Shape;2289;p20"/>
          <p:cNvPicPr preferRelativeResize="0"/>
          <p:nvPr/>
        </p:nvPicPr>
        <p:blipFill rotWithShape="1">
          <a:blip r:embed="rId4">
            <a:alphaModFix/>
          </a:blip>
          <a:srcRect/>
          <a:stretch/>
        </p:blipFill>
        <p:spPr>
          <a:xfrm>
            <a:off x="4914900" y="-80312"/>
            <a:ext cx="3376524" cy="614548"/>
          </a:xfrm>
          <a:prstGeom prst="rect">
            <a:avLst/>
          </a:prstGeom>
          <a:noFill/>
          <a:ln>
            <a:noFill/>
          </a:ln>
        </p:spPr>
      </p:pic>
      <p:pic>
        <p:nvPicPr>
          <p:cNvPr id="2290" name="Google Shape;2290;p20"/>
          <p:cNvPicPr preferRelativeResize="0"/>
          <p:nvPr/>
        </p:nvPicPr>
        <p:blipFill rotWithShape="1">
          <a:blip r:embed="rId5">
            <a:alphaModFix/>
          </a:blip>
          <a:srcRect/>
          <a:stretch/>
        </p:blipFill>
        <p:spPr>
          <a:xfrm>
            <a:off x="6838886" y="2036670"/>
            <a:ext cx="3833315" cy="1820222"/>
          </a:xfrm>
          <a:prstGeom prst="rect">
            <a:avLst/>
          </a:prstGeom>
          <a:noFill/>
          <a:ln>
            <a:noFill/>
          </a:ln>
        </p:spPr>
      </p:pic>
      <p:sp>
        <p:nvSpPr>
          <p:cNvPr id="2291" name="Google Shape;2291;p20"/>
          <p:cNvSpPr txBox="1"/>
          <p:nvPr/>
        </p:nvSpPr>
        <p:spPr>
          <a:xfrm>
            <a:off x="195469" y="356981"/>
            <a:ext cx="11235952"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Điện thoại reo, cứ như là trái tim tôi đang cất tiếng hát. Tôi khoái chí cầm máy.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 lô... Minh hả? – An gào lên trong máy.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Tớ đây. – Tôi cũng gào lên.</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Hơn là cái chắc. – Tôi cũng cười to không kém.</a:t>
            </a:r>
            <a:endParaRPr/>
          </a:p>
        </p:txBody>
      </p:sp>
      <p:pic>
        <p:nvPicPr>
          <p:cNvPr id="2292" name="Google Shape;2292;p20"/>
          <p:cNvPicPr preferRelativeResize="0"/>
          <p:nvPr/>
        </p:nvPicPr>
        <p:blipFill rotWithShape="1">
          <a:blip r:embed="rId6">
            <a:alphaModFix/>
          </a:blip>
          <a:srcRect/>
          <a:stretch/>
        </p:blipFill>
        <p:spPr>
          <a:xfrm>
            <a:off x="10313731" y="3535136"/>
            <a:ext cx="1769825" cy="2481943"/>
          </a:xfrm>
          <a:prstGeom prst="rect">
            <a:avLst/>
          </a:prstGeom>
          <a:noFill/>
          <a:ln>
            <a:noFill/>
          </a:ln>
        </p:spPr>
      </p:pic>
      <p:sp>
        <p:nvSpPr>
          <p:cNvPr id="2293" name="Google Shape;2293;p20"/>
          <p:cNvSpPr txBox="1"/>
          <p:nvPr/>
        </p:nvSpPr>
        <p:spPr>
          <a:xfrm>
            <a:off x="166216" y="3679637"/>
            <a:ext cx="12140087"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Đến lượt cậu gọi lại cho tớ nhé. – An hét lên rồi tắt máy. Tôi ôm bụng cười. Bố tủm tỉm: “Cả thế giới nghe thấy hai con nói chuyện đấy.”.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Tôi nhấc máy gọi lại cho An.</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 lô. – Tôi rón rén. </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 lô, bố tớ bảo chúng mình nói cho cả thành phố nghe thấy. – An thì thào.</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An cười rúc rích. Chúng tôi lại thì thào, nhưng vì nói nhỏ quá nên cứ phải nói đi nói lại.</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Hóa ra nói chuyện điện thoại cũng mệt thật.  </a:t>
            </a:r>
            <a:endParaRPr sz="24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(Bùi Tuệ Minh)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9"/>
        <p:cNvGrpSpPr/>
        <p:nvPr/>
      </p:nvGrpSpPr>
      <p:grpSpPr>
        <a:xfrm>
          <a:off x="0" y="0"/>
          <a:ext cx="0" cy="0"/>
          <a:chOff x="0" y="0"/>
          <a:chExt cx="0" cy="0"/>
        </a:xfrm>
      </p:grpSpPr>
      <p:pic>
        <p:nvPicPr>
          <p:cNvPr id="2310" name="Google Shape;2310;p22"/>
          <p:cNvPicPr preferRelativeResize="0"/>
          <p:nvPr/>
        </p:nvPicPr>
        <p:blipFill rotWithShape="1">
          <a:blip r:embed="rId4">
            <a:alphaModFix/>
          </a:blip>
          <a:srcRect/>
          <a:stretch/>
        </p:blipFill>
        <p:spPr>
          <a:xfrm>
            <a:off x="814169" y="653129"/>
            <a:ext cx="2627272" cy="5646923"/>
          </a:xfrm>
          <a:prstGeom prst="rect">
            <a:avLst/>
          </a:prstGeom>
          <a:noFill/>
          <a:ln>
            <a:noFill/>
          </a:ln>
        </p:spPr>
      </p:pic>
      <p:pic>
        <p:nvPicPr>
          <p:cNvPr id="2311" name="Google Shape;2311;p22" descr="Icon&#10;&#10;Description automatically generated"/>
          <p:cNvPicPr preferRelativeResize="0"/>
          <p:nvPr/>
        </p:nvPicPr>
        <p:blipFill rotWithShape="1">
          <a:blip r:embed="rId5">
            <a:alphaModFix/>
          </a:blip>
          <a:srcRect/>
          <a:stretch/>
        </p:blipFill>
        <p:spPr>
          <a:xfrm>
            <a:off x="4378636" y="4196110"/>
            <a:ext cx="2755563" cy="2407162"/>
          </a:xfrm>
          <a:prstGeom prst="rect">
            <a:avLst/>
          </a:prstGeom>
          <a:noFill/>
          <a:ln>
            <a:noFill/>
          </a:ln>
        </p:spPr>
      </p:pic>
      <p:sp>
        <p:nvSpPr>
          <p:cNvPr id="2312" name="Google Shape;2312;p22"/>
          <p:cNvSpPr txBox="1"/>
          <p:nvPr/>
        </p:nvSpPr>
        <p:spPr>
          <a:xfrm>
            <a:off x="2303488" y="1583030"/>
            <a:ext cx="10195186" cy="135421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01322"/>
              </a:buClr>
              <a:buSzPts val="8800"/>
              <a:buFont typeface="Times New Roman"/>
              <a:buNone/>
            </a:pPr>
            <a:r>
              <a:rPr lang="en-US" sz="8800" b="0" i="0" u="none" strike="noStrike" cap="none">
                <a:solidFill>
                  <a:srgbClr val="101322"/>
                </a:solidFill>
                <a:latin typeface="Times New Roman"/>
                <a:ea typeface="Times New Roman"/>
                <a:cs typeface="Times New Roman"/>
                <a:sym typeface="Times New Roman"/>
              </a:rPr>
              <a:t>TÌM HIỂU BÀI </a:t>
            </a:r>
            <a:endParaRPr sz="11500" b="0" i="0" u="none" strike="noStrike" cap="none">
              <a:solidFill>
                <a:srgbClr val="101322"/>
              </a:solidFill>
              <a:latin typeface="Times New Roman"/>
              <a:ea typeface="Times New Roman"/>
              <a:cs typeface="Times New Roman"/>
              <a:sym typeface="Times New Roman"/>
            </a:endParaRPr>
          </a:p>
        </p:txBody>
      </p:sp>
      <p:pic>
        <p:nvPicPr>
          <p:cNvPr id="2313" name="Google Shape;2313;p22"/>
          <p:cNvPicPr preferRelativeResize="0"/>
          <p:nvPr/>
        </p:nvPicPr>
        <p:blipFill rotWithShape="1">
          <a:blip r:embed="rId6">
            <a:alphaModFix/>
          </a:blip>
          <a:srcRect/>
          <a:stretch/>
        </p:blipFill>
        <p:spPr>
          <a:xfrm>
            <a:off x="4145569" y="254728"/>
            <a:ext cx="1284087" cy="1064044"/>
          </a:xfrm>
          <a:prstGeom prst="rect">
            <a:avLst/>
          </a:prstGeom>
          <a:noFill/>
          <a:ln>
            <a:noFill/>
          </a:ln>
        </p:spPr>
      </p:pic>
      <p:pic>
        <p:nvPicPr>
          <p:cNvPr id="2314" name="Google Shape;2314;p22"/>
          <p:cNvPicPr preferRelativeResize="0"/>
          <p:nvPr/>
        </p:nvPicPr>
        <p:blipFill rotWithShape="1">
          <a:blip r:embed="rId6">
            <a:alphaModFix/>
          </a:blip>
          <a:srcRect/>
          <a:stretch/>
        </p:blipFill>
        <p:spPr>
          <a:xfrm flipH="1">
            <a:off x="9291994" y="254728"/>
            <a:ext cx="1284087" cy="106404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11"/>
                                        </p:tgtEl>
                                        <p:attrNameLst>
                                          <p:attrName>style.visibility</p:attrName>
                                        </p:attrNameLst>
                                      </p:cBhvr>
                                      <p:to>
                                        <p:strVal val="visible"/>
                                      </p:to>
                                    </p:set>
                                    <p:anim calcmode="lin" valueType="num">
                                      <p:cBhvr additive="base">
                                        <p:cTn id="7" dur="500"/>
                                        <p:tgtEl>
                                          <p:spTgt spid="2311"/>
                                        </p:tgtEl>
                                        <p:attrNameLst>
                                          <p:attrName>ppt_w</p:attrName>
                                        </p:attrNameLst>
                                      </p:cBhvr>
                                      <p:tavLst>
                                        <p:tav tm="0">
                                          <p:val>
                                            <p:strVal val="0"/>
                                          </p:val>
                                        </p:tav>
                                        <p:tav tm="100000">
                                          <p:val>
                                            <p:strVal val="#ppt_w"/>
                                          </p:val>
                                        </p:tav>
                                      </p:tavLst>
                                    </p:anim>
                                    <p:anim calcmode="lin" valueType="num">
                                      <p:cBhvr additive="base">
                                        <p:cTn id="8" dur="500"/>
                                        <p:tgtEl>
                                          <p:spTgt spid="2311"/>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312"/>
                                        </p:tgtEl>
                                        <p:attrNameLst>
                                          <p:attrName>style.visibility</p:attrName>
                                        </p:attrNameLst>
                                      </p:cBhvr>
                                      <p:to>
                                        <p:strVal val="visible"/>
                                      </p:to>
                                    </p:set>
                                    <p:animEffect transition="in" filter="fade">
                                      <p:cBhvr>
                                        <p:cTn id="11" dur="500"/>
                                        <p:tgtEl>
                                          <p:spTgt spid="2312"/>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2313"/>
                                        </p:tgtEl>
                                        <p:attrNameLst>
                                          <p:attrName>style.visibility</p:attrName>
                                        </p:attrNameLst>
                                      </p:cBhvr>
                                      <p:to>
                                        <p:strVal val="visible"/>
                                      </p:to>
                                    </p:set>
                                    <p:anim calcmode="lin" valueType="num">
                                      <p:cBhvr additive="base">
                                        <p:cTn id="15" dur="250"/>
                                        <p:tgtEl>
                                          <p:spTgt spid="2313"/>
                                        </p:tgtEl>
                                        <p:attrNameLst>
                                          <p:attrName>ppt_w</p:attrName>
                                        </p:attrNameLst>
                                      </p:cBhvr>
                                      <p:tavLst>
                                        <p:tav tm="0">
                                          <p:val>
                                            <p:strVal val="0"/>
                                          </p:val>
                                        </p:tav>
                                        <p:tav tm="100000">
                                          <p:val>
                                            <p:strVal val="#ppt_w"/>
                                          </p:val>
                                        </p:tav>
                                      </p:tavLst>
                                    </p:anim>
                                    <p:anim calcmode="lin" valueType="num">
                                      <p:cBhvr additive="base">
                                        <p:cTn id="16" dur="250"/>
                                        <p:tgtEl>
                                          <p:spTgt spid="231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314"/>
                                        </p:tgtEl>
                                        <p:attrNameLst>
                                          <p:attrName>style.visibility</p:attrName>
                                        </p:attrNameLst>
                                      </p:cBhvr>
                                      <p:to>
                                        <p:strVal val="visible"/>
                                      </p:to>
                                    </p:set>
                                    <p:anim calcmode="lin" valueType="num">
                                      <p:cBhvr additive="base">
                                        <p:cTn id="19" dur="250"/>
                                        <p:tgtEl>
                                          <p:spTgt spid="2314"/>
                                        </p:tgtEl>
                                        <p:attrNameLst>
                                          <p:attrName>ppt_w</p:attrName>
                                        </p:attrNameLst>
                                      </p:cBhvr>
                                      <p:tavLst>
                                        <p:tav tm="0">
                                          <p:val>
                                            <p:strVal val="0"/>
                                          </p:val>
                                        </p:tav>
                                        <p:tav tm="100000">
                                          <p:val>
                                            <p:strVal val="#ppt_w"/>
                                          </p:val>
                                        </p:tav>
                                      </p:tavLst>
                                    </p:anim>
                                    <p:anim calcmode="lin" valueType="num">
                                      <p:cBhvr additive="base">
                                        <p:cTn id="20" dur="250"/>
                                        <p:tgtEl>
                                          <p:spTgt spid="231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9"/>
        <p:cNvGrpSpPr/>
        <p:nvPr/>
      </p:nvGrpSpPr>
      <p:grpSpPr>
        <a:xfrm>
          <a:off x="0" y="0"/>
          <a:ext cx="0" cy="0"/>
          <a:chOff x="0" y="0"/>
          <a:chExt cx="0" cy="0"/>
        </a:xfrm>
      </p:grpSpPr>
      <p:pic>
        <p:nvPicPr>
          <p:cNvPr id="2320" name="Google Shape;2320;p23"/>
          <p:cNvPicPr preferRelativeResize="0"/>
          <p:nvPr/>
        </p:nvPicPr>
        <p:blipFill rotWithShape="1">
          <a:blip r:embed="rId4">
            <a:alphaModFix/>
          </a:blip>
          <a:srcRect/>
          <a:stretch/>
        </p:blipFill>
        <p:spPr>
          <a:xfrm>
            <a:off x="152400" y="348732"/>
            <a:ext cx="11734800" cy="6509268"/>
          </a:xfrm>
          <a:prstGeom prst="rect">
            <a:avLst/>
          </a:prstGeom>
          <a:noFill/>
          <a:ln>
            <a:noFill/>
          </a:ln>
        </p:spPr>
      </p:pic>
      <p:sp>
        <p:nvSpPr>
          <p:cNvPr id="2321" name="Google Shape;2321;p23"/>
          <p:cNvSpPr/>
          <p:nvPr/>
        </p:nvSpPr>
        <p:spPr>
          <a:xfrm>
            <a:off x="685800" y="2362200"/>
            <a:ext cx="11054443" cy="2095500"/>
          </a:xfrm>
          <a:prstGeom prst="roundRect">
            <a:avLst>
              <a:gd name="adj" fmla="val 46391"/>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grpSp>
        <p:nvGrpSpPr>
          <p:cNvPr id="2322" name="Google Shape;2322;p23"/>
          <p:cNvGrpSpPr/>
          <p:nvPr/>
        </p:nvGrpSpPr>
        <p:grpSpPr>
          <a:xfrm>
            <a:off x="1903627" y="473515"/>
            <a:ext cx="9983573" cy="1103239"/>
            <a:chOff x="1826053" y="473515"/>
            <a:chExt cx="8384747" cy="1103239"/>
          </a:xfrm>
        </p:grpSpPr>
        <p:sp>
          <p:nvSpPr>
            <p:cNvPr id="2323" name="Google Shape;2323;p23"/>
            <p:cNvSpPr/>
            <p:nvPr/>
          </p:nvSpPr>
          <p:spPr>
            <a:xfrm>
              <a:off x="1826053" y="473515"/>
              <a:ext cx="8384747" cy="1103239"/>
            </a:xfrm>
            <a:custGeom>
              <a:avLst/>
              <a:gdLst/>
              <a:ahLst/>
              <a:cxnLst/>
              <a:rect l="l" t="t" r="r" b="b"/>
              <a:pathLst>
                <a:path w="8539894" h="1682046" extrusionOk="0">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lt1"/>
            </a:solid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sp>
          <p:nvSpPr>
            <p:cNvPr id="2324" name="Google Shape;2324;p23"/>
            <p:cNvSpPr txBox="1"/>
            <p:nvPr/>
          </p:nvSpPr>
          <p:spPr>
            <a:xfrm>
              <a:off x="2211188" y="748135"/>
              <a:ext cx="7538988"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21828"/>
                </a:buClr>
                <a:buSzPts val="3600"/>
                <a:buFont typeface="Arial Rounded"/>
                <a:buNone/>
              </a:pPr>
              <a:r>
                <a:rPr lang="en-US" sz="3600" b="1">
                  <a:solidFill>
                    <a:srgbClr val="021828"/>
                  </a:solidFill>
                  <a:latin typeface="Arial Rounded"/>
                  <a:ea typeface="Arial Rounded"/>
                  <a:cs typeface="Arial Rounded"/>
                  <a:sym typeface="Arial Rounded"/>
                </a:rPr>
                <a:t>Giờ ra chơi, điều gì khiến Minh rất vui?</a:t>
              </a:r>
              <a:endParaRPr sz="3600" b="1" i="0" u="none" strike="noStrike" cap="none">
                <a:solidFill>
                  <a:srgbClr val="021828"/>
                </a:solidFill>
                <a:latin typeface="Arial Rounded"/>
                <a:ea typeface="Arial Rounded"/>
                <a:cs typeface="Arial Rounded"/>
                <a:sym typeface="Arial Rounded"/>
              </a:endParaRPr>
            </a:p>
          </p:txBody>
        </p:sp>
      </p:grpSp>
      <p:pic>
        <p:nvPicPr>
          <p:cNvPr id="2325" name="Google Shape;2325;p23"/>
          <p:cNvPicPr preferRelativeResize="0"/>
          <p:nvPr/>
        </p:nvPicPr>
        <p:blipFill rotWithShape="1">
          <a:blip r:embed="rId5">
            <a:alphaModFix/>
          </a:blip>
          <a:srcRect/>
          <a:stretch/>
        </p:blipFill>
        <p:spPr>
          <a:xfrm>
            <a:off x="1361975" y="152400"/>
            <a:ext cx="1000225" cy="2209800"/>
          </a:xfrm>
          <a:prstGeom prst="rect">
            <a:avLst/>
          </a:prstGeom>
          <a:noFill/>
          <a:ln>
            <a:noFill/>
          </a:ln>
        </p:spPr>
      </p:pic>
      <p:sp>
        <p:nvSpPr>
          <p:cNvPr id="2326" name="Google Shape;2326;p23"/>
          <p:cNvSpPr txBox="1"/>
          <p:nvPr/>
        </p:nvSpPr>
        <p:spPr>
          <a:xfrm>
            <a:off x="2174321" y="2714019"/>
            <a:ext cx="8941254" cy="1354217"/>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4400">
                <a:solidFill>
                  <a:srgbClr val="021828"/>
                </a:solidFill>
                <a:latin typeface="Arial Rounded"/>
                <a:ea typeface="Arial Rounded"/>
                <a:cs typeface="Arial Rounded"/>
                <a:sym typeface="Arial Rounded"/>
              </a:rPr>
              <a:t>Minh được An thông báo đi học về An sẽ gọi điện thoại cho mình.</a:t>
            </a:r>
            <a:endParaRPr sz="4400" u="none" strike="noStrike" cap="none">
              <a:solidFill>
                <a:srgbClr val="021828"/>
              </a:solidFill>
              <a:latin typeface="Arial Rounded"/>
              <a:ea typeface="Arial Rounded"/>
              <a:cs typeface="Arial Rounded"/>
              <a:sym typeface="Arial Rounded"/>
            </a:endParaRPr>
          </a:p>
        </p:txBody>
      </p:sp>
      <p:pic>
        <p:nvPicPr>
          <p:cNvPr id="2327" name="Google Shape;2327;p23"/>
          <p:cNvPicPr preferRelativeResize="0"/>
          <p:nvPr/>
        </p:nvPicPr>
        <p:blipFill rotWithShape="1">
          <a:blip r:embed="rId6">
            <a:alphaModFix/>
          </a:blip>
          <a:srcRect/>
          <a:stretch/>
        </p:blipFill>
        <p:spPr>
          <a:xfrm>
            <a:off x="1369931" y="2829853"/>
            <a:ext cx="743776" cy="72548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25"/>
                                        </p:tgtEl>
                                        <p:attrNameLst>
                                          <p:attrName>style.visibility</p:attrName>
                                        </p:attrNameLst>
                                      </p:cBhvr>
                                      <p:to>
                                        <p:strVal val="visible"/>
                                      </p:to>
                                    </p:set>
                                    <p:anim calcmode="lin" valueType="num">
                                      <p:cBhvr additive="base">
                                        <p:cTn id="7" dur="750"/>
                                        <p:tgtEl>
                                          <p:spTgt spid="2325"/>
                                        </p:tgtEl>
                                        <p:attrNameLst>
                                          <p:attrName>ppt_y</p:attrName>
                                        </p:attrNameLst>
                                      </p:cBhvr>
                                      <p:tavLst>
                                        <p:tav tm="0">
                                          <p:val>
                                            <p:strVal val="#ppt_y+1"/>
                                          </p:val>
                                        </p:tav>
                                        <p:tav tm="100000">
                                          <p:val>
                                            <p:strVal val="#ppt_y"/>
                                          </p:val>
                                        </p:tav>
                                      </p:tavLst>
                                    </p:anim>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322"/>
                                        </p:tgtEl>
                                        <p:attrNameLst>
                                          <p:attrName>style.visibility</p:attrName>
                                        </p:attrNameLst>
                                      </p:cBhvr>
                                      <p:to>
                                        <p:strVal val="visible"/>
                                      </p:to>
                                    </p:set>
                                    <p:animEffect transition="in" filter="fade">
                                      <p:cBhvr>
                                        <p:cTn id="11" dur="500"/>
                                        <p:tgtEl>
                                          <p:spTgt spid="23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327"/>
                                        </p:tgtEl>
                                        <p:attrNameLst>
                                          <p:attrName>style.visibility</p:attrName>
                                        </p:attrNameLst>
                                      </p:cBhvr>
                                      <p:to>
                                        <p:strVal val="visible"/>
                                      </p:to>
                                    </p:set>
                                    <p:anim calcmode="lin" valueType="num">
                                      <p:cBhvr additive="base">
                                        <p:cTn id="16" dur="500"/>
                                        <p:tgtEl>
                                          <p:spTgt spid="2327"/>
                                        </p:tgtEl>
                                        <p:attrNameLst>
                                          <p:attrName>ppt_x</p:attrName>
                                        </p:attrNameLst>
                                      </p:cBhvr>
                                      <p:tavLst>
                                        <p:tav tm="0">
                                          <p:val>
                                            <p:strVal val="#ppt_x-1"/>
                                          </p:val>
                                        </p:tav>
                                        <p:tav tm="100000">
                                          <p:val>
                                            <p:strVal val="#ppt_x"/>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326"/>
                                        </p:tgtEl>
                                        <p:attrNameLst>
                                          <p:attrName>style.visibility</p:attrName>
                                        </p:attrNameLst>
                                      </p:cBhvr>
                                      <p:to>
                                        <p:strVal val="visible"/>
                                      </p:to>
                                    </p:set>
                                    <p:animEffect transition="in" filter="fade">
                                      <p:cBhvr>
                                        <p:cTn id="20" dur="500"/>
                                        <p:tgtEl>
                                          <p:spTgt spid="2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2"/>
        <p:cNvGrpSpPr/>
        <p:nvPr/>
      </p:nvGrpSpPr>
      <p:grpSpPr>
        <a:xfrm>
          <a:off x="0" y="0"/>
          <a:ext cx="0" cy="0"/>
          <a:chOff x="0" y="0"/>
          <a:chExt cx="0" cy="0"/>
        </a:xfrm>
      </p:grpSpPr>
      <p:pic>
        <p:nvPicPr>
          <p:cNvPr id="2333" name="Google Shape;2333;p24"/>
          <p:cNvPicPr preferRelativeResize="0"/>
          <p:nvPr/>
        </p:nvPicPr>
        <p:blipFill rotWithShape="1">
          <a:blip r:embed="rId4">
            <a:alphaModFix/>
          </a:blip>
          <a:srcRect/>
          <a:stretch/>
        </p:blipFill>
        <p:spPr>
          <a:xfrm>
            <a:off x="381000" y="348732"/>
            <a:ext cx="11430000" cy="6160537"/>
          </a:xfrm>
          <a:prstGeom prst="rect">
            <a:avLst/>
          </a:prstGeom>
          <a:noFill/>
          <a:ln>
            <a:noFill/>
          </a:ln>
        </p:spPr>
      </p:pic>
      <p:sp>
        <p:nvSpPr>
          <p:cNvPr id="2334" name="Google Shape;2334;p24"/>
          <p:cNvSpPr/>
          <p:nvPr/>
        </p:nvSpPr>
        <p:spPr>
          <a:xfrm>
            <a:off x="957313" y="3024584"/>
            <a:ext cx="10277375" cy="1922973"/>
          </a:xfrm>
          <a:prstGeom prst="roundRect">
            <a:avLst>
              <a:gd name="adj" fmla="val 3968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grpSp>
        <p:nvGrpSpPr>
          <p:cNvPr id="2335" name="Google Shape;2335;p24"/>
          <p:cNvGrpSpPr/>
          <p:nvPr/>
        </p:nvGrpSpPr>
        <p:grpSpPr>
          <a:xfrm>
            <a:off x="1826053" y="791308"/>
            <a:ext cx="9503586" cy="1790700"/>
            <a:chOff x="1826053" y="791308"/>
            <a:chExt cx="9503586" cy="1790700"/>
          </a:xfrm>
        </p:grpSpPr>
        <p:sp>
          <p:nvSpPr>
            <p:cNvPr id="2336" name="Google Shape;2336;p24"/>
            <p:cNvSpPr/>
            <p:nvPr/>
          </p:nvSpPr>
          <p:spPr>
            <a:xfrm>
              <a:off x="1826053" y="791308"/>
              <a:ext cx="9503586" cy="1790700"/>
            </a:xfrm>
            <a:custGeom>
              <a:avLst/>
              <a:gdLst/>
              <a:ahLst/>
              <a:cxnLst/>
              <a:rect l="l" t="t" r="r" b="b"/>
              <a:pathLst>
                <a:path w="8539894" h="1682046" extrusionOk="0">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lt1"/>
            </a:solid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sp>
          <p:nvSpPr>
            <p:cNvPr id="2337" name="Google Shape;2337;p24"/>
            <p:cNvSpPr txBox="1"/>
            <p:nvPr/>
          </p:nvSpPr>
          <p:spPr>
            <a:xfrm>
              <a:off x="2214612" y="1156851"/>
              <a:ext cx="8925456"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3600"/>
                <a:buFont typeface="Arial Rounded"/>
                <a:buNone/>
              </a:pPr>
              <a:r>
                <a:rPr lang="en-US" sz="3600" b="1">
                  <a:solidFill>
                    <a:schemeClr val="dk1"/>
                  </a:solidFill>
                  <a:latin typeface="Arial Rounded"/>
                  <a:ea typeface="Arial Rounded"/>
                  <a:cs typeface="Arial Rounded"/>
                  <a:sym typeface="Arial Rounded"/>
                </a:rPr>
                <a:t>Lần đầu tiên An gọi điện thoại cho Minh, hai bạn đã nói chuyện với nhau thế nào?</a:t>
              </a:r>
              <a:endParaRPr sz="3600" b="1" i="0" u="none" strike="noStrike" cap="none">
                <a:solidFill>
                  <a:srgbClr val="000000"/>
                </a:solidFill>
                <a:latin typeface="Arial Rounded"/>
                <a:ea typeface="Arial Rounded"/>
                <a:cs typeface="Arial Rounded"/>
                <a:sym typeface="Arial Rounded"/>
              </a:endParaRPr>
            </a:p>
          </p:txBody>
        </p:sp>
      </p:grpSp>
      <p:pic>
        <p:nvPicPr>
          <p:cNvPr id="2338" name="Google Shape;2338;p24"/>
          <p:cNvPicPr preferRelativeResize="0"/>
          <p:nvPr/>
        </p:nvPicPr>
        <p:blipFill rotWithShape="1">
          <a:blip r:embed="rId5">
            <a:alphaModFix/>
          </a:blip>
          <a:srcRect/>
          <a:stretch/>
        </p:blipFill>
        <p:spPr>
          <a:xfrm>
            <a:off x="1363698" y="152400"/>
            <a:ext cx="998502" cy="2209800"/>
          </a:xfrm>
          <a:prstGeom prst="rect">
            <a:avLst/>
          </a:prstGeom>
          <a:noFill/>
          <a:ln>
            <a:noFill/>
          </a:ln>
        </p:spPr>
      </p:pic>
      <p:grpSp>
        <p:nvGrpSpPr>
          <p:cNvPr id="2339" name="Google Shape;2339;p24"/>
          <p:cNvGrpSpPr/>
          <p:nvPr/>
        </p:nvGrpSpPr>
        <p:grpSpPr>
          <a:xfrm>
            <a:off x="1363697" y="3429000"/>
            <a:ext cx="9870989" cy="1231106"/>
            <a:chOff x="5828228" y="3477995"/>
            <a:chExt cx="5796649" cy="1231106"/>
          </a:xfrm>
        </p:grpSpPr>
        <p:sp>
          <p:nvSpPr>
            <p:cNvPr id="2340" name="Google Shape;2340;p24"/>
            <p:cNvSpPr txBox="1"/>
            <p:nvPr/>
          </p:nvSpPr>
          <p:spPr>
            <a:xfrm>
              <a:off x="6557907" y="3477995"/>
              <a:ext cx="5066970" cy="1231106"/>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4000"/>
                <a:buFont typeface="Arial"/>
                <a:buNone/>
              </a:pPr>
              <a:r>
                <a:rPr lang="en-US" sz="4000" u="none" strike="noStrike" cap="none">
                  <a:solidFill>
                    <a:srgbClr val="000000"/>
                  </a:solidFill>
                  <a:latin typeface="Arial"/>
                  <a:ea typeface="Arial"/>
                  <a:cs typeface="Arial"/>
                  <a:sym typeface="Arial"/>
                </a:rPr>
                <a:t>Hai bạn cười nói rất to lại còn gào lên trong máy vì quá vui thích.</a:t>
              </a:r>
              <a:endParaRPr sz="4000" u="none" strike="noStrike" cap="none">
                <a:solidFill>
                  <a:srgbClr val="000000"/>
                </a:solidFill>
                <a:latin typeface="Arial"/>
                <a:ea typeface="Arial"/>
                <a:cs typeface="Arial"/>
                <a:sym typeface="Arial"/>
              </a:endParaRPr>
            </a:p>
          </p:txBody>
        </p:sp>
        <p:pic>
          <p:nvPicPr>
            <p:cNvPr id="2341" name="Google Shape;2341;p24"/>
            <p:cNvPicPr preferRelativeResize="0"/>
            <p:nvPr/>
          </p:nvPicPr>
          <p:blipFill rotWithShape="1">
            <a:blip r:embed="rId6">
              <a:alphaModFix/>
            </a:blip>
            <a:srcRect/>
            <a:stretch/>
          </p:blipFill>
          <p:spPr>
            <a:xfrm>
              <a:off x="5828228" y="3605296"/>
              <a:ext cx="558456" cy="858645"/>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38"/>
                                        </p:tgtEl>
                                        <p:attrNameLst>
                                          <p:attrName>style.visibility</p:attrName>
                                        </p:attrNameLst>
                                      </p:cBhvr>
                                      <p:to>
                                        <p:strVal val="visible"/>
                                      </p:to>
                                    </p:set>
                                    <p:anim calcmode="lin" valueType="num">
                                      <p:cBhvr additive="base">
                                        <p:cTn id="7" dur="750"/>
                                        <p:tgtEl>
                                          <p:spTgt spid="2338"/>
                                        </p:tgtEl>
                                        <p:attrNameLst>
                                          <p:attrName>ppt_y</p:attrName>
                                        </p:attrNameLst>
                                      </p:cBhvr>
                                      <p:tavLst>
                                        <p:tav tm="0">
                                          <p:val>
                                            <p:strVal val="#ppt_y+1"/>
                                          </p:val>
                                        </p:tav>
                                        <p:tav tm="100000">
                                          <p:val>
                                            <p:strVal val="#ppt_y"/>
                                          </p:val>
                                        </p:tav>
                                      </p:tavLst>
                                    </p:anim>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335"/>
                                        </p:tgtEl>
                                        <p:attrNameLst>
                                          <p:attrName>style.visibility</p:attrName>
                                        </p:attrNameLst>
                                      </p:cBhvr>
                                      <p:to>
                                        <p:strVal val="visible"/>
                                      </p:to>
                                    </p:set>
                                    <p:animEffect transition="in" filter="fade">
                                      <p:cBhvr>
                                        <p:cTn id="11" dur="500"/>
                                        <p:tgtEl>
                                          <p:spTgt spid="233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339"/>
                                        </p:tgtEl>
                                        <p:attrNameLst>
                                          <p:attrName>style.visibility</p:attrName>
                                        </p:attrNameLst>
                                      </p:cBhvr>
                                      <p:to>
                                        <p:strVal val="visible"/>
                                      </p:to>
                                    </p:set>
                                    <p:anim calcmode="lin" valueType="num">
                                      <p:cBhvr additive="base">
                                        <p:cTn id="16" dur="500"/>
                                        <p:tgtEl>
                                          <p:spTgt spid="2339"/>
                                        </p:tgtEl>
                                        <p:attrNameLst>
                                          <p:attrName>ppt_w</p:attrName>
                                        </p:attrNameLst>
                                      </p:cBhvr>
                                      <p:tavLst>
                                        <p:tav tm="0">
                                          <p:val>
                                            <p:strVal val="0"/>
                                          </p:val>
                                        </p:tav>
                                        <p:tav tm="100000">
                                          <p:val>
                                            <p:strVal val="#ppt_w"/>
                                          </p:val>
                                        </p:tav>
                                      </p:tavLst>
                                    </p:anim>
                                    <p:anim calcmode="lin" valueType="num">
                                      <p:cBhvr additive="base">
                                        <p:cTn id="17" dur="500"/>
                                        <p:tgtEl>
                                          <p:spTgt spid="23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6"/>
        <p:cNvGrpSpPr/>
        <p:nvPr/>
      </p:nvGrpSpPr>
      <p:grpSpPr>
        <a:xfrm>
          <a:off x="0" y="0"/>
          <a:ext cx="0" cy="0"/>
          <a:chOff x="0" y="0"/>
          <a:chExt cx="0" cy="0"/>
        </a:xfrm>
      </p:grpSpPr>
      <p:pic>
        <p:nvPicPr>
          <p:cNvPr id="2347" name="Google Shape;2347;p25"/>
          <p:cNvPicPr preferRelativeResize="0"/>
          <p:nvPr/>
        </p:nvPicPr>
        <p:blipFill rotWithShape="1">
          <a:blip r:embed="rId4">
            <a:alphaModFix/>
          </a:blip>
          <a:srcRect/>
          <a:stretch/>
        </p:blipFill>
        <p:spPr>
          <a:xfrm>
            <a:off x="381000" y="348732"/>
            <a:ext cx="11430000" cy="6160537"/>
          </a:xfrm>
          <a:prstGeom prst="rect">
            <a:avLst/>
          </a:prstGeom>
          <a:noFill/>
          <a:ln>
            <a:noFill/>
          </a:ln>
        </p:spPr>
      </p:pic>
      <p:grpSp>
        <p:nvGrpSpPr>
          <p:cNvPr id="2348" name="Google Shape;2348;p25"/>
          <p:cNvGrpSpPr/>
          <p:nvPr/>
        </p:nvGrpSpPr>
        <p:grpSpPr>
          <a:xfrm>
            <a:off x="1826053" y="791308"/>
            <a:ext cx="9157898" cy="1790700"/>
            <a:chOff x="1826053" y="791308"/>
            <a:chExt cx="9157898" cy="1790700"/>
          </a:xfrm>
        </p:grpSpPr>
        <p:sp>
          <p:nvSpPr>
            <p:cNvPr id="2349" name="Google Shape;2349;p25"/>
            <p:cNvSpPr/>
            <p:nvPr/>
          </p:nvSpPr>
          <p:spPr>
            <a:xfrm>
              <a:off x="1826053" y="791308"/>
              <a:ext cx="9157898" cy="1790700"/>
            </a:xfrm>
            <a:custGeom>
              <a:avLst/>
              <a:gdLst/>
              <a:ahLst/>
              <a:cxnLst/>
              <a:rect l="l" t="t" r="r" b="b"/>
              <a:pathLst>
                <a:path w="8539894" h="1682046" extrusionOk="0">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lt1"/>
            </a:solid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sp>
          <p:nvSpPr>
            <p:cNvPr id="2350" name="Google Shape;2350;p25"/>
            <p:cNvSpPr txBox="1"/>
            <p:nvPr/>
          </p:nvSpPr>
          <p:spPr>
            <a:xfrm>
              <a:off x="2214612" y="1173478"/>
              <a:ext cx="8557466"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a:solidFill>
                    <a:srgbClr val="000000"/>
                  </a:solidFill>
                  <a:latin typeface="Arial Rounded"/>
                  <a:ea typeface="Arial Rounded"/>
                  <a:cs typeface="Arial Rounded"/>
                  <a:sym typeface="Arial Rounded"/>
                </a:rPr>
                <a:t>Trong cuộc điện thoại lần hai, các bạn nói chuyện có gì khác lần một?</a:t>
              </a:r>
              <a:endParaRPr/>
            </a:p>
          </p:txBody>
        </p:sp>
      </p:grpSp>
      <p:sp>
        <p:nvSpPr>
          <p:cNvPr id="2351" name="Google Shape;2351;p25"/>
          <p:cNvSpPr/>
          <p:nvPr/>
        </p:nvSpPr>
        <p:spPr>
          <a:xfrm>
            <a:off x="914400" y="2781301"/>
            <a:ext cx="10314430" cy="1996085"/>
          </a:xfrm>
          <a:prstGeom prst="roundRect">
            <a:avLst>
              <a:gd name="adj" fmla="val 1868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pic>
        <p:nvPicPr>
          <p:cNvPr id="2352" name="Google Shape;2352;p25"/>
          <p:cNvPicPr preferRelativeResize="0"/>
          <p:nvPr/>
        </p:nvPicPr>
        <p:blipFill rotWithShape="1">
          <a:blip r:embed="rId5">
            <a:alphaModFix/>
          </a:blip>
          <a:srcRect/>
          <a:stretch/>
        </p:blipFill>
        <p:spPr>
          <a:xfrm>
            <a:off x="1326682" y="135017"/>
            <a:ext cx="998741" cy="2209800"/>
          </a:xfrm>
          <a:prstGeom prst="rect">
            <a:avLst/>
          </a:prstGeom>
          <a:noFill/>
          <a:ln>
            <a:noFill/>
          </a:ln>
        </p:spPr>
      </p:pic>
      <p:grpSp>
        <p:nvGrpSpPr>
          <p:cNvPr id="2353" name="Google Shape;2353;p25"/>
          <p:cNvGrpSpPr/>
          <p:nvPr/>
        </p:nvGrpSpPr>
        <p:grpSpPr>
          <a:xfrm>
            <a:off x="1069250" y="3207726"/>
            <a:ext cx="9702828" cy="1569660"/>
            <a:chOff x="5475106" y="3477995"/>
            <a:chExt cx="6025129" cy="1569660"/>
          </a:xfrm>
        </p:grpSpPr>
        <p:sp>
          <p:nvSpPr>
            <p:cNvPr id="2354" name="Google Shape;2354;p25"/>
            <p:cNvSpPr txBox="1"/>
            <p:nvPr/>
          </p:nvSpPr>
          <p:spPr>
            <a:xfrm>
              <a:off x="6262569" y="3477995"/>
              <a:ext cx="5237666" cy="156966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3400"/>
                <a:buFont typeface="Arial Rounded"/>
                <a:buNone/>
              </a:pPr>
              <a:r>
                <a:rPr lang="en-US" sz="3400" u="none" strike="noStrike" cap="none">
                  <a:solidFill>
                    <a:srgbClr val="000000"/>
                  </a:solidFill>
                  <a:latin typeface="Arial Rounded"/>
                  <a:ea typeface="Arial Rounded"/>
                  <a:cs typeface="Arial Rounded"/>
                  <a:sym typeface="Arial Rounded"/>
                </a:rPr>
                <a:t>Cả hai </a:t>
              </a:r>
              <a:r>
                <a:rPr lang="en-US" sz="3400">
                  <a:solidFill>
                    <a:srgbClr val="000000"/>
                  </a:solidFill>
                  <a:latin typeface="Arial Rounded"/>
                  <a:ea typeface="Arial Rounded"/>
                  <a:cs typeface="Arial Rounded"/>
                  <a:sym typeface="Arial Rounded"/>
                </a:rPr>
                <a:t>đ</a:t>
              </a:r>
              <a:r>
                <a:rPr lang="en-US" sz="3400" u="none" strike="noStrike" cap="none">
                  <a:solidFill>
                    <a:srgbClr val="000000"/>
                  </a:solidFill>
                  <a:latin typeface="Arial Rounded"/>
                  <a:ea typeface="Arial Rounded"/>
                  <a:cs typeface="Arial Rounded"/>
                  <a:sym typeface="Arial Rounded"/>
                </a:rPr>
                <a:t>ều nói chuyện rất nhỏ. Hai bạn cũng không cười to nữa, chỉ cười rúc rích rất khẽ.</a:t>
              </a:r>
              <a:endParaRPr sz="3400" u="none" strike="noStrike" cap="none">
                <a:solidFill>
                  <a:srgbClr val="000000"/>
                </a:solidFill>
                <a:latin typeface="Arial Rounded"/>
                <a:ea typeface="Arial Rounded"/>
                <a:cs typeface="Arial Rounded"/>
                <a:sym typeface="Arial Rounded"/>
              </a:endParaRPr>
            </a:p>
          </p:txBody>
        </p:sp>
        <p:pic>
          <p:nvPicPr>
            <p:cNvPr id="2355" name="Google Shape;2355;p25"/>
            <p:cNvPicPr preferRelativeResize="0"/>
            <p:nvPr/>
          </p:nvPicPr>
          <p:blipFill rotWithShape="1">
            <a:blip r:embed="rId6">
              <a:alphaModFix/>
            </a:blip>
            <a:srcRect/>
            <a:stretch/>
          </p:blipFill>
          <p:spPr>
            <a:xfrm>
              <a:off x="5475106" y="3510510"/>
              <a:ext cx="558456" cy="858645"/>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2"/>
                                        </p:tgtEl>
                                        <p:attrNameLst>
                                          <p:attrName>style.visibility</p:attrName>
                                        </p:attrNameLst>
                                      </p:cBhvr>
                                      <p:to>
                                        <p:strVal val="visible"/>
                                      </p:to>
                                    </p:set>
                                    <p:anim calcmode="lin" valueType="num">
                                      <p:cBhvr additive="base">
                                        <p:cTn id="7" dur="750"/>
                                        <p:tgtEl>
                                          <p:spTgt spid="2352"/>
                                        </p:tgtEl>
                                        <p:attrNameLst>
                                          <p:attrName>ppt_y</p:attrName>
                                        </p:attrNameLst>
                                      </p:cBhvr>
                                      <p:tavLst>
                                        <p:tav tm="0">
                                          <p:val>
                                            <p:strVal val="#ppt_y+1"/>
                                          </p:val>
                                        </p:tav>
                                        <p:tav tm="100000">
                                          <p:val>
                                            <p:strVal val="#ppt_y"/>
                                          </p:val>
                                        </p:tav>
                                      </p:tavLst>
                                    </p:anim>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348"/>
                                        </p:tgtEl>
                                        <p:attrNameLst>
                                          <p:attrName>style.visibility</p:attrName>
                                        </p:attrNameLst>
                                      </p:cBhvr>
                                      <p:to>
                                        <p:strVal val="visible"/>
                                      </p:to>
                                    </p:set>
                                    <p:animEffect transition="in" filter="fade">
                                      <p:cBhvr>
                                        <p:cTn id="11" dur="500"/>
                                        <p:tgtEl>
                                          <p:spTgt spid="234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353"/>
                                        </p:tgtEl>
                                        <p:attrNameLst>
                                          <p:attrName>style.visibility</p:attrName>
                                        </p:attrNameLst>
                                      </p:cBhvr>
                                      <p:to>
                                        <p:strVal val="visible"/>
                                      </p:to>
                                    </p:set>
                                    <p:anim calcmode="lin" valueType="num">
                                      <p:cBhvr additive="base">
                                        <p:cTn id="16" dur="500"/>
                                        <p:tgtEl>
                                          <p:spTgt spid="2353"/>
                                        </p:tgtEl>
                                        <p:attrNameLst>
                                          <p:attrName>ppt_w</p:attrName>
                                        </p:attrNameLst>
                                      </p:cBhvr>
                                      <p:tavLst>
                                        <p:tav tm="0">
                                          <p:val>
                                            <p:strVal val="0"/>
                                          </p:val>
                                        </p:tav>
                                        <p:tav tm="100000">
                                          <p:val>
                                            <p:strVal val="#ppt_w"/>
                                          </p:val>
                                        </p:tav>
                                      </p:tavLst>
                                    </p:anim>
                                    <p:anim calcmode="lin" valueType="num">
                                      <p:cBhvr additive="base">
                                        <p:cTn id="17" dur="500"/>
                                        <p:tgtEl>
                                          <p:spTgt spid="23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pic>
        <p:nvPicPr>
          <p:cNvPr id="2347" name="Google Shape;2347;p25"/>
          <p:cNvPicPr preferRelativeResize="0"/>
          <p:nvPr/>
        </p:nvPicPr>
        <p:blipFill rotWithShape="1">
          <a:blip r:embed="rId3">
            <a:alphaModFix/>
          </a:blip>
          <a:srcRect/>
          <a:stretch/>
        </p:blipFill>
        <p:spPr>
          <a:xfrm>
            <a:off x="381000" y="348732"/>
            <a:ext cx="11430000" cy="6160537"/>
          </a:xfrm>
          <a:prstGeom prst="rect">
            <a:avLst/>
          </a:prstGeom>
          <a:noFill/>
          <a:ln>
            <a:noFill/>
          </a:ln>
        </p:spPr>
      </p:pic>
      <p:grpSp>
        <p:nvGrpSpPr>
          <p:cNvPr id="2348" name="Google Shape;2348;p25"/>
          <p:cNvGrpSpPr/>
          <p:nvPr/>
        </p:nvGrpSpPr>
        <p:grpSpPr>
          <a:xfrm>
            <a:off x="1826053" y="791308"/>
            <a:ext cx="9157898" cy="1790700"/>
            <a:chOff x="1826053" y="791308"/>
            <a:chExt cx="9157898" cy="1790700"/>
          </a:xfrm>
        </p:grpSpPr>
        <p:sp>
          <p:nvSpPr>
            <p:cNvPr id="2349" name="Google Shape;2349;p25"/>
            <p:cNvSpPr/>
            <p:nvPr/>
          </p:nvSpPr>
          <p:spPr>
            <a:xfrm>
              <a:off x="1826053" y="791308"/>
              <a:ext cx="9157898" cy="1790700"/>
            </a:xfrm>
            <a:custGeom>
              <a:avLst/>
              <a:gdLst/>
              <a:ahLst/>
              <a:cxnLst/>
              <a:rect l="l" t="t" r="r" b="b"/>
              <a:pathLst>
                <a:path w="8539894" h="1682046" extrusionOk="0">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lt1"/>
            </a:solid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sp>
          <p:nvSpPr>
            <p:cNvPr id="2350" name="Google Shape;2350;p25"/>
            <p:cNvSpPr txBox="1"/>
            <p:nvPr/>
          </p:nvSpPr>
          <p:spPr>
            <a:xfrm>
              <a:off x="2214612" y="1173478"/>
              <a:ext cx="8557466"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dirty="0" smtClean="0">
                  <a:solidFill>
                    <a:srgbClr val="000000"/>
                  </a:solidFill>
                  <a:latin typeface="Arial Rounded"/>
                  <a:ea typeface="Arial Rounded"/>
                  <a:cs typeface="Arial Rounded"/>
                  <a:sym typeface="Arial Rounded"/>
                </a:rPr>
                <a:t>4/ </a:t>
              </a:r>
              <a:r>
                <a:rPr lang="en-US" sz="3600" b="1" i="0" u="none" strike="noStrike" cap="none" dirty="0" err="1" smtClean="0">
                  <a:solidFill>
                    <a:srgbClr val="000000"/>
                  </a:solidFill>
                  <a:latin typeface="Arial Rounded"/>
                  <a:ea typeface="Arial Rounded"/>
                  <a:cs typeface="Arial Rounded"/>
                  <a:sym typeface="Arial Rounded"/>
                </a:rPr>
                <a:t>Khi</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nói</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chuyện</a:t>
              </a:r>
              <a:r>
                <a:rPr lang="en-US" sz="3600" b="1" i="0" u="none" strike="noStrike" cap="none" dirty="0" smtClean="0">
                  <a:solidFill>
                    <a:srgbClr val="000000"/>
                  </a:solidFill>
                  <a:latin typeface="Arial Rounded"/>
                  <a:ea typeface="Arial Rounded"/>
                  <a:cs typeface="Arial Rounded"/>
                  <a:sym typeface="Arial Rounded"/>
                </a:rPr>
                <a:t> qua </a:t>
              </a:r>
              <a:r>
                <a:rPr lang="en-US" sz="3600" b="1" i="0" u="none" strike="noStrike" cap="none" dirty="0" err="1" smtClean="0">
                  <a:solidFill>
                    <a:srgbClr val="000000"/>
                  </a:solidFill>
                  <a:latin typeface="Arial Rounded"/>
                  <a:ea typeface="Arial Rounded"/>
                  <a:cs typeface="Arial Rounded"/>
                  <a:sym typeface="Arial Rounded"/>
                </a:rPr>
                <a:t>điện</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thoại</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em</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cần</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lưu</a:t>
              </a:r>
              <a:r>
                <a:rPr lang="en-US" sz="3600" b="1" i="0" u="none" strike="noStrike" cap="none" dirty="0" smtClean="0">
                  <a:solidFill>
                    <a:srgbClr val="000000"/>
                  </a:solidFill>
                  <a:latin typeface="Arial Rounded"/>
                  <a:ea typeface="Arial Rounded"/>
                  <a:cs typeface="Arial Rounded"/>
                  <a:sym typeface="Arial Rounded"/>
                </a:rPr>
                <a:t> ý </a:t>
              </a:r>
              <a:r>
                <a:rPr lang="en-US" sz="3600" b="1" i="0" u="none" strike="noStrike" cap="none" dirty="0" err="1" smtClean="0">
                  <a:solidFill>
                    <a:srgbClr val="000000"/>
                  </a:solidFill>
                  <a:latin typeface="Arial Rounded"/>
                  <a:ea typeface="Arial Rounded"/>
                  <a:cs typeface="Arial Rounded"/>
                  <a:sym typeface="Arial Rounded"/>
                </a:rPr>
                <a:t>điều</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gì</a:t>
              </a:r>
              <a:r>
                <a:rPr lang="en-US" sz="3600" b="1" i="0" u="none" strike="noStrike" cap="none" dirty="0" smtClean="0">
                  <a:solidFill>
                    <a:srgbClr val="000000"/>
                  </a:solidFill>
                  <a:latin typeface="Arial Rounded"/>
                  <a:ea typeface="Arial Rounded"/>
                  <a:cs typeface="Arial Rounded"/>
                  <a:sym typeface="Arial Rounded"/>
                </a:rPr>
                <a:t>?</a:t>
              </a:r>
              <a:endParaRPr dirty="0"/>
            </a:p>
          </p:txBody>
        </p:sp>
      </p:grpSp>
      <p:sp>
        <p:nvSpPr>
          <p:cNvPr id="2351" name="Google Shape;2351;p25"/>
          <p:cNvSpPr/>
          <p:nvPr/>
        </p:nvSpPr>
        <p:spPr>
          <a:xfrm>
            <a:off x="914400" y="2781301"/>
            <a:ext cx="10314430" cy="1996085"/>
          </a:xfrm>
          <a:prstGeom prst="roundRect">
            <a:avLst>
              <a:gd name="adj" fmla="val 1868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grpSp>
        <p:nvGrpSpPr>
          <p:cNvPr id="2353" name="Google Shape;2353;p25"/>
          <p:cNvGrpSpPr/>
          <p:nvPr/>
        </p:nvGrpSpPr>
        <p:grpSpPr>
          <a:xfrm>
            <a:off x="1069250" y="3207726"/>
            <a:ext cx="9702828" cy="1046440"/>
            <a:chOff x="5475106" y="3477995"/>
            <a:chExt cx="6025129" cy="1046440"/>
          </a:xfrm>
        </p:grpSpPr>
        <p:sp>
          <p:nvSpPr>
            <p:cNvPr id="2354" name="Google Shape;2354;p25"/>
            <p:cNvSpPr txBox="1"/>
            <p:nvPr/>
          </p:nvSpPr>
          <p:spPr>
            <a:xfrm>
              <a:off x="6262569" y="3477995"/>
              <a:ext cx="5237666" cy="104644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3400"/>
                <a:buFont typeface="Arial Rounded"/>
                <a:buNone/>
              </a:pPr>
              <a:r>
                <a:rPr lang="en-US" sz="3400" u="none" strike="noStrike" cap="none" dirty="0" err="1" smtClean="0">
                  <a:solidFill>
                    <a:srgbClr val="000000"/>
                  </a:solidFill>
                  <a:latin typeface="Arial Rounded"/>
                  <a:ea typeface="Arial Rounded"/>
                  <a:cs typeface="Arial Rounded"/>
                  <a:sym typeface="Arial Rounded"/>
                </a:rPr>
                <a:t>Nói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vừa</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đủ</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nghe</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không</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nói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quá</a:t>
              </a:r>
              <a:r>
                <a:rPr lang="en-US" sz="3400" u="none" strike="noStrike" cap="none" dirty="0" smtClean="0">
                  <a:solidFill>
                    <a:srgbClr val="000000"/>
                  </a:solidFill>
                  <a:latin typeface="Arial Rounded"/>
                  <a:ea typeface="Arial Rounded"/>
                  <a:cs typeface="Arial Rounded"/>
                  <a:sym typeface="Arial Rounded"/>
                </a:rPr>
                <a:t> to </a:t>
              </a:r>
              <a:r>
                <a:rPr lang="en-US" sz="3400" u="none" strike="noStrike" cap="none" dirty="0" err="1" smtClean="0">
                  <a:solidFill>
                    <a:srgbClr val="000000"/>
                  </a:solidFill>
                  <a:latin typeface="Arial Rounded"/>
                  <a:ea typeface="Arial Rounded"/>
                  <a:cs typeface="Arial Rounded"/>
                  <a:sym typeface="Arial Rounded"/>
                </a:rPr>
                <a:t>gây</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ảnh</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hưởng</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đến</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mọi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người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xung</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quanh</a:t>
              </a:r>
              <a:r>
                <a:rPr lang="en-US" sz="3400" u="none" strike="noStrike" cap="none" dirty="0" smtClean="0">
                  <a:solidFill>
                    <a:srgbClr val="000000"/>
                  </a:solidFill>
                  <a:latin typeface="Arial Rounded"/>
                  <a:ea typeface="Arial Rounded"/>
                  <a:cs typeface="Arial Rounded"/>
                  <a:sym typeface="Arial Rounded"/>
                </a:rPr>
                <a:t>. </a:t>
              </a:r>
              <a:endParaRPr sz="3400" u="none" strike="noStrike" cap="none" dirty="0">
                <a:solidFill>
                  <a:srgbClr val="000000"/>
                </a:solidFill>
                <a:latin typeface="Arial Rounded"/>
                <a:ea typeface="Arial Rounded"/>
                <a:cs typeface="Arial Rounded"/>
                <a:sym typeface="Arial Rounded"/>
              </a:endParaRPr>
            </a:p>
          </p:txBody>
        </p:sp>
        <p:pic>
          <p:nvPicPr>
            <p:cNvPr id="2355" name="Google Shape;2355;p25"/>
            <p:cNvPicPr preferRelativeResize="0"/>
            <p:nvPr/>
          </p:nvPicPr>
          <p:blipFill rotWithShape="1">
            <a:blip r:embed="rId4">
              <a:alphaModFix/>
            </a:blip>
            <a:srcRect/>
            <a:stretch/>
          </p:blipFill>
          <p:spPr>
            <a:xfrm>
              <a:off x="5475106" y="3510510"/>
              <a:ext cx="558456" cy="858645"/>
            </a:xfrm>
            <a:prstGeom prst="rect">
              <a:avLst/>
            </a:prstGeom>
            <a:noFill/>
            <a:ln>
              <a:noFill/>
            </a:ln>
          </p:spPr>
        </p:pic>
      </p:grpSp>
    </p:spTree>
    <p:extLst>
      <p:ext uri="{BB962C8B-B14F-4D97-AF65-F5344CB8AC3E}">
        <p14:creationId xmlns:p14="http://schemas.microsoft.com/office/powerpoint/2010/main" val="945029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48"/>
                                        </p:tgtEl>
                                        <p:attrNameLst>
                                          <p:attrName>style.visibility</p:attrName>
                                        </p:attrNameLst>
                                      </p:cBhvr>
                                      <p:to>
                                        <p:strVal val="visible"/>
                                      </p:to>
                                    </p:set>
                                    <p:animEffect transition="in" filter="fade">
                                      <p:cBhvr>
                                        <p:cTn id="7" dur="500"/>
                                        <p:tgtEl>
                                          <p:spTgt spid="234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353"/>
                                        </p:tgtEl>
                                        <p:attrNameLst>
                                          <p:attrName>style.visibility</p:attrName>
                                        </p:attrNameLst>
                                      </p:cBhvr>
                                      <p:to>
                                        <p:strVal val="visible"/>
                                      </p:to>
                                    </p:set>
                                    <p:anim calcmode="lin" valueType="num">
                                      <p:cBhvr additive="base">
                                        <p:cTn id="12" dur="500"/>
                                        <p:tgtEl>
                                          <p:spTgt spid="2353"/>
                                        </p:tgtEl>
                                        <p:attrNameLst>
                                          <p:attrName>ppt_w</p:attrName>
                                        </p:attrNameLst>
                                      </p:cBhvr>
                                      <p:tavLst>
                                        <p:tav tm="0">
                                          <p:val>
                                            <p:strVal val="0"/>
                                          </p:val>
                                        </p:tav>
                                        <p:tav tm="100000">
                                          <p:val>
                                            <p:strVal val="#ppt_w"/>
                                          </p:val>
                                        </p:tav>
                                      </p:tavLst>
                                    </p:anim>
                                    <p:anim calcmode="lin" valueType="num">
                                      <p:cBhvr additive="base">
                                        <p:cTn id="13" dur="500"/>
                                        <p:tgtEl>
                                          <p:spTgt spid="23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0"/>
        <p:cNvGrpSpPr/>
        <p:nvPr/>
      </p:nvGrpSpPr>
      <p:grpSpPr>
        <a:xfrm>
          <a:off x="0" y="0"/>
          <a:ext cx="0" cy="0"/>
          <a:chOff x="0" y="0"/>
          <a:chExt cx="0" cy="0"/>
        </a:xfrm>
      </p:grpSpPr>
      <p:pic>
        <p:nvPicPr>
          <p:cNvPr id="2361" name="Google Shape;2361;p26"/>
          <p:cNvPicPr preferRelativeResize="0"/>
          <p:nvPr/>
        </p:nvPicPr>
        <p:blipFill rotWithShape="1">
          <a:blip r:embed="rId4">
            <a:alphaModFix/>
          </a:blip>
          <a:srcRect/>
          <a:stretch/>
        </p:blipFill>
        <p:spPr>
          <a:xfrm>
            <a:off x="800100" y="348732"/>
            <a:ext cx="10591800" cy="6160537"/>
          </a:xfrm>
          <a:prstGeom prst="rect">
            <a:avLst/>
          </a:prstGeom>
          <a:noFill/>
          <a:ln>
            <a:noFill/>
          </a:ln>
        </p:spPr>
      </p:pic>
      <p:sp>
        <p:nvSpPr>
          <p:cNvPr id="2362" name="Google Shape;2362;p26"/>
          <p:cNvSpPr/>
          <p:nvPr/>
        </p:nvSpPr>
        <p:spPr>
          <a:xfrm>
            <a:off x="1207885" y="2872846"/>
            <a:ext cx="9771970" cy="3278415"/>
          </a:xfrm>
          <a:prstGeom prst="roundRect">
            <a:avLst>
              <a:gd name="adj" fmla="val 1868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grpSp>
        <p:nvGrpSpPr>
          <p:cNvPr id="2363" name="Google Shape;2363;p26"/>
          <p:cNvGrpSpPr/>
          <p:nvPr/>
        </p:nvGrpSpPr>
        <p:grpSpPr>
          <a:xfrm>
            <a:off x="1446943" y="348731"/>
            <a:ext cx="9771971" cy="2166108"/>
            <a:chOff x="1446943" y="838200"/>
            <a:chExt cx="9298116" cy="1686921"/>
          </a:xfrm>
        </p:grpSpPr>
        <p:sp>
          <p:nvSpPr>
            <p:cNvPr id="2364" name="Google Shape;2364;p26"/>
            <p:cNvSpPr/>
            <p:nvPr/>
          </p:nvSpPr>
          <p:spPr>
            <a:xfrm>
              <a:off x="1446943" y="838200"/>
              <a:ext cx="9298115" cy="1686921"/>
            </a:xfrm>
            <a:custGeom>
              <a:avLst/>
              <a:gdLst/>
              <a:ahLst/>
              <a:cxnLst/>
              <a:rect l="l" t="t" r="r" b="b"/>
              <a:pathLst>
                <a:path w="8539894" h="1682046" extrusionOk="0">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lt1"/>
            </a:solid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sp>
          <p:nvSpPr>
            <p:cNvPr id="2365" name="Google Shape;2365;p26"/>
            <p:cNvSpPr txBox="1"/>
            <p:nvPr/>
          </p:nvSpPr>
          <p:spPr>
            <a:xfrm>
              <a:off x="1576509" y="1298157"/>
              <a:ext cx="9168550" cy="7670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Đóng vai hai bạn trong câu chuyện để nói chuyện điện thoại với nhau bằng giọng nói phù hợp.</a:t>
              </a:r>
              <a:endParaRPr/>
            </a:p>
          </p:txBody>
        </p:sp>
      </p:grpSp>
      <p:pic>
        <p:nvPicPr>
          <p:cNvPr id="2366" name="Google Shape;2366;p26"/>
          <p:cNvPicPr preferRelativeResize="0"/>
          <p:nvPr/>
        </p:nvPicPr>
        <p:blipFill rotWithShape="1">
          <a:blip r:embed="rId5">
            <a:alphaModFix/>
          </a:blip>
          <a:srcRect/>
          <a:stretch/>
        </p:blipFill>
        <p:spPr>
          <a:xfrm>
            <a:off x="582887" y="312537"/>
            <a:ext cx="1000225" cy="2212584"/>
          </a:xfrm>
          <a:prstGeom prst="rect">
            <a:avLst/>
          </a:prstGeom>
          <a:noFill/>
          <a:ln>
            <a:noFill/>
          </a:ln>
        </p:spPr>
      </p:pic>
      <p:grpSp>
        <p:nvGrpSpPr>
          <p:cNvPr id="2367" name="Google Shape;2367;p26"/>
          <p:cNvGrpSpPr/>
          <p:nvPr/>
        </p:nvGrpSpPr>
        <p:grpSpPr>
          <a:xfrm>
            <a:off x="1207885" y="3105450"/>
            <a:ext cx="9568972" cy="2616101"/>
            <a:chOff x="5828228" y="3477995"/>
            <a:chExt cx="5090347" cy="2616101"/>
          </a:xfrm>
        </p:grpSpPr>
        <p:sp>
          <p:nvSpPr>
            <p:cNvPr id="2368" name="Google Shape;2368;p26"/>
            <p:cNvSpPr txBox="1"/>
            <p:nvPr/>
          </p:nvSpPr>
          <p:spPr>
            <a:xfrm>
              <a:off x="6473027" y="3477995"/>
              <a:ext cx="4445548" cy="2616101"/>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3400"/>
                <a:buFont typeface="Arial Rounded"/>
                <a:buNone/>
              </a:pPr>
              <a:r>
                <a:rPr lang="en-US" sz="3400" u="none" strike="noStrike" cap="none">
                  <a:solidFill>
                    <a:srgbClr val="000000"/>
                  </a:solidFill>
                  <a:latin typeface="Arial Rounded"/>
                  <a:ea typeface="Arial Rounded"/>
                  <a:cs typeface="Arial Rounded"/>
                  <a:sym typeface="Arial Rounded"/>
                </a:rPr>
                <a:t>+ B1: Cá nhân đọc thầm lại lời nói của hai bạn</a:t>
              </a:r>
              <a:endParaRPr/>
            </a:p>
            <a:p>
              <a:pPr marL="0" marR="0" lvl="0" indent="0" algn="just" rtl="0">
                <a:lnSpc>
                  <a:spcPct val="100000"/>
                </a:lnSpc>
                <a:spcBef>
                  <a:spcPts val="0"/>
                </a:spcBef>
                <a:spcAft>
                  <a:spcPts val="0"/>
                </a:spcAft>
                <a:buClr>
                  <a:srgbClr val="000000"/>
                </a:buClr>
                <a:buSzPts val="3400"/>
                <a:buFont typeface="Arial Rounded"/>
                <a:buNone/>
              </a:pPr>
              <a:r>
                <a:rPr lang="en-US" sz="3400" u="none" strike="noStrike" cap="none">
                  <a:solidFill>
                    <a:srgbClr val="000000"/>
                  </a:solidFill>
                  <a:latin typeface="Arial Rounded"/>
                  <a:ea typeface="Arial Rounded"/>
                  <a:cs typeface="Arial Rounded"/>
                  <a:sym typeface="Arial Rounded"/>
                </a:rPr>
                <a:t>+ B2: Từng cặp đóng vai hai bạn để nói chuyện</a:t>
              </a:r>
              <a:endParaRPr/>
            </a:p>
            <a:p>
              <a:pPr marL="0" marR="0" lvl="0" indent="0" algn="just" rtl="0">
                <a:lnSpc>
                  <a:spcPct val="100000"/>
                </a:lnSpc>
                <a:spcBef>
                  <a:spcPts val="0"/>
                </a:spcBef>
                <a:spcAft>
                  <a:spcPts val="0"/>
                </a:spcAft>
                <a:buClr>
                  <a:srgbClr val="000000"/>
                </a:buClr>
                <a:buSzPts val="3400"/>
                <a:buFont typeface="Arial Rounded"/>
                <a:buNone/>
              </a:pPr>
              <a:r>
                <a:rPr lang="en-US" sz="3400" u="none" strike="noStrike" cap="none">
                  <a:solidFill>
                    <a:srgbClr val="000000"/>
                  </a:solidFill>
                  <a:latin typeface="Arial Rounded"/>
                  <a:ea typeface="Arial Rounded"/>
                  <a:cs typeface="Arial Rounded"/>
                  <a:sym typeface="Arial Rounded"/>
                </a:rPr>
                <a:t>+ B3: Các thành viên góp ý cho nhau</a:t>
              </a:r>
              <a:endParaRPr/>
            </a:p>
          </p:txBody>
        </p:sp>
        <p:pic>
          <p:nvPicPr>
            <p:cNvPr id="2369" name="Google Shape;2369;p26"/>
            <p:cNvPicPr preferRelativeResize="0"/>
            <p:nvPr/>
          </p:nvPicPr>
          <p:blipFill rotWithShape="1">
            <a:blip r:embed="rId6">
              <a:alphaModFix/>
            </a:blip>
            <a:srcRect/>
            <a:stretch/>
          </p:blipFill>
          <p:spPr>
            <a:xfrm>
              <a:off x="5828228" y="3605296"/>
              <a:ext cx="558456" cy="858645"/>
            </a:xfrm>
            <a:prstGeom prst="rect">
              <a:avLst/>
            </a:prstGeom>
            <a:noFill/>
            <a:ln>
              <a:noFill/>
            </a:ln>
          </p:spPr>
        </p:pic>
      </p:grpSp>
      <p:sp>
        <p:nvSpPr>
          <p:cNvPr id="2370" name="Google Shape;2370;p26"/>
          <p:cNvSpPr/>
          <p:nvPr/>
        </p:nvSpPr>
        <p:spPr>
          <a:xfrm>
            <a:off x="-103903" y="2423348"/>
            <a:ext cx="1942557" cy="1104408"/>
          </a:xfrm>
          <a:prstGeom prst="cloud">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Arial Rounded"/>
                <a:ea typeface="Arial Rounded"/>
                <a:cs typeface="Arial Rounded"/>
                <a:sym typeface="Arial Rounded"/>
              </a:rPr>
              <a:t>Nhóm đôi</a:t>
            </a:r>
            <a:endParaRPr sz="2800" b="1" i="0" u="none" strike="noStrike">
              <a:solidFill>
                <a:srgbClr val="00206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67"/>
                                        </p:tgtEl>
                                        <p:attrNameLst>
                                          <p:attrName>style.visibility</p:attrName>
                                        </p:attrNameLst>
                                      </p:cBhvr>
                                      <p:to>
                                        <p:strVal val="visible"/>
                                      </p:to>
                                    </p:set>
                                    <p:anim calcmode="lin" valueType="num">
                                      <p:cBhvr additive="base">
                                        <p:cTn id="7" dur="500"/>
                                        <p:tgtEl>
                                          <p:spTgt spid="2367"/>
                                        </p:tgtEl>
                                        <p:attrNameLst>
                                          <p:attrName>ppt_w</p:attrName>
                                        </p:attrNameLst>
                                      </p:cBhvr>
                                      <p:tavLst>
                                        <p:tav tm="0">
                                          <p:val>
                                            <p:strVal val="0"/>
                                          </p:val>
                                        </p:tav>
                                        <p:tav tm="100000">
                                          <p:val>
                                            <p:strVal val="#ppt_w"/>
                                          </p:val>
                                        </p:tav>
                                      </p:tavLst>
                                    </p:anim>
                                    <p:anim calcmode="lin" valueType="num">
                                      <p:cBhvr additive="base">
                                        <p:cTn id="8" dur="500"/>
                                        <p:tgtEl>
                                          <p:spTgt spid="236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70"/>
                                        </p:tgtEl>
                                        <p:attrNameLst>
                                          <p:attrName>style.visibility</p:attrName>
                                        </p:attrNameLst>
                                      </p:cBhvr>
                                      <p:to>
                                        <p:strVal val="visible"/>
                                      </p:to>
                                    </p:set>
                                    <p:animEffect transition="in" filter="fade">
                                      <p:cBhvr>
                                        <p:cTn id="13" dur="1000"/>
                                        <p:tgtEl>
                                          <p:spTgt spid="2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5"/>
        <p:cNvGrpSpPr/>
        <p:nvPr/>
      </p:nvGrpSpPr>
      <p:grpSpPr>
        <a:xfrm>
          <a:off x="0" y="0"/>
          <a:ext cx="0" cy="0"/>
          <a:chOff x="0" y="0"/>
          <a:chExt cx="0" cy="0"/>
        </a:xfrm>
      </p:grpSpPr>
      <p:pic>
        <p:nvPicPr>
          <p:cNvPr id="2376" name="Google Shape;2376;p27"/>
          <p:cNvPicPr preferRelativeResize="0"/>
          <p:nvPr/>
        </p:nvPicPr>
        <p:blipFill rotWithShape="1">
          <a:blip r:embed="rId4">
            <a:alphaModFix/>
          </a:blip>
          <a:srcRect/>
          <a:stretch/>
        </p:blipFill>
        <p:spPr>
          <a:xfrm>
            <a:off x="799069" y="727246"/>
            <a:ext cx="10325100" cy="7212901"/>
          </a:xfrm>
          <a:prstGeom prst="rect">
            <a:avLst/>
          </a:prstGeom>
          <a:noFill/>
          <a:ln>
            <a:noFill/>
          </a:ln>
        </p:spPr>
      </p:pic>
      <p:pic>
        <p:nvPicPr>
          <p:cNvPr id="2377" name="Google Shape;2377;p27"/>
          <p:cNvPicPr preferRelativeResize="0"/>
          <p:nvPr/>
        </p:nvPicPr>
        <p:blipFill rotWithShape="1">
          <a:blip r:embed="rId5">
            <a:alphaModFix/>
          </a:blip>
          <a:srcRect/>
          <a:stretch/>
        </p:blipFill>
        <p:spPr>
          <a:xfrm>
            <a:off x="11013128" y="4333696"/>
            <a:ext cx="1771216" cy="2815778"/>
          </a:xfrm>
          <a:prstGeom prst="rect">
            <a:avLst/>
          </a:prstGeom>
          <a:noFill/>
          <a:ln>
            <a:noFill/>
          </a:ln>
        </p:spPr>
      </p:pic>
      <p:pic>
        <p:nvPicPr>
          <p:cNvPr id="2378" name="Google Shape;2378;p27"/>
          <p:cNvPicPr preferRelativeResize="0"/>
          <p:nvPr/>
        </p:nvPicPr>
        <p:blipFill rotWithShape="1">
          <a:blip r:embed="rId6">
            <a:alphaModFix/>
          </a:blip>
          <a:srcRect/>
          <a:stretch/>
        </p:blipFill>
        <p:spPr>
          <a:xfrm>
            <a:off x="-488761" y="4239680"/>
            <a:ext cx="1771216" cy="2618320"/>
          </a:xfrm>
          <a:prstGeom prst="rect">
            <a:avLst/>
          </a:prstGeom>
          <a:noFill/>
          <a:ln>
            <a:noFill/>
          </a:ln>
        </p:spPr>
      </p:pic>
      <p:sp>
        <p:nvSpPr>
          <p:cNvPr id="2379" name="Google Shape;2379;p27"/>
          <p:cNvSpPr txBox="1"/>
          <p:nvPr/>
        </p:nvSpPr>
        <p:spPr>
          <a:xfrm>
            <a:off x="2834935" y="794605"/>
            <a:ext cx="6253369" cy="9233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0000"/>
              </a:buClr>
              <a:buSzPts val="6000"/>
              <a:buFont typeface="Arial Rounded"/>
              <a:buNone/>
            </a:pPr>
            <a:r>
              <a:rPr lang="en-US" sz="6000" b="1" i="0" u="none" strike="noStrike" cap="none">
                <a:solidFill>
                  <a:srgbClr val="FF0000"/>
                </a:solidFill>
                <a:latin typeface="Arial Rounded"/>
                <a:ea typeface="Arial Rounded"/>
                <a:cs typeface="Arial Rounded"/>
                <a:sym typeface="Arial Rounded"/>
              </a:rPr>
              <a:t>Nội dung</a:t>
            </a:r>
            <a:endParaRPr/>
          </a:p>
        </p:txBody>
      </p:sp>
      <p:sp>
        <p:nvSpPr>
          <p:cNvPr id="2380" name="Google Shape;2380;p27"/>
          <p:cNvSpPr txBox="1"/>
          <p:nvPr/>
        </p:nvSpPr>
        <p:spPr>
          <a:xfrm>
            <a:off x="1807628" y="2009410"/>
            <a:ext cx="8196942" cy="353943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Bài</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đọc</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là</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cuộc</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trò</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chuyện</a:t>
            </a:r>
            <a:r>
              <a:rPr lang="en-US" sz="4600" dirty="0">
                <a:solidFill>
                  <a:srgbClr val="000000"/>
                </a:solidFill>
                <a:latin typeface="Arial Rounded"/>
                <a:ea typeface="Arial Rounded"/>
                <a:cs typeface="Arial Rounded"/>
                <a:sym typeface="Arial Rounded"/>
              </a:rPr>
              <a:t> qua </a:t>
            </a:r>
            <a:r>
              <a:rPr lang="en-US" sz="4600" dirty="0" err="1">
                <a:solidFill>
                  <a:srgbClr val="000000"/>
                </a:solidFill>
                <a:latin typeface="Arial Rounded"/>
                <a:ea typeface="Arial Rounded"/>
                <a:cs typeface="Arial Rounded"/>
                <a:sym typeface="Arial Rounded"/>
              </a:rPr>
              <a:t>điện</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thoại</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đầu</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tiên</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của</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hai</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bạn</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nhỏ</a:t>
            </a:r>
            <a:r>
              <a:rPr lang="en-US" sz="4600" dirty="0">
                <a:solidFill>
                  <a:srgbClr val="000000"/>
                </a:solidFill>
                <a:latin typeface="Arial Rounded"/>
                <a:ea typeface="Arial Rounded"/>
                <a:cs typeface="Arial Rounded"/>
                <a:sym typeface="Arial Rounded"/>
              </a:rPr>
              <a:t>. Hai </a:t>
            </a:r>
            <a:r>
              <a:rPr lang="en-US" sz="4600" dirty="0" err="1">
                <a:solidFill>
                  <a:srgbClr val="000000"/>
                </a:solidFill>
                <a:latin typeface="Arial Rounded"/>
                <a:ea typeface="Arial Rounded"/>
                <a:cs typeface="Arial Rounded"/>
                <a:sym typeface="Arial Rounded"/>
              </a:rPr>
              <a:t>bạn</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rất</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vui</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và</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thích</a:t>
            </a:r>
            <a:r>
              <a:rPr lang="en-US" sz="4600" dirty="0">
                <a:solidFill>
                  <a:srgbClr val="000000"/>
                </a:solidFill>
                <a:latin typeface="Arial Rounded"/>
                <a:ea typeface="Arial Rounded"/>
                <a:cs typeface="Arial Rounded"/>
                <a:sym typeface="Arial Rounded"/>
              </a:rPr>
              <a:t> </a:t>
            </a:r>
            <a:r>
              <a:rPr lang="en-US" sz="4600" dirty="0" err="1">
                <a:solidFill>
                  <a:srgbClr val="000000"/>
                </a:solidFill>
                <a:latin typeface="Arial Rounded"/>
                <a:ea typeface="Arial Rounded"/>
                <a:cs typeface="Arial Rounded"/>
                <a:sym typeface="Arial Rounded"/>
              </a:rPr>
              <a:t>thú</a:t>
            </a:r>
            <a:r>
              <a:rPr lang="en-US" sz="4600" dirty="0">
                <a:solidFill>
                  <a:srgbClr val="000000"/>
                </a:solidFill>
                <a:latin typeface="Arial Rounded"/>
                <a:ea typeface="Arial Rounded"/>
                <a:cs typeface="Arial Rounded"/>
                <a:sym typeface="Arial Rounded"/>
              </a:rPr>
              <a:t>. </a:t>
            </a:r>
            <a:endParaRPr sz="4600" dirty="0">
              <a:solidFill>
                <a:srgbClr val="000000"/>
              </a:solidFill>
              <a:latin typeface="Arial Rounded"/>
              <a:ea typeface="Arial Rounded"/>
              <a:cs typeface="Arial Rounded"/>
              <a:sym typeface="Arial Rounded"/>
            </a:endParaRPr>
          </a:p>
          <a:p>
            <a:pPr marL="0" marR="0" lvl="0" indent="0" algn="just" rtl="0">
              <a:spcBef>
                <a:spcPts val="0"/>
              </a:spcBef>
              <a:spcAft>
                <a:spcPts val="0"/>
              </a:spcAft>
              <a:buNone/>
            </a:pPr>
            <a:endParaRPr sz="4600" dirty="0">
              <a:solidFill>
                <a:srgbClr val="000000"/>
              </a:solidFill>
              <a:latin typeface="Arial Rounded"/>
              <a:ea typeface="Arial Rounded"/>
              <a:cs typeface="Arial Rounded"/>
              <a:sym typeface="Arial Rounde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76"/>
                                        </p:tgtEl>
                                        <p:attrNameLst>
                                          <p:attrName>style.visibility</p:attrName>
                                        </p:attrNameLst>
                                      </p:cBhvr>
                                      <p:to>
                                        <p:strVal val="visible"/>
                                      </p:to>
                                    </p:set>
                                    <p:anim calcmode="lin" valueType="num">
                                      <p:cBhvr additive="base">
                                        <p:cTn id="7" dur="500"/>
                                        <p:tgtEl>
                                          <p:spTgt spid="237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79"/>
                                        </p:tgtEl>
                                        <p:attrNameLst>
                                          <p:attrName>style.visibility</p:attrName>
                                        </p:attrNameLst>
                                      </p:cBhvr>
                                      <p:to>
                                        <p:strVal val="visible"/>
                                      </p:to>
                                    </p:set>
                                    <p:animEffect transition="in" filter="fade">
                                      <p:cBhvr>
                                        <p:cTn id="11" dur="500"/>
                                        <p:tgtEl>
                                          <p:spTgt spid="2379"/>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380"/>
                                        </p:tgtEl>
                                        <p:attrNameLst>
                                          <p:attrName>style.visibility</p:attrName>
                                        </p:attrNameLst>
                                      </p:cBhvr>
                                      <p:to>
                                        <p:strVal val="visible"/>
                                      </p:to>
                                    </p:set>
                                    <p:anim calcmode="lin" valueType="num">
                                      <p:cBhvr additive="base">
                                        <p:cTn id="16" dur="500"/>
                                        <p:tgtEl>
                                          <p:spTgt spid="2380"/>
                                        </p:tgtEl>
                                        <p:attrNameLst>
                                          <p:attrName>ppt_w</p:attrName>
                                        </p:attrNameLst>
                                      </p:cBhvr>
                                      <p:tavLst>
                                        <p:tav tm="0">
                                          <p:val>
                                            <p:strVal val="0"/>
                                          </p:val>
                                        </p:tav>
                                        <p:tav tm="100000">
                                          <p:val>
                                            <p:strVal val="#ppt_w"/>
                                          </p:val>
                                        </p:tav>
                                      </p:tavLst>
                                    </p:anim>
                                    <p:anim calcmode="lin" valueType="num">
                                      <p:cBhvr additive="base">
                                        <p:cTn id="17" dur="500"/>
                                        <p:tgtEl>
                                          <p:spTgt spid="238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0"/>
        <p:cNvGrpSpPr/>
        <p:nvPr/>
      </p:nvGrpSpPr>
      <p:grpSpPr>
        <a:xfrm>
          <a:off x="0" y="0"/>
          <a:ext cx="0" cy="0"/>
          <a:chOff x="0" y="0"/>
          <a:chExt cx="0" cy="0"/>
        </a:xfrm>
      </p:grpSpPr>
      <p:pic>
        <p:nvPicPr>
          <p:cNvPr id="2031" name="Google Shape;2031;p3"/>
          <p:cNvPicPr preferRelativeResize="0"/>
          <p:nvPr/>
        </p:nvPicPr>
        <p:blipFill rotWithShape="1">
          <a:blip r:embed="rId4">
            <a:alphaModFix/>
          </a:blip>
          <a:srcRect t="25106" r="32429"/>
          <a:stretch/>
        </p:blipFill>
        <p:spPr>
          <a:xfrm>
            <a:off x="2747715" y="-19293"/>
            <a:ext cx="6696570" cy="4945672"/>
          </a:xfrm>
          <a:prstGeom prst="rect">
            <a:avLst/>
          </a:prstGeom>
          <a:noFill/>
          <a:ln>
            <a:noFill/>
          </a:ln>
        </p:spPr>
      </p:pic>
      <p:pic>
        <p:nvPicPr>
          <p:cNvPr id="2032" name="Google Shape;2032;p3"/>
          <p:cNvPicPr preferRelativeResize="0"/>
          <p:nvPr/>
        </p:nvPicPr>
        <p:blipFill rotWithShape="1">
          <a:blip r:embed="rId5">
            <a:alphaModFix/>
          </a:blip>
          <a:srcRect l="5789" r="5789"/>
          <a:stretch/>
        </p:blipFill>
        <p:spPr>
          <a:xfrm>
            <a:off x="1" y="2590800"/>
            <a:ext cx="12192000" cy="4413169"/>
          </a:xfrm>
          <a:prstGeom prst="rect">
            <a:avLst/>
          </a:prstGeom>
          <a:noFill/>
          <a:ln>
            <a:noFill/>
          </a:ln>
        </p:spPr>
      </p:pic>
      <p:pic>
        <p:nvPicPr>
          <p:cNvPr id="2033" name="Google Shape;2033;p3"/>
          <p:cNvPicPr preferRelativeResize="0"/>
          <p:nvPr/>
        </p:nvPicPr>
        <p:blipFill rotWithShape="1">
          <a:blip r:embed="rId6">
            <a:alphaModFix/>
          </a:blip>
          <a:srcRect t="35237"/>
          <a:stretch/>
        </p:blipFill>
        <p:spPr>
          <a:xfrm rot="-168051" flipH="1">
            <a:off x="2525092" y="3709426"/>
            <a:ext cx="8450965" cy="3768864"/>
          </a:xfrm>
          <a:prstGeom prst="rect">
            <a:avLst/>
          </a:prstGeom>
          <a:noFill/>
          <a:ln>
            <a:noFill/>
          </a:ln>
        </p:spPr>
      </p:pic>
      <p:pic>
        <p:nvPicPr>
          <p:cNvPr id="2034" name="Google Shape;2034;p3"/>
          <p:cNvPicPr preferRelativeResize="0"/>
          <p:nvPr/>
        </p:nvPicPr>
        <p:blipFill rotWithShape="1">
          <a:blip r:embed="rId7">
            <a:alphaModFix/>
          </a:blip>
          <a:srcRect/>
          <a:stretch/>
        </p:blipFill>
        <p:spPr>
          <a:xfrm>
            <a:off x="6584038" y="3334268"/>
            <a:ext cx="713151" cy="1081230"/>
          </a:xfrm>
          <a:prstGeom prst="rect">
            <a:avLst/>
          </a:prstGeom>
          <a:noFill/>
          <a:ln>
            <a:noFill/>
          </a:ln>
        </p:spPr>
      </p:pic>
      <p:sp>
        <p:nvSpPr>
          <p:cNvPr id="2035" name="Google Shape;2035;p3"/>
          <p:cNvSpPr/>
          <p:nvPr/>
        </p:nvSpPr>
        <p:spPr>
          <a:xfrm>
            <a:off x="1128908" y="441428"/>
            <a:ext cx="9934185" cy="5283512"/>
          </a:xfrm>
          <a:prstGeom prst="roundRect">
            <a:avLst>
              <a:gd name="adj" fmla="val 16667"/>
            </a:avLst>
          </a:prstGeom>
          <a:solidFill>
            <a:schemeClr val="lt1">
              <a:alpha val="7372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pic>
        <p:nvPicPr>
          <p:cNvPr id="2036" name="Google Shape;2036;p3" descr="A picture containing text, orange&#10;&#10;Description automatically generated"/>
          <p:cNvPicPr preferRelativeResize="0"/>
          <p:nvPr/>
        </p:nvPicPr>
        <p:blipFill rotWithShape="1">
          <a:blip r:embed="rId8">
            <a:alphaModFix/>
          </a:blip>
          <a:srcRect/>
          <a:stretch/>
        </p:blipFill>
        <p:spPr>
          <a:xfrm>
            <a:off x="10445650" y="328025"/>
            <a:ext cx="1176245" cy="1076643"/>
          </a:xfrm>
          <a:prstGeom prst="rect">
            <a:avLst/>
          </a:prstGeom>
          <a:noFill/>
          <a:ln>
            <a:noFill/>
          </a:ln>
        </p:spPr>
      </p:pic>
      <p:pic>
        <p:nvPicPr>
          <p:cNvPr id="2037" name="Google Shape;2037;p3"/>
          <p:cNvPicPr preferRelativeResize="0"/>
          <p:nvPr/>
        </p:nvPicPr>
        <p:blipFill rotWithShape="1">
          <a:blip r:embed="rId9">
            <a:alphaModFix/>
          </a:blip>
          <a:srcRect/>
          <a:stretch/>
        </p:blipFill>
        <p:spPr>
          <a:xfrm>
            <a:off x="600206" y="6027961"/>
            <a:ext cx="506012" cy="426757"/>
          </a:xfrm>
          <a:prstGeom prst="rect">
            <a:avLst/>
          </a:prstGeom>
          <a:noFill/>
          <a:ln>
            <a:noFill/>
          </a:ln>
        </p:spPr>
      </p:pic>
      <p:pic>
        <p:nvPicPr>
          <p:cNvPr id="2038" name="Google Shape;2038;p3"/>
          <p:cNvPicPr preferRelativeResize="0"/>
          <p:nvPr/>
        </p:nvPicPr>
        <p:blipFill rotWithShape="1">
          <a:blip r:embed="rId9">
            <a:alphaModFix/>
          </a:blip>
          <a:srcRect/>
          <a:stretch/>
        </p:blipFill>
        <p:spPr>
          <a:xfrm>
            <a:off x="1532949" y="5555381"/>
            <a:ext cx="506012" cy="426757"/>
          </a:xfrm>
          <a:prstGeom prst="rect">
            <a:avLst/>
          </a:prstGeom>
          <a:noFill/>
          <a:ln>
            <a:noFill/>
          </a:ln>
        </p:spPr>
      </p:pic>
      <p:pic>
        <p:nvPicPr>
          <p:cNvPr id="2039" name="Google Shape;2039;p3"/>
          <p:cNvPicPr preferRelativeResize="0"/>
          <p:nvPr/>
        </p:nvPicPr>
        <p:blipFill rotWithShape="1">
          <a:blip r:embed="rId9">
            <a:alphaModFix/>
          </a:blip>
          <a:srcRect/>
          <a:stretch/>
        </p:blipFill>
        <p:spPr>
          <a:xfrm>
            <a:off x="2747715" y="6122939"/>
            <a:ext cx="393395" cy="331779"/>
          </a:xfrm>
          <a:prstGeom prst="rect">
            <a:avLst/>
          </a:prstGeom>
          <a:noFill/>
          <a:ln>
            <a:noFill/>
          </a:ln>
        </p:spPr>
      </p:pic>
      <p:pic>
        <p:nvPicPr>
          <p:cNvPr id="2040" name="Google Shape;2040;p3"/>
          <p:cNvPicPr preferRelativeResize="0"/>
          <p:nvPr/>
        </p:nvPicPr>
        <p:blipFill rotWithShape="1">
          <a:blip r:embed="rId9">
            <a:alphaModFix/>
          </a:blip>
          <a:srcRect/>
          <a:stretch/>
        </p:blipFill>
        <p:spPr>
          <a:xfrm>
            <a:off x="11216195" y="6057396"/>
            <a:ext cx="506012" cy="426757"/>
          </a:xfrm>
          <a:prstGeom prst="rect">
            <a:avLst/>
          </a:prstGeom>
          <a:noFill/>
          <a:ln>
            <a:noFill/>
          </a:ln>
        </p:spPr>
      </p:pic>
      <p:pic>
        <p:nvPicPr>
          <p:cNvPr id="2041" name="Google Shape;2041;p3"/>
          <p:cNvPicPr preferRelativeResize="0"/>
          <p:nvPr/>
        </p:nvPicPr>
        <p:blipFill rotWithShape="1">
          <a:blip r:embed="rId9">
            <a:alphaModFix/>
          </a:blip>
          <a:srcRect/>
          <a:stretch/>
        </p:blipFill>
        <p:spPr>
          <a:xfrm>
            <a:off x="10690479" y="5364540"/>
            <a:ext cx="393395" cy="331779"/>
          </a:xfrm>
          <a:prstGeom prst="rect">
            <a:avLst/>
          </a:prstGeom>
          <a:noFill/>
          <a:ln>
            <a:noFill/>
          </a:ln>
        </p:spPr>
      </p:pic>
      <p:pic>
        <p:nvPicPr>
          <p:cNvPr id="2042" name="Google Shape;2042;p3" descr="A picture containing toy, doll, vector graphics&#10;&#10;Description automatically generated"/>
          <p:cNvPicPr preferRelativeResize="0"/>
          <p:nvPr/>
        </p:nvPicPr>
        <p:blipFill rotWithShape="1">
          <a:blip r:embed="rId10">
            <a:alphaModFix/>
          </a:blip>
          <a:srcRect/>
          <a:stretch/>
        </p:blipFill>
        <p:spPr>
          <a:xfrm>
            <a:off x="9761938" y="3716005"/>
            <a:ext cx="2430062" cy="3141995"/>
          </a:xfrm>
          <a:prstGeom prst="rect">
            <a:avLst/>
          </a:prstGeom>
          <a:noFill/>
          <a:ln>
            <a:noFill/>
          </a:ln>
        </p:spPr>
      </p:pic>
      <p:pic>
        <p:nvPicPr>
          <p:cNvPr id="2043" name="Google Shape;2043;p3"/>
          <p:cNvPicPr preferRelativeResize="0"/>
          <p:nvPr/>
        </p:nvPicPr>
        <p:blipFill rotWithShape="1">
          <a:blip r:embed="rId11">
            <a:alphaModFix/>
          </a:blip>
          <a:srcRect/>
          <a:stretch/>
        </p:blipFill>
        <p:spPr>
          <a:xfrm>
            <a:off x="648482" y="4223718"/>
            <a:ext cx="1706423" cy="2522541"/>
          </a:xfrm>
          <a:prstGeom prst="rect">
            <a:avLst/>
          </a:prstGeom>
          <a:noFill/>
          <a:ln>
            <a:noFill/>
          </a:ln>
        </p:spPr>
      </p:pic>
      <p:sp>
        <p:nvSpPr>
          <p:cNvPr id="2044" name="Google Shape;2044;p3"/>
          <p:cNvSpPr/>
          <p:nvPr/>
        </p:nvSpPr>
        <p:spPr>
          <a:xfrm>
            <a:off x="1953787" y="2114482"/>
            <a:ext cx="9260502" cy="1666677"/>
          </a:xfrm>
          <a:prstGeom prst="roundRect">
            <a:avLst>
              <a:gd name="adj" fmla="val 16667"/>
            </a:avLst>
          </a:prstGeom>
          <a:solidFill>
            <a:schemeClr val="lt2"/>
          </a:solidFill>
          <a:ln w="12700" cap="flat" cmpd="sng">
            <a:solidFill>
              <a:srgbClr val="384B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500" b="1">
                <a:solidFill>
                  <a:srgbClr val="582F4E"/>
                </a:solidFill>
                <a:latin typeface="Cambria"/>
                <a:ea typeface="Cambria"/>
                <a:cs typeface="Cambria"/>
                <a:sym typeface="Cambria"/>
              </a:rPr>
              <a:t>Trao đổi với bạn về những lợi ích của điện thoại</a:t>
            </a:r>
            <a:endParaRPr sz="5500" b="1" i="0" u="none" strike="noStrike" cap="none">
              <a:solidFill>
                <a:srgbClr val="582F4E"/>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4"/>
                                        </p:tgtEl>
                                        <p:attrNameLst>
                                          <p:attrName>style.visibility</p:attrName>
                                        </p:attrNameLst>
                                      </p:cBhvr>
                                      <p:to>
                                        <p:strVal val="visible"/>
                                      </p:to>
                                    </p:set>
                                    <p:animEffect transition="in" filter="fade">
                                      <p:cBhvr>
                                        <p:cTn id="7" dur="500"/>
                                        <p:tgtEl>
                                          <p:spTgt spid="2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5"/>
        <p:cNvGrpSpPr/>
        <p:nvPr/>
      </p:nvGrpSpPr>
      <p:grpSpPr>
        <a:xfrm>
          <a:off x="0" y="0"/>
          <a:ext cx="0" cy="0"/>
          <a:chOff x="0" y="0"/>
          <a:chExt cx="0" cy="0"/>
        </a:xfrm>
      </p:grpSpPr>
      <p:sp>
        <p:nvSpPr>
          <p:cNvPr id="2386" name="Google Shape;2386;p28"/>
          <p:cNvSpPr txBox="1"/>
          <p:nvPr/>
        </p:nvSpPr>
        <p:spPr>
          <a:xfrm>
            <a:off x="-225903" y="-155614"/>
            <a:ext cx="14210874" cy="35394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SzPts val="8800"/>
              <a:buFont typeface="Times New Roman"/>
              <a:buNone/>
            </a:pPr>
            <a:r>
              <a:rPr lang="en-US" sz="8800" b="0" i="0" u="none" strike="noStrike" cap="none">
                <a:latin typeface="Times New Roman"/>
                <a:ea typeface="Times New Roman"/>
                <a:cs typeface="Times New Roman"/>
                <a:sym typeface="Times New Roman"/>
              </a:rPr>
              <a:t>LUYỆN</a:t>
            </a:r>
            <a:r>
              <a:rPr lang="en-US" sz="11500" b="0" i="0" u="none" strike="noStrike" cap="none">
                <a:latin typeface="Times New Roman"/>
                <a:ea typeface="Times New Roman"/>
                <a:cs typeface="Times New Roman"/>
                <a:sym typeface="Times New Roman"/>
              </a:rPr>
              <a:t> </a:t>
            </a:r>
            <a:endParaRPr/>
          </a:p>
          <a:p>
            <a:pPr marL="0" marR="0" lvl="0" indent="0" algn="ctr" rtl="0">
              <a:lnSpc>
                <a:spcPct val="100000"/>
              </a:lnSpc>
              <a:spcBef>
                <a:spcPts val="0"/>
              </a:spcBef>
              <a:spcAft>
                <a:spcPts val="0"/>
              </a:spcAft>
              <a:buSzPts val="11500"/>
              <a:buFont typeface="Times New Roman"/>
              <a:buNone/>
            </a:pPr>
            <a:r>
              <a:rPr lang="en-US" sz="11500" b="0" i="0" u="none" strike="noStrike" cap="none">
                <a:latin typeface="Times New Roman"/>
                <a:ea typeface="Times New Roman"/>
                <a:cs typeface="Times New Roman"/>
                <a:sym typeface="Times New Roman"/>
              </a:rPr>
              <a:t>ĐỌC LẠI</a:t>
            </a:r>
            <a:endParaRPr/>
          </a:p>
        </p:txBody>
      </p:sp>
      <p:sp>
        <p:nvSpPr>
          <p:cNvPr id="2387" name="Google Shape;2387;p28"/>
          <p:cNvSpPr txBox="1"/>
          <p:nvPr/>
        </p:nvSpPr>
        <p:spPr>
          <a:xfrm>
            <a:off x="-266274" y="-152400"/>
            <a:ext cx="14210874" cy="35394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C000"/>
              </a:buClr>
              <a:buSzPts val="8800"/>
              <a:buFont typeface="Times New Roman"/>
              <a:buNone/>
            </a:pPr>
            <a:r>
              <a:rPr lang="en-US" sz="8800" b="0" i="0" u="none" strike="noStrike" cap="none">
                <a:solidFill>
                  <a:srgbClr val="FFC000"/>
                </a:solidFill>
                <a:latin typeface="Times New Roman"/>
                <a:ea typeface="Times New Roman"/>
                <a:cs typeface="Times New Roman"/>
                <a:sym typeface="Times New Roman"/>
              </a:rPr>
              <a:t>LUYỆN</a:t>
            </a:r>
            <a:r>
              <a:rPr lang="en-US" sz="11500" b="0" i="0" u="none" strike="noStrike" cap="none">
                <a:solidFill>
                  <a:srgbClr val="A7EA52"/>
                </a:solidFill>
                <a:latin typeface="Times New Roman"/>
                <a:ea typeface="Times New Roman"/>
                <a:cs typeface="Times New Roman"/>
                <a:sym typeface="Times New Roman"/>
              </a:rPr>
              <a:t> </a:t>
            </a:r>
            <a:endParaRPr/>
          </a:p>
          <a:p>
            <a:pPr marL="0" marR="0" lvl="0" indent="0" algn="ctr" rtl="0">
              <a:lnSpc>
                <a:spcPct val="100000"/>
              </a:lnSpc>
              <a:spcBef>
                <a:spcPts val="0"/>
              </a:spcBef>
              <a:spcAft>
                <a:spcPts val="0"/>
              </a:spcAft>
              <a:buClr>
                <a:srgbClr val="F14124"/>
              </a:buClr>
              <a:buSzPts val="11500"/>
              <a:buFont typeface="Times New Roman"/>
              <a:buNone/>
            </a:pPr>
            <a:r>
              <a:rPr lang="en-US" sz="11500" b="0" i="0" u="none" strike="noStrike" cap="none">
                <a:solidFill>
                  <a:srgbClr val="F14124"/>
                </a:solidFill>
                <a:latin typeface="Times New Roman"/>
                <a:ea typeface="Times New Roman"/>
                <a:cs typeface="Times New Roman"/>
                <a:sym typeface="Times New Roman"/>
              </a:rPr>
              <a:t>ĐỌC LẠI</a:t>
            </a:r>
            <a:endParaRPr/>
          </a:p>
        </p:txBody>
      </p:sp>
      <p:pic>
        <p:nvPicPr>
          <p:cNvPr id="2388" name="Google Shape;2388;p28" descr="Icon&#10;&#10;Description automatically generated"/>
          <p:cNvPicPr preferRelativeResize="0"/>
          <p:nvPr/>
        </p:nvPicPr>
        <p:blipFill rotWithShape="1">
          <a:blip r:embed="rId4">
            <a:alphaModFix/>
          </a:blip>
          <a:srcRect/>
          <a:stretch/>
        </p:blipFill>
        <p:spPr>
          <a:xfrm>
            <a:off x="4519704" y="4019590"/>
            <a:ext cx="2820318" cy="2463730"/>
          </a:xfrm>
          <a:prstGeom prst="rect">
            <a:avLst/>
          </a:prstGeom>
          <a:noFill/>
          <a:ln>
            <a:noFill/>
          </a:ln>
        </p:spPr>
      </p:pic>
      <p:pic>
        <p:nvPicPr>
          <p:cNvPr id="2389" name="Google Shape;2389;p28"/>
          <p:cNvPicPr preferRelativeResize="0"/>
          <p:nvPr/>
        </p:nvPicPr>
        <p:blipFill rotWithShape="1">
          <a:blip r:embed="rId5">
            <a:alphaModFix/>
          </a:blip>
          <a:srcRect/>
          <a:stretch/>
        </p:blipFill>
        <p:spPr>
          <a:xfrm>
            <a:off x="3598716" y="480160"/>
            <a:ext cx="1114088" cy="923176"/>
          </a:xfrm>
          <a:prstGeom prst="rect">
            <a:avLst/>
          </a:prstGeom>
          <a:noFill/>
          <a:ln>
            <a:noFill/>
          </a:ln>
        </p:spPr>
      </p:pic>
      <p:pic>
        <p:nvPicPr>
          <p:cNvPr id="2390" name="Google Shape;2390;p28"/>
          <p:cNvPicPr preferRelativeResize="0"/>
          <p:nvPr/>
        </p:nvPicPr>
        <p:blipFill rotWithShape="1">
          <a:blip r:embed="rId5">
            <a:alphaModFix/>
          </a:blip>
          <a:srcRect/>
          <a:stretch/>
        </p:blipFill>
        <p:spPr>
          <a:xfrm flipH="1">
            <a:off x="9004958" y="480160"/>
            <a:ext cx="1114088" cy="923176"/>
          </a:xfrm>
          <a:prstGeom prst="rect">
            <a:avLst/>
          </a:prstGeom>
          <a:noFill/>
          <a:ln>
            <a:noFill/>
          </a:ln>
        </p:spPr>
      </p:pic>
      <p:pic>
        <p:nvPicPr>
          <p:cNvPr id="2391" name="Google Shape;2391;p28"/>
          <p:cNvPicPr preferRelativeResize="0"/>
          <p:nvPr/>
        </p:nvPicPr>
        <p:blipFill rotWithShape="1">
          <a:blip r:embed="rId6">
            <a:alphaModFix/>
          </a:blip>
          <a:srcRect/>
          <a:stretch/>
        </p:blipFill>
        <p:spPr>
          <a:xfrm>
            <a:off x="255592" y="177241"/>
            <a:ext cx="2627272" cy="564692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88"/>
                                        </p:tgtEl>
                                        <p:attrNameLst>
                                          <p:attrName>style.visibility</p:attrName>
                                        </p:attrNameLst>
                                      </p:cBhvr>
                                      <p:to>
                                        <p:strVal val="visible"/>
                                      </p:to>
                                    </p:set>
                                    <p:anim calcmode="lin" valueType="num">
                                      <p:cBhvr additive="base">
                                        <p:cTn id="7" dur="500"/>
                                        <p:tgtEl>
                                          <p:spTgt spid="2388"/>
                                        </p:tgtEl>
                                        <p:attrNameLst>
                                          <p:attrName>ppt_w</p:attrName>
                                        </p:attrNameLst>
                                      </p:cBhvr>
                                      <p:tavLst>
                                        <p:tav tm="0">
                                          <p:val>
                                            <p:strVal val="0"/>
                                          </p:val>
                                        </p:tav>
                                        <p:tav tm="100000">
                                          <p:val>
                                            <p:strVal val="#ppt_w"/>
                                          </p:val>
                                        </p:tav>
                                      </p:tavLst>
                                    </p:anim>
                                    <p:anim calcmode="lin" valueType="num">
                                      <p:cBhvr additive="base">
                                        <p:cTn id="8" dur="500"/>
                                        <p:tgtEl>
                                          <p:spTgt spid="2388"/>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386"/>
                                        </p:tgtEl>
                                        <p:attrNameLst>
                                          <p:attrName>style.visibility</p:attrName>
                                        </p:attrNameLst>
                                      </p:cBhvr>
                                      <p:to>
                                        <p:strVal val="visible"/>
                                      </p:to>
                                    </p:set>
                                    <p:animEffect transition="in" filter="fade">
                                      <p:cBhvr>
                                        <p:cTn id="12" dur="500"/>
                                        <p:tgtEl>
                                          <p:spTgt spid="2386"/>
                                        </p:tgtEl>
                                      </p:cBhvr>
                                    </p:animEffect>
                                  </p:childTnLst>
                                </p:cTn>
                              </p:par>
                              <p:par>
                                <p:cTn id="13" presetID="10" presetClass="entr" presetSubtype="0" fill="hold" nodeType="withEffect">
                                  <p:stCondLst>
                                    <p:cond delay="0"/>
                                  </p:stCondLst>
                                  <p:childTnLst>
                                    <p:set>
                                      <p:cBhvr>
                                        <p:cTn id="14" dur="1" fill="hold">
                                          <p:stCondLst>
                                            <p:cond delay="0"/>
                                          </p:stCondLst>
                                        </p:cTn>
                                        <p:tgtEl>
                                          <p:spTgt spid="2387"/>
                                        </p:tgtEl>
                                        <p:attrNameLst>
                                          <p:attrName>style.visibility</p:attrName>
                                        </p:attrNameLst>
                                      </p:cBhvr>
                                      <p:to>
                                        <p:strVal val="visible"/>
                                      </p:to>
                                    </p:set>
                                    <p:animEffect transition="in" filter="fade">
                                      <p:cBhvr>
                                        <p:cTn id="15" dur="500"/>
                                        <p:tgtEl>
                                          <p:spTgt spid="2387"/>
                                        </p:tgtEl>
                                      </p:cBhvr>
                                    </p:animEffect>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2389"/>
                                        </p:tgtEl>
                                        <p:attrNameLst>
                                          <p:attrName>style.visibility</p:attrName>
                                        </p:attrNameLst>
                                      </p:cBhvr>
                                      <p:to>
                                        <p:strVal val="visible"/>
                                      </p:to>
                                    </p:set>
                                    <p:anim calcmode="lin" valueType="num">
                                      <p:cBhvr additive="base">
                                        <p:cTn id="19" dur="250"/>
                                        <p:tgtEl>
                                          <p:spTgt spid="2389"/>
                                        </p:tgtEl>
                                        <p:attrNameLst>
                                          <p:attrName>ppt_w</p:attrName>
                                        </p:attrNameLst>
                                      </p:cBhvr>
                                      <p:tavLst>
                                        <p:tav tm="0">
                                          <p:val>
                                            <p:strVal val="0"/>
                                          </p:val>
                                        </p:tav>
                                        <p:tav tm="100000">
                                          <p:val>
                                            <p:strVal val="#ppt_w"/>
                                          </p:val>
                                        </p:tav>
                                      </p:tavLst>
                                    </p:anim>
                                    <p:anim calcmode="lin" valueType="num">
                                      <p:cBhvr additive="base">
                                        <p:cTn id="20" dur="250"/>
                                        <p:tgtEl>
                                          <p:spTgt spid="2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390"/>
                                        </p:tgtEl>
                                        <p:attrNameLst>
                                          <p:attrName>style.visibility</p:attrName>
                                        </p:attrNameLst>
                                      </p:cBhvr>
                                      <p:to>
                                        <p:strVal val="visible"/>
                                      </p:to>
                                    </p:set>
                                    <p:anim calcmode="lin" valueType="num">
                                      <p:cBhvr additive="base">
                                        <p:cTn id="23" dur="250"/>
                                        <p:tgtEl>
                                          <p:spTgt spid="2390"/>
                                        </p:tgtEl>
                                        <p:attrNameLst>
                                          <p:attrName>ppt_w</p:attrName>
                                        </p:attrNameLst>
                                      </p:cBhvr>
                                      <p:tavLst>
                                        <p:tav tm="0">
                                          <p:val>
                                            <p:strVal val="0"/>
                                          </p:val>
                                        </p:tav>
                                        <p:tav tm="100000">
                                          <p:val>
                                            <p:strVal val="#ppt_w"/>
                                          </p:val>
                                        </p:tav>
                                      </p:tavLst>
                                    </p:anim>
                                    <p:anim calcmode="lin" valueType="num">
                                      <p:cBhvr additive="base">
                                        <p:cTn id="24" dur="250"/>
                                        <p:tgtEl>
                                          <p:spTgt spid="23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pic>
        <p:nvPicPr>
          <p:cNvPr id="2347" name="Google Shape;2347;p25"/>
          <p:cNvPicPr preferRelativeResize="0"/>
          <p:nvPr/>
        </p:nvPicPr>
        <p:blipFill rotWithShape="1">
          <a:blip r:embed="rId3">
            <a:alphaModFix/>
          </a:blip>
          <a:srcRect/>
          <a:stretch/>
        </p:blipFill>
        <p:spPr>
          <a:xfrm>
            <a:off x="381000" y="348732"/>
            <a:ext cx="11430000" cy="6160537"/>
          </a:xfrm>
          <a:prstGeom prst="rect">
            <a:avLst/>
          </a:prstGeom>
          <a:noFill/>
          <a:ln>
            <a:noFill/>
          </a:ln>
        </p:spPr>
      </p:pic>
      <p:grpSp>
        <p:nvGrpSpPr>
          <p:cNvPr id="2348" name="Google Shape;2348;p25"/>
          <p:cNvGrpSpPr/>
          <p:nvPr/>
        </p:nvGrpSpPr>
        <p:grpSpPr>
          <a:xfrm>
            <a:off x="1826053" y="791308"/>
            <a:ext cx="9157898" cy="1790700"/>
            <a:chOff x="1826053" y="791308"/>
            <a:chExt cx="9157898" cy="1790700"/>
          </a:xfrm>
        </p:grpSpPr>
        <p:sp>
          <p:nvSpPr>
            <p:cNvPr id="2349" name="Google Shape;2349;p25"/>
            <p:cNvSpPr/>
            <p:nvPr/>
          </p:nvSpPr>
          <p:spPr>
            <a:xfrm>
              <a:off x="1826053" y="791308"/>
              <a:ext cx="9157898" cy="1790700"/>
            </a:xfrm>
            <a:custGeom>
              <a:avLst/>
              <a:gdLst/>
              <a:ahLst/>
              <a:cxnLst/>
              <a:rect l="l" t="t" r="r" b="b"/>
              <a:pathLst>
                <a:path w="8539894" h="1682046" extrusionOk="0">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lt1"/>
            </a:solid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sp>
          <p:nvSpPr>
            <p:cNvPr id="2350" name="Google Shape;2350;p25"/>
            <p:cNvSpPr txBox="1"/>
            <p:nvPr/>
          </p:nvSpPr>
          <p:spPr>
            <a:xfrm>
              <a:off x="2214612" y="1173478"/>
              <a:ext cx="8557466"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dirty="0" err="1" smtClean="0">
                  <a:solidFill>
                    <a:srgbClr val="000000"/>
                  </a:solidFill>
                  <a:latin typeface="Arial Rounded"/>
                  <a:ea typeface="Arial Rounded"/>
                  <a:cs typeface="Arial Rounded"/>
                  <a:sym typeface="Arial Rounded"/>
                </a:rPr>
                <a:t>Toàn</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bài</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em</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đọc</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với</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giọng</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đọc</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như</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thế</a:t>
              </a:r>
              <a:r>
                <a:rPr lang="en-US" sz="3600" b="1" i="0" u="none" strike="noStrike" cap="none" dirty="0" smtClean="0">
                  <a:solidFill>
                    <a:srgbClr val="000000"/>
                  </a:solidFill>
                  <a:latin typeface="Arial Rounded"/>
                  <a:ea typeface="Arial Rounded"/>
                  <a:cs typeface="Arial Rounded"/>
                  <a:sym typeface="Arial Rounded"/>
                </a:rPr>
                <a:t> </a:t>
              </a:r>
              <a:r>
                <a:rPr lang="en-US" sz="3600" b="1" i="0" u="none" strike="noStrike" cap="none" dirty="0" err="1" smtClean="0">
                  <a:solidFill>
                    <a:srgbClr val="000000"/>
                  </a:solidFill>
                  <a:latin typeface="Arial Rounded"/>
                  <a:ea typeface="Arial Rounded"/>
                  <a:cs typeface="Arial Rounded"/>
                  <a:sym typeface="Arial Rounded"/>
                </a:rPr>
                <a:t>nào</a:t>
              </a:r>
              <a:r>
                <a:rPr lang="en-US" sz="3600" b="1" i="0" u="none" strike="noStrike" cap="none" dirty="0" smtClean="0">
                  <a:solidFill>
                    <a:srgbClr val="000000"/>
                  </a:solidFill>
                  <a:latin typeface="Arial Rounded"/>
                  <a:ea typeface="Arial Rounded"/>
                  <a:cs typeface="Arial Rounded"/>
                  <a:sym typeface="Arial Rounded"/>
                </a:rPr>
                <a:t>?</a:t>
              </a:r>
              <a:endParaRPr dirty="0"/>
            </a:p>
          </p:txBody>
        </p:sp>
      </p:grpSp>
      <p:sp>
        <p:nvSpPr>
          <p:cNvPr id="2351" name="Google Shape;2351;p25"/>
          <p:cNvSpPr/>
          <p:nvPr/>
        </p:nvSpPr>
        <p:spPr>
          <a:xfrm>
            <a:off x="914400" y="2781301"/>
            <a:ext cx="10314430" cy="1996085"/>
          </a:xfrm>
          <a:prstGeom prst="roundRect">
            <a:avLst>
              <a:gd name="adj" fmla="val 1868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Rounded"/>
              <a:ea typeface="Arial Rounded"/>
              <a:cs typeface="Arial Rounded"/>
              <a:sym typeface="Arial Rounded"/>
            </a:endParaRPr>
          </a:p>
        </p:txBody>
      </p:sp>
      <p:grpSp>
        <p:nvGrpSpPr>
          <p:cNvPr id="2353" name="Google Shape;2353;p25"/>
          <p:cNvGrpSpPr/>
          <p:nvPr/>
        </p:nvGrpSpPr>
        <p:grpSpPr>
          <a:xfrm>
            <a:off x="1069250" y="2994513"/>
            <a:ext cx="9580064" cy="1569660"/>
            <a:chOff x="5475106" y="3264782"/>
            <a:chExt cx="5948897" cy="1569660"/>
          </a:xfrm>
        </p:grpSpPr>
        <p:sp>
          <p:nvSpPr>
            <p:cNvPr id="2354" name="Google Shape;2354;p25"/>
            <p:cNvSpPr txBox="1"/>
            <p:nvPr/>
          </p:nvSpPr>
          <p:spPr>
            <a:xfrm>
              <a:off x="6186337" y="3264782"/>
              <a:ext cx="5237666" cy="156966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3400"/>
                <a:buFont typeface="Arial Rounded"/>
                <a:buNone/>
              </a:pPr>
              <a:r>
                <a:rPr lang="en-US" sz="3400" u="none" strike="noStrike" cap="none" dirty="0" err="1" smtClean="0">
                  <a:solidFill>
                    <a:srgbClr val="000000"/>
                  </a:solidFill>
                  <a:latin typeface="Arial Rounded"/>
                  <a:ea typeface="Arial Rounded"/>
                  <a:cs typeface="Arial Rounded"/>
                  <a:sym typeface="Arial Rounded"/>
                </a:rPr>
                <a:t>Giọng</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đọc</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vui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tươi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phân</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biệt</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rõ</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giọng</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đọc</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của</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người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dẫn</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chuyện</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và</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hai</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bạn</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nhỏ</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trong</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câu</a:t>
              </a:r>
              <a:r>
                <a:rPr lang="en-US" sz="3400" u="none" strike="noStrike" cap="none" dirty="0" smtClean="0">
                  <a:solidFill>
                    <a:srgbClr val="000000"/>
                  </a:solidFill>
                  <a:latin typeface="Arial Rounded"/>
                  <a:ea typeface="Arial Rounded"/>
                  <a:cs typeface="Arial Rounded"/>
                  <a:sym typeface="Arial Rounded"/>
                </a:rPr>
                <a:t> </a:t>
              </a:r>
              <a:r>
                <a:rPr lang="en-US" sz="3400" u="none" strike="noStrike" cap="none" dirty="0" err="1" smtClean="0">
                  <a:solidFill>
                    <a:srgbClr val="000000"/>
                  </a:solidFill>
                  <a:latin typeface="Arial Rounded"/>
                  <a:ea typeface="Arial Rounded"/>
                  <a:cs typeface="Arial Rounded"/>
                  <a:sym typeface="Arial Rounded"/>
                </a:rPr>
                <a:t>chuyện</a:t>
              </a:r>
              <a:r>
                <a:rPr lang="en-US" sz="3400" u="none" strike="noStrike" cap="none" dirty="0" smtClean="0">
                  <a:solidFill>
                    <a:srgbClr val="000000"/>
                  </a:solidFill>
                  <a:latin typeface="Arial Rounded"/>
                  <a:ea typeface="Arial Rounded"/>
                  <a:cs typeface="Arial Rounded"/>
                  <a:sym typeface="Arial Rounded"/>
                </a:rPr>
                <a:t>. </a:t>
              </a:r>
              <a:endParaRPr sz="3400" u="none" strike="noStrike" cap="none" dirty="0">
                <a:solidFill>
                  <a:srgbClr val="000000"/>
                </a:solidFill>
                <a:latin typeface="Arial Rounded"/>
                <a:ea typeface="Arial Rounded"/>
                <a:cs typeface="Arial Rounded"/>
                <a:sym typeface="Arial Rounded"/>
              </a:endParaRPr>
            </a:p>
          </p:txBody>
        </p:sp>
        <p:pic>
          <p:nvPicPr>
            <p:cNvPr id="2355" name="Google Shape;2355;p25"/>
            <p:cNvPicPr preferRelativeResize="0"/>
            <p:nvPr/>
          </p:nvPicPr>
          <p:blipFill rotWithShape="1">
            <a:blip r:embed="rId4">
              <a:alphaModFix/>
            </a:blip>
            <a:srcRect/>
            <a:stretch/>
          </p:blipFill>
          <p:spPr>
            <a:xfrm>
              <a:off x="5475106" y="3510510"/>
              <a:ext cx="558456" cy="858645"/>
            </a:xfrm>
            <a:prstGeom prst="rect">
              <a:avLst/>
            </a:prstGeom>
            <a:noFill/>
            <a:ln>
              <a:noFill/>
            </a:ln>
          </p:spPr>
        </p:pic>
      </p:grpSp>
    </p:spTree>
    <p:extLst>
      <p:ext uri="{BB962C8B-B14F-4D97-AF65-F5344CB8AC3E}">
        <p14:creationId xmlns:p14="http://schemas.microsoft.com/office/powerpoint/2010/main" val="170794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48"/>
                                        </p:tgtEl>
                                        <p:attrNameLst>
                                          <p:attrName>style.visibility</p:attrName>
                                        </p:attrNameLst>
                                      </p:cBhvr>
                                      <p:to>
                                        <p:strVal val="visible"/>
                                      </p:to>
                                    </p:set>
                                    <p:animEffect transition="in" filter="fade">
                                      <p:cBhvr>
                                        <p:cTn id="7" dur="500"/>
                                        <p:tgtEl>
                                          <p:spTgt spid="234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353"/>
                                        </p:tgtEl>
                                        <p:attrNameLst>
                                          <p:attrName>style.visibility</p:attrName>
                                        </p:attrNameLst>
                                      </p:cBhvr>
                                      <p:to>
                                        <p:strVal val="visible"/>
                                      </p:to>
                                    </p:set>
                                    <p:anim calcmode="lin" valueType="num">
                                      <p:cBhvr additive="base">
                                        <p:cTn id="12" dur="500"/>
                                        <p:tgtEl>
                                          <p:spTgt spid="2353"/>
                                        </p:tgtEl>
                                        <p:attrNameLst>
                                          <p:attrName>ppt_w</p:attrName>
                                        </p:attrNameLst>
                                      </p:cBhvr>
                                      <p:tavLst>
                                        <p:tav tm="0">
                                          <p:val>
                                            <p:strVal val="0"/>
                                          </p:val>
                                        </p:tav>
                                        <p:tav tm="100000">
                                          <p:val>
                                            <p:strVal val="#ppt_w"/>
                                          </p:val>
                                        </p:tav>
                                      </p:tavLst>
                                    </p:anim>
                                    <p:anim calcmode="lin" valueType="num">
                                      <p:cBhvr additive="base">
                                        <p:cTn id="13" dur="500"/>
                                        <p:tgtEl>
                                          <p:spTgt spid="23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6"/>
        <p:cNvGrpSpPr/>
        <p:nvPr/>
      </p:nvGrpSpPr>
      <p:grpSpPr>
        <a:xfrm>
          <a:off x="0" y="0"/>
          <a:ext cx="0" cy="0"/>
          <a:chOff x="0" y="0"/>
          <a:chExt cx="0" cy="0"/>
        </a:xfrm>
      </p:grpSpPr>
      <p:sp>
        <p:nvSpPr>
          <p:cNvPr id="2397" name="Google Shape;2397;p29"/>
          <p:cNvSpPr/>
          <p:nvPr/>
        </p:nvSpPr>
        <p:spPr>
          <a:xfrm>
            <a:off x="0" y="1"/>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398" name="Google Shape;2398;p29"/>
          <p:cNvPicPr preferRelativeResize="0"/>
          <p:nvPr/>
        </p:nvPicPr>
        <p:blipFill rotWithShape="1">
          <a:blip r:embed="rId4">
            <a:alphaModFix/>
          </a:blip>
          <a:srcRect/>
          <a:stretch/>
        </p:blipFill>
        <p:spPr>
          <a:xfrm>
            <a:off x="4914900" y="-130187"/>
            <a:ext cx="3376524" cy="614548"/>
          </a:xfrm>
          <a:prstGeom prst="rect">
            <a:avLst/>
          </a:prstGeom>
          <a:noFill/>
          <a:ln>
            <a:noFill/>
          </a:ln>
        </p:spPr>
      </p:pic>
      <p:sp>
        <p:nvSpPr>
          <p:cNvPr id="2399" name="Google Shape;2399;p29"/>
          <p:cNvSpPr txBox="1"/>
          <p:nvPr/>
        </p:nvSpPr>
        <p:spPr>
          <a:xfrm>
            <a:off x="478024" y="241312"/>
            <a:ext cx="11235952" cy="258532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Điện thoại reo, cứ như là trái tim tôi đang cất tiếng hát. Tôi khoái chí cầm máy.</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A lô... Minh hả? – An gào lên trong máy.</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Tớ đây. – Tôi cũng gào lên.</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Hơn là cái chắc. – Tôi cũng cười to không kém.</a:t>
            </a:r>
            <a:endParaRPr/>
          </a:p>
        </p:txBody>
      </p:sp>
      <p:pic>
        <p:nvPicPr>
          <p:cNvPr id="2400" name="Google Shape;2400;p29"/>
          <p:cNvPicPr preferRelativeResize="0"/>
          <p:nvPr/>
        </p:nvPicPr>
        <p:blipFill rotWithShape="1">
          <a:blip r:embed="rId5">
            <a:alphaModFix/>
          </a:blip>
          <a:srcRect/>
          <a:stretch/>
        </p:blipFill>
        <p:spPr>
          <a:xfrm>
            <a:off x="10313731" y="3535136"/>
            <a:ext cx="1769825" cy="2481943"/>
          </a:xfrm>
          <a:prstGeom prst="rect">
            <a:avLst/>
          </a:prstGeom>
          <a:noFill/>
          <a:ln>
            <a:noFill/>
          </a:ln>
        </p:spPr>
      </p:pic>
      <p:sp>
        <p:nvSpPr>
          <p:cNvPr id="2401" name="Google Shape;2401;p29"/>
          <p:cNvSpPr txBox="1"/>
          <p:nvPr/>
        </p:nvSpPr>
        <p:spPr>
          <a:xfrm>
            <a:off x="494649" y="2718437"/>
            <a:ext cx="12140087" cy="430887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Đến lượt cậu gọi lại cho tớ nhé. – An hét lên rồi tắt máy. Tôi ôm bụng cười. Bố tủm tỉm: “Cả thế giới nghe thấy hai con nói chuyện đấy.”.</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Tôi nhấc máy gọi lại cho An.</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A lô. – Tôi rón rén. </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A lô, bố tớ bảo chúng mình nói cho cả thành phố nghe thấy. – An thì thào.</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An cười rúc rích. Chúng tôi lại thì thào, nhưng vì nói nhỏ quá nên cứ phải nói đi nói lại.</a:t>
            </a:r>
            <a:endParaRPr/>
          </a:p>
          <a:p>
            <a:pPr marL="0" marR="0" lvl="0" indent="0" algn="l" rtl="0">
              <a:lnSpc>
                <a:spcPct val="100000"/>
              </a:lnSpc>
              <a:spcBef>
                <a:spcPts val="0"/>
              </a:spcBef>
              <a:spcAft>
                <a:spcPts val="0"/>
              </a:spcAft>
              <a:buClr>
                <a:srgbClr val="000000"/>
              </a:buClr>
              <a:buSzPts val="2800"/>
              <a:buFont typeface="Arial Rounded"/>
              <a:buNone/>
            </a:pPr>
            <a:r>
              <a:rPr lang="en-US" sz="2800" b="0" i="0" u="none" strike="noStrike" cap="none">
                <a:solidFill>
                  <a:srgbClr val="000000"/>
                </a:solidFill>
                <a:latin typeface="Arial Rounded"/>
                <a:ea typeface="Arial Rounded"/>
                <a:cs typeface="Arial Rounded"/>
                <a:sym typeface="Arial Rounded"/>
              </a:rPr>
              <a:t>   Hóa ra nói chuyện điện thoại cũng mệt thật.  </a:t>
            </a:r>
            <a:endParaRPr sz="2800" b="0" i="0" u="none" strike="noStrike" cap="none">
              <a:solidFill>
                <a:srgbClr val="000000"/>
              </a:solidFill>
              <a:latin typeface="Arial Rounded"/>
              <a:ea typeface="Arial Rounded"/>
              <a:cs typeface="Arial Rounded"/>
              <a:sym typeface="Arial Rounded"/>
            </a:endParaRPr>
          </a:p>
        </p:txBody>
      </p:sp>
      <p:grpSp>
        <p:nvGrpSpPr>
          <p:cNvPr id="2402" name="Google Shape;2402;p29"/>
          <p:cNvGrpSpPr/>
          <p:nvPr/>
        </p:nvGrpSpPr>
        <p:grpSpPr>
          <a:xfrm>
            <a:off x="8291424" y="6000561"/>
            <a:ext cx="3903153" cy="1021080"/>
            <a:chOff x="3092880" y="0"/>
            <a:chExt cx="5699569" cy="1284494"/>
          </a:xfrm>
        </p:grpSpPr>
        <p:pic>
          <p:nvPicPr>
            <p:cNvPr id="2403" name="Google Shape;2403;p29"/>
            <p:cNvPicPr preferRelativeResize="0"/>
            <p:nvPr/>
          </p:nvPicPr>
          <p:blipFill rotWithShape="1">
            <a:blip r:embed="rId6">
              <a:alphaModFix/>
            </a:blip>
            <a:srcRect/>
            <a:stretch/>
          </p:blipFill>
          <p:spPr>
            <a:xfrm>
              <a:off x="3092880" y="0"/>
              <a:ext cx="5699569" cy="1284494"/>
            </a:xfrm>
            <a:prstGeom prst="rect">
              <a:avLst/>
            </a:prstGeom>
            <a:noFill/>
            <a:ln>
              <a:noFill/>
            </a:ln>
          </p:spPr>
        </p:pic>
        <p:sp>
          <p:nvSpPr>
            <p:cNvPr id="2404" name="Google Shape;2404;p29"/>
            <p:cNvSpPr txBox="1"/>
            <p:nvPr/>
          </p:nvSpPr>
          <p:spPr>
            <a:xfrm>
              <a:off x="3769186" y="376132"/>
              <a:ext cx="4346954" cy="58237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3200"/>
                <a:buFont typeface="Oi"/>
                <a:buNone/>
              </a:pPr>
              <a:r>
                <a:rPr lang="en-US" sz="3200" b="1" i="0" u="none" strike="noStrike" cap="none">
                  <a:solidFill>
                    <a:srgbClr val="FFFFFF"/>
                  </a:solidFill>
                  <a:latin typeface="Oi"/>
                  <a:ea typeface="Oi"/>
                  <a:cs typeface="Oi"/>
                  <a:sym typeface="Oi"/>
                </a:rPr>
                <a:t>Luyện đọc lại</a:t>
              </a:r>
              <a:endParaRPr sz="3200" b="1" i="0" u="none" strike="noStrike" cap="none">
                <a:solidFill>
                  <a:srgbClr val="FFFFFF"/>
                </a:solidFill>
                <a:latin typeface="Oi"/>
                <a:ea typeface="Oi"/>
                <a:cs typeface="Oi"/>
                <a:sym typeface="O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9"/>
        <p:cNvGrpSpPr/>
        <p:nvPr/>
      </p:nvGrpSpPr>
      <p:grpSpPr>
        <a:xfrm>
          <a:off x="0" y="0"/>
          <a:ext cx="0" cy="0"/>
          <a:chOff x="0" y="0"/>
          <a:chExt cx="0" cy="0"/>
        </a:xfrm>
      </p:grpSpPr>
      <p:sp>
        <p:nvSpPr>
          <p:cNvPr id="2410" name="Google Shape;2410;p30"/>
          <p:cNvSpPr/>
          <p:nvPr/>
        </p:nvSpPr>
        <p:spPr>
          <a:xfrm>
            <a:off x="0" y="1"/>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411" name="Google Shape;2411;p30"/>
          <p:cNvPicPr preferRelativeResize="0"/>
          <p:nvPr/>
        </p:nvPicPr>
        <p:blipFill rotWithShape="1">
          <a:blip r:embed="rId4">
            <a:alphaModFix/>
          </a:blip>
          <a:srcRect/>
          <a:stretch/>
        </p:blipFill>
        <p:spPr>
          <a:xfrm>
            <a:off x="4914900" y="-130187"/>
            <a:ext cx="3376524" cy="614548"/>
          </a:xfrm>
          <a:prstGeom prst="rect">
            <a:avLst/>
          </a:prstGeom>
          <a:noFill/>
          <a:ln>
            <a:noFill/>
          </a:ln>
        </p:spPr>
      </p:pic>
      <p:sp>
        <p:nvSpPr>
          <p:cNvPr id="2412" name="Google Shape;2412;p30"/>
          <p:cNvSpPr txBox="1"/>
          <p:nvPr/>
        </p:nvSpPr>
        <p:spPr>
          <a:xfrm>
            <a:off x="478024" y="440812"/>
            <a:ext cx="11235952" cy="240065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Điện thoại reo, cứ như là trái tim tôi đang cất tiếng hát. Tôi </a:t>
            </a:r>
            <a:r>
              <a:rPr lang="en-US" sz="2600" b="0" i="0" u="none" strike="noStrike" cap="none">
                <a:solidFill>
                  <a:srgbClr val="FF0000"/>
                </a:solidFill>
                <a:latin typeface="Arial Rounded"/>
                <a:ea typeface="Arial Rounded"/>
                <a:cs typeface="Arial Rounded"/>
                <a:sym typeface="Arial Rounded"/>
              </a:rPr>
              <a:t>khoái chí </a:t>
            </a:r>
            <a:r>
              <a:rPr lang="en-US" sz="2600" b="0" i="0" u="none" strike="noStrike" cap="none">
                <a:solidFill>
                  <a:srgbClr val="000000"/>
                </a:solidFill>
                <a:latin typeface="Arial Rounded"/>
                <a:ea typeface="Arial Rounded"/>
                <a:cs typeface="Arial Rounded"/>
                <a:sym typeface="Arial Rounded"/>
              </a:rPr>
              <a:t>cầm máy.</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a:t>
            </a:r>
            <a:r>
              <a:rPr lang="en-US" sz="2600" b="0" i="0" u="none" strike="noStrike" cap="none">
                <a:solidFill>
                  <a:srgbClr val="FF0000"/>
                </a:solidFill>
                <a:latin typeface="Arial Rounded"/>
                <a:ea typeface="Arial Rounded"/>
                <a:cs typeface="Arial Rounded"/>
                <a:sym typeface="Arial Rounded"/>
              </a:rPr>
              <a:t>A lô</a:t>
            </a:r>
            <a:r>
              <a:rPr lang="en-US" sz="2600" b="0" i="0" u="none" strike="noStrike" cap="none">
                <a:solidFill>
                  <a:srgbClr val="000000"/>
                </a:solidFill>
                <a:latin typeface="Arial Rounded"/>
                <a:ea typeface="Arial Rounded"/>
                <a:cs typeface="Arial Rounded"/>
                <a:sym typeface="Arial Rounded"/>
              </a:rPr>
              <a:t>... Minh hả? – An </a:t>
            </a:r>
            <a:r>
              <a:rPr lang="en-US" sz="2600" b="0" i="0" u="none" strike="noStrike" cap="none">
                <a:solidFill>
                  <a:srgbClr val="FF0000"/>
                </a:solidFill>
                <a:latin typeface="Arial Rounded"/>
                <a:ea typeface="Arial Rounded"/>
                <a:cs typeface="Arial Rounded"/>
                <a:sym typeface="Arial Rounded"/>
              </a:rPr>
              <a:t>gào </a:t>
            </a:r>
            <a:r>
              <a:rPr lang="en-US" sz="2600" b="0" i="0" u="none" strike="noStrike" cap="none">
                <a:solidFill>
                  <a:schemeClr val="dk1"/>
                </a:solidFill>
                <a:latin typeface="Arial Rounded"/>
                <a:ea typeface="Arial Rounded"/>
                <a:cs typeface="Arial Rounded"/>
                <a:sym typeface="Arial Rounded"/>
              </a:rPr>
              <a:t>lên </a:t>
            </a:r>
            <a:r>
              <a:rPr lang="en-US" sz="2600" b="0" i="0" u="none" strike="noStrike" cap="none">
                <a:solidFill>
                  <a:srgbClr val="000000"/>
                </a:solidFill>
                <a:latin typeface="Arial Rounded"/>
                <a:ea typeface="Arial Rounded"/>
                <a:cs typeface="Arial Rounded"/>
                <a:sym typeface="Arial Rounded"/>
              </a:rPr>
              <a:t>trong máy.</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Tớ đây. – Tôi cũng </a:t>
            </a:r>
            <a:r>
              <a:rPr lang="en-US" sz="2600" b="0" i="0" u="none" strike="noStrike" cap="none">
                <a:solidFill>
                  <a:srgbClr val="FF0000"/>
                </a:solidFill>
                <a:latin typeface="Arial Rounded"/>
                <a:ea typeface="Arial Rounded"/>
                <a:cs typeface="Arial Rounded"/>
                <a:sym typeface="Arial Rounded"/>
              </a:rPr>
              <a:t>gào </a:t>
            </a:r>
            <a:r>
              <a:rPr lang="en-US" sz="2600" b="0" i="0" u="none" strike="noStrike" cap="none">
                <a:solidFill>
                  <a:schemeClr val="dk1"/>
                </a:solidFill>
                <a:latin typeface="Arial Rounded"/>
                <a:ea typeface="Arial Rounded"/>
                <a:cs typeface="Arial Rounded"/>
                <a:sym typeface="Arial Rounded"/>
              </a:rPr>
              <a:t>lên.</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a:t>
            </a:r>
            <a:r>
              <a:rPr lang="en-US" sz="2600" b="0" i="0" u="none" strike="noStrike" cap="none">
                <a:solidFill>
                  <a:srgbClr val="FF0000"/>
                </a:solidFill>
                <a:latin typeface="Arial Rounded"/>
                <a:ea typeface="Arial Rounded"/>
                <a:cs typeface="Arial Rounded"/>
                <a:sym typeface="Arial Rounded"/>
              </a:rPr>
              <a:t>Hơn</a:t>
            </a:r>
            <a:r>
              <a:rPr lang="en-US" sz="2600" b="0" i="0" u="none" strike="noStrike" cap="none">
                <a:solidFill>
                  <a:srgbClr val="000000"/>
                </a:solidFill>
                <a:latin typeface="Arial Rounded"/>
                <a:ea typeface="Arial Rounded"/>
                <a:cs typeface="Arial Rounded"/>
                <a:sym typeface="Arial Rounded"/>
              </a:rPr>
              <a:t> </a:t>
            </a:r>
            <a:r>
              <a:rPr lang="en-US" sz="2600" b="0" i="0" u="none" strike="noStrike" cap="none">
                <a:solidFill>
                  <a:schemeClr val="dk1"/>
                </a:solidFill>
                <a:latin typeface="Arial Rounded"/>
                <a:ea typeface="Arial Rounded"/>
                <a:cs typeface="Arial Rounded"/>
                <a:sym typeface="Arial Rounded"/>
              </a:rPr>
              <a:t>là cái chắc</a:t>
            </a:r>
            <a:r>
              <a:rPr lang="en-US" sz="2600" b="0" i="0" u="none" strike="noStrike" cap="none">
                <a:solidFill>
                  <a:srgbClr val="000000"/>
                </a:solidFill>
                <a:latin typeface="Arial Rounded"/>
                <a:ea typeface="Arial Rounded"/>
                <a:cs typeface="Arial Rounded"/>
                <a:sym typeface="Arial Rounded"/>
              </a:rPr>
              <a:t>. – Tôi cũng cười to không kém.</a:t>
            </a:r>
            <a:endParaRPr/>
          </a:p>
        </p:txBody>
      </p:sp>
      <p:pic>
        <p:nvPicPr>
          <p:cNvPr id="2413" name="Google Shape;2413;p30"/>
          <p:cNvPicPr preferRelativeResize="0"/>
          <p:nvPr/>
        </p:nvPicPr>
        <p:blipFill rotWithShape="1">
          <a:blip r:embed="rId5">
            <a:alphaModFix/>
          </a:blip>
          <a:srcRect/>
          <a:stretch/>
        </p:blipFill>
        <p:spPr>
          <a:xfrm>
            <a:off x="10313731" y="3535136"/>
            <a:ext cx="1769825" cy="2481943"/>
          </a:xfrm>
          <a:prstGeom prst="rect">
            <a:avLst/>
          </a:prstGeom>
          <a:noFill/>
          <a:ln>
            <a:noFill/>
          </a:ln>
        </p:spPr>
      </p:pic>
      <p:sp>
        <p:nvSpPr>
          <p:cNvPr id="2414" name="Google Shape;2414;p30"/>
          <p:cNvSpPr txBox="1"/>
          <p:nvPr/>
        </p:nvSpPr>
        <p:spPr>
          <a:xfrm>
            <a:off x="494649" y="3001062"/>
            <a:ext cx="11697351" cy="360098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Đến lượt cậu gọi lại cho tớ nhé. – An </a:t>
            </a:r>
            <a:r>
              <a:rPr lang="en-US" sz="2600" b="0" i="0" u="none" strike="noStrike" cap="none">
                <a:solidFill>
                  <a:srgbClr val="FF0000"/>
                </a:solidFill>
                <a:latin typeface="Arial Rounded"/>
                <a:ea typeface="Arial Rounded"/>
                <a:cs typeface="Arial Rounded"/>
                <a:sym typeface="Arial Rounded"/>
              </a:rPr>
              <a:t>hét lên </a:t>
            </a:r>
            <a:r>
              <a:rPr lang="en-US" sz="2600" b="0" i="0" u="none" strike="noStrike" cap="none">
                <a:solidFill>
                  <a:srgbClr val="000000"/>
                </a:solidFill>
                <a:latin typeface="Arial Rounded"/>
                <a:ea typeface="Arial Rounded"/>
                <a:cs typeface="Arial Rounded"/>
                <a:sym typeface="Arial Rounded"/>
              </a:rPr>
              <a:t>rồi tắt máy. Tôi </a:t>
            </a:r>
            <a:r>
              <a:rPr lang="en-US" sz="2600" b="0" i="0" u="none" strike="noStrike" cap="none">
                <a:solidFill>
                  <a:srgbClr val="FF0000"/>
                </a:solidFill>
                <a:latin typeface="Arial Rounded"/>
                <a:ea typeface="Arial Rounded"/>
                <a:cs typeface="Arial Rounded"/>
                <a:sym typeface="Arial Rounded"/>
              </a:rPr>
              <a:t>ôm</a:t>
            </a:r>
            <a:r>
              <a:rPr lang="en-US" sz="2600" b="0" i="0" u="none" strike="noStrike" cap="none">
                <a:solidFill>
                  <a:srgbClr val="000000"/>
                </a:solidFill>
                <a:latin typeface="Arial Rounded"/>
                <a:ea typeface="Arial Rounded"/>
                <a:cs typeface="Arial Rounded"/>
                <a:sym typeface="Arial Rounded"/>
              </a:rPr>
              <a:t> bụng cười. Bố tủm tỉm: “Cả thế giới nghe thấy hai con nói chuyện đấy.”.</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Tôi nhấc máy gọi lại cho An.</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A lô. – Tôi rón rén. </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A lô, bố tớ bảo chúng mình nói cho cả thành phố nghe thấy. – An </a:t>
            </a:r>
            <a:r>
              <a:rPr lang="en-US" sz="2600" b="0" i="0" u="none" strike="noStrike" cap="none">
                <a:solidFill>
                  <a:srgbClr val="FF0000"/>
                </a:solidFill>
                <a:latin typeface="Arial Rounded"/>
                <a:ea typeface="Arial Rounded"/>
                <a:cs typeface="Arial Rounded"/>
                <a:sym typeface="Arial Rounded"/>
              </a:rPr>
              <a:t>thì thào.</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An </a:t>
            </a:r>
            <a:r>
              <a:rPr lang="en-US" sz="2600" b="0" i="0" u="none" strike="noStrike" cap="none">
                <a:solidFill>
                  <a:schemeClr val="dk1"/>
                </a:solidFill>
                <a:latin typeface="Arial Rounded"/>
                <a:ea typeface="Arial Rounded"/>
                <a:cs typeface="Arial Rounded"/>
                <a:sym typeface="Arial Rounded"/>
              </a:rPr>
              <a:t>cười</a:t>
            </a:r>
            <a:r>
              <a:rPr lang="en-US" sz="2600" b="0" i="0" u="none" strike="noStrike" cap="none">
                <a:solidFill>
                  <a:srgbClr val="FF0000"/>
                </a:solidFill>
                <a:latin typeface="Arial Rounded"/>
                <a:ea typeface="Arial Rounded"/>
                <a:cs typeface="Arial Rounded"/>
                <a:sym typeface="Arial Rounded"/>
              </a:rPr>
              <a:t> rúc rích</a:t>
            </a:r>
            <a:r>
              <a:rPr lang="en-US" sz="2600" b="0" i="0" u="none" strike="noStrike" cap="none">
                <a:solidFill>
                  <a:srgbClr val="000000"/>
                </a:solidFill>
                <a:latin typeface="Arial Rounded"/>
                <a:ea typeface="Arial Rounded"/>
                <a:cs typeface="Arial Rounded"/>
                <a:sym typeface="Arial Rounded"/>
              </a:rPr>
              <a:t>. Chúng tôi lại </a:t>
            </a:r>
            <a:r>
              <a:rPr lang="en-US" sz="2600" b="0" i="0" u="none" strike="noStrike" cap="none">
                <a:solidFill>
                  <a:srgbClr val="FF0000"/>
                </a:solidFill>
                <a:latin typeface="Arial Rounded"/>
                <a:ea typeface="Arial Rounded"/>
                <a:cs typeface="Arial Rounded"/>
                <a:sym typeface="Arial Rounded"/>
              </a:rPr>
              <a:t>thì thào</a:t>
            </a:r>
            <a:r>
              <a:rPr lang="en-US" sz="2600" b="0" i="0" u="none" strike="noStrike" cap="none">
                <a:solidFill>
                  <a:srgbClr val="000000"/>
                </a:solidFill>
                <a:latin typeface="Arial Rounded"/>
                <a:ea typeface="Arial Rounded"/>
                <a:cs typeface="Arial Rounded"/>
                <a:sym typeface="Arial Rounded"/>
              </a:rPr>
              <a:t>, nhưng vì nói nhỏ quá nên cứ phải </a:t>
            </a:r>
            <a:r>
              <a:rPr lang="en-US" sz="2600" b="0" i="0" u="none" strike="noStrike" cap="none">
                <a:solidFill>
                  <a:srgbClr val="FF0000"/>
                </a:solidFill>
                <a:latin typeface="Arial Rounded"/>
                <a:ea typeface="Arial Rounded"/>
                <a:cs typeface="Arial Rounded"/>
                <a:sym typeface="Arial Rounded"/>
              </a:rPr>
              <a:t>nói đi nói lại.</a:t>
            </a:r>
            <a:endParaRPr/>
          </a:p>
          <a:p>
            <a:pPr marL="0" marR="0" lvl="0" indent="0" algn="l" rtl="0">
              <a:lnSpc>
                <a:spcPct val="100000"/>
              </a:lnSpc>
              <a:spcBef>
                <a:spcPts val="0"/>
              </a:spcBef>
              <a:spcAft>
                <a:spcPts val="0"/>
              </a:spcAft>
              <a:buClr>
                <a:srgbClr val="000000"/>
              </a:buClr>
              <a:buSzPts val="2600"/>
              <a:buFont typeface="Arial Rounded"/>
              <a:buNone/>
            </a:pPr>
            <a:r>
              <a:rPr lang="en-US" sz="2600" b="0" i="0" u="none" strike="noStrike" cap="none">
                <a:solidFill>
                  <a:srgbClr val="000000"/>
                </a:solidFill>
                <a:latin typeface="Arial Rounded"/>
                <a:ea typeface="Arial Rounded"/>
                <a:cs typeface="Arial Rounded"/>
                <a:sym typeface="Arial Rounded"/>
              </a:rPr>
              <a:t>   Hóa ra nói chuyện điện thoại cũng </a:t>
            </a:r>
            <a:r>
              <a:rPr lang="en-US" sz="2600" b="0" i="0" u="none" strike="noStrike" cap="none">
                <a:solidFill>
                  <a:srgbClr val="FF0000"/>
                </a:solidFill>
                <a:latin typeface="Arial Rounded"/>
                <a:ea typeface="Arial Rounded"/>
                <a:cs typeface="Arial Rounded"/>
                <a:sym typeface="Arial Rounded"/>
              </a:rPr>
              <a:t>mệt thật</a:t>
            </a:r>
            <a:r>
              <a:rPr lang="en-US" sz="2600" b="0" i="0" u="none" strike="noStrike" cap="none">
                <a:solidFill>
                  <a:srgbClr val="000000"/>
                </a:solidFill>
                <a:latin typeface="Arial Rounded"/>
                <a:ea typeface="Arial Rounded"/>
                <a:cs typeface="Arial Rounded"/>
                <a:sym typeface="Arial Rounded"/>
              </a:rPr>
              <a:t>.  </a:t>
            </a:r>
            <a:endParaRPr sz="2600" b="0" i="0" u="none" strike="noStrike" cap="none">
              <a:solidFill>
                <a:srgbClr val="000000"/>
              </a:solidFill>
              <a:latin typeface="Arial Rounded"/>
              <a:ea typeface="Arial Rounded"/>
              <a:cs typeface="Arial Rounded"/>
              <a:sym typeface="Arial Rounded"/>
            </a:endParaRPr>
          </a:p>
        </p:txBody>
      </p:sp>
      <p:grpSp>
        <p:nvGrpSpPr>
          <p:cNvPr id="2415" name="Google Shape;2415;p30"/>
          <p:cNvGrpSpPr/>
          <p:nvPr/>
        </p:nvGrpSpPr>
        <p:grpSpPr>
          <a:xfrm>
            <a:off x="7697586" y="5906648"/>
            <a:ext cx="4652943" cy="1021080"/>
            <a:chOff x="3092880" y="0"/>
            <a:chExt cx="5699569" cy="1284494"/>
          </a:xfrm>
        </p:grpSpPr>
        <p:pic>
          <p:nvPicPr>
            <p:cNvPr id="2416" name="Google Shape;2416;p30"/>
            <p:cNvPicPr preferRelativeResize="0"/>
            <p:nvPr/>
          </p:nvPicPr>
          <p:blipFill rotWithShape="1">
            <a:blip r:embed="rId6">
              <a:alphaModFix/>
            </a:blip>
            <a:srcRect/>
            <a:stretch/>
          </p:blipFill>
          <p:spPr>
            <a:xfrm>
              <a:off x="3092880" y="0"/>
              <a:ext cx="5699569" cy="1284494"/>
            </a:xfrm>
            <a:prstGeom prst="rect">
              <a:avLst/>
            </a:prstGeom>
            <a:noFill/>
            <a:ln>
              <a:noFill/>
            </a:ln>
          </p:spPr>
        </p:pic>
        <p:sp>
          <p:nvSpPr>
            <p:cNvPr id="2417" name="Google Shape;2417;p30"/>
            <p:cNvSpPr txBox="1"/>
            <p:nvPr/>
          </p:nvSpPr>
          <p:spPr>
            <a:xfrm>
              <a:off x="3769186" y="376132"/>
              <a:ext cx="4346954" cy="58237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3200"/>
                <a:buFont typeface="Oi"/>
                <a:buNone/>
              </a:pPr>
              <a:r>
                <a:rPr lang="en-US" sz="3200" b="1" i="0" u="none" strike="noStrike" cap="none">
                  <a:solidFill>
                    <a:srgbClr val="FFFFFF"/>
                  </a:solidFill>
                  <a:latin typeface="Oi"/>
                  <a:ea typeface="Oi"/>
                  <a:cs typeface="Oi"/>
                  <a:sym typeface="Oi"/>
                </a:rPr>
                <a:t>Luyện đọc lại</a:t>
              </a:r>
              <a:endParaRPr sz="3200" b="1" i="0" u="none" strike="noStrike" cap="none">
                <a:solidFill>
                  <a:srgbClr val="FFFFFF"/>
                </a:solidFill>
                <a:latin typeface="Oi"/>
                <a:ea typeface="Oi"/>
                <a:cs typeface="Oi"/>
                <a:sym typeface="O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2"/>
        <p:cNvGrpSpPr/>
        <p:nvPr/>
      </p:nvGrpSpPr>
      <p:grpSpPr>
        <a:xfrm>
          <a:off x="0" y="0"/>
          <a:ext cx="0" cy="0"/>
          <a:chOff x="0" y="0"/>
          <a:chExt cx="0" cy="0"/>
        </a:xfrm>
      </p:grpSpPr>
      <p:sp>
        <p:nvSpPr>
          <p:cNvPr id="2423" name="Google Shape;2423;p31"/>
          <p:cNvSpPr/>
          <p:nvPr/>
        </p:nvSpPr>
        <p:spPr>
          <a:xfrm>
            <a:off x="557561" y="480425"/>
            <a:ext cx="11385395" cy="6072775"/>
          </a:xfrm>
          <a:custGeom>
            <a:avLst/>
            <a:gdLst/>
            <a:ahLst/>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424" name="Google Shape;2424;p31" descr="A picture containing text, orange&#10;&#10;Description automatically generated"/>
          <p:cNvPicPr preferRelativeResize="0"/>
          <p:nvPr/>
        </p:nvPicPr>
        <p:blipFill rotWithShape="1">
          <a:blip r:embed="rId4">
            <a:alphaModFix/>
          </a:blip>
          <a:srcRect/>
          <a:stretch/>
        </p:blipFill>
        <p:spPr>
          <a:xfrm>
            <a:off x="10555821" y="328025"/>
            <a:ext cx="1066074" cy="975801"/>
          </a:xfrm>
          <a:prstGeom prst="rect">
            <a:avLst/>
          </a:prstGeom>
          <a:noFill/>
          <a:ln>
            <a:noFill/>
          </a:ln>
        </p:spPr>
      </p:pic>
      <p:grpSp>
        <p:nvGrpSpPr>
          <p:cNvPr id="2425" name="Google Shape;2425;p31"/>
          <p:cNvGrpSpPr/>
          <p:nvPr/>
        </p:nvGrpSpPr>
        <p:grpSpPr>
          <a:xfrm>
            <a:off x="3332818" y="76200"/>
            <a:ext cx="5526365" cy="1086132"/>
            <a:chOff x="3092880" y="0"/>
            <a:chExt cx="5699569" cy="1284494"/>
          </a:xfrm>
        </p:grpSpPr>
        <p:pic>
          <p:nvPicPr>
            <p:cNvPr id="2426" name="Google Shape;2426;p31"/>
            <p:cNvPicPr preferRelativeResize="0"/>
            <p:nvPr/>
          </p:nvPicPr>
          <p:blipFill rotWithShape="1">
            <a:blip r:embed="rId5">
              <a:alphaModFix/>
            </a:blip>
            <a:srcRect/>
            <a:stretch/>
          </p:blipFill>
          <p:spPr>
            <a:xfrm>
              <a:off x="3092880" y="0"/>
              <a:ext cx="5699569" cy="1284494"/>
            </a:xfrm>
            <a:prstGeom prst="rect">
              <a:avLst/>
            </a:prstGeom>
            <a:noFill/>
            <a:ln>
              <a:noFill/>
            </a:ln>
          </p:spPr>
        </p:pic>
        <p:sp>
          <p:nvSpPr>
            <p:cNvPr id="2427" name="Google Shape;2427;p31"/>
            <p:cNvSpPr txBox="1"/>
            <p:nvPr/>
          </p:nvSpPr>
          <p:spPr>
            <a:xfrm>
              <a:off x="3769186" y="376132"/>
              <a:ext cx="4346954" cy="58237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3200"/>
                <a:buFont typeface="Oi"/>
                <a:buNone/>
              </a:pPr>
              <a:r>
                <a:rPr lang="en-US" sz="3200" b="1" i="0" u="none" strike="noStrike" cap="none">
                  <a:solidFill>
                    <a:srgbClr val="FFFFFF"/>
                  </a:solidFill>
                  <a:latin typeface="Oi"/>
                  <a:ea typeface="Oi"/>
                  <a:cs typeface="Oi"/>
                  <a:sym typeface="Oi"/>
                </a:rPr>
                <a:t>Luyện đọc lại</a:t>
              </a:r>
              <a:endParaRPr sz="3200" b="1" i="0" u="none" strike="noStrike" cap="none">
                <a:solidFill>
                  <a:srgbClr val="FFFFFF"/>
                </a:solidFill>
                <a:latin typeface="Oi"/>
                <a:ea typeface="Oi"/>
                <a:cs typeface="Oi"/>
                <a:sym typeface="Oi"/>
              </a:endParaRPr>
            </a:p>
          </p:txBody>
        </p:sp>
      </p:grpSp>
      <p:pic>
        <p:nvPicPr>
          <p:cNvPr id="2428" name="Google Shape;2428;p31"/>
          <p:cNvPicPr preferRelativeResize="0"/>
          <p:nvPr/>
        </p:nvPicPr>
        <p:blipFill rotWithShape="1">
          <a:blip r:embed="rId6">
            <a:alphaModFix/>
          </a:blip>
          <a:srcRect/>
          <a:stretch/>
        </p:blipFill>
        <p:spPr>
          <a:xfrm rot="10800000" flipH="1">
            <a:off x="2635375" y="4117507"/>
            <a:ext cx="918316" cy="710199"/>
          </a:xfrm>
          <a:prstGeom prst="rect">
            <a:avLst/>
          </a:prstGeom>
          <a:noFill/>
          <a:ln>
            <a:noFill/>
          </a:ln>
        </p:spPr>
      </p:pic>
      <p:pic>
        <p:nvPicPr>
          <p:cNvPr id="2429" name="Google Shape;2429;p31"/>
          <p:cNvPicPr preferRelativeResize="0"/>
          <p:nvPr/>
        </p:nvPicPr>
        <p:blipFill rotWithShape="1">
          <a:blip r:embed="rId7">
            <a:alphaModFix/>
          </a:blip>
          <a:srcRect/>
          <a:stretch/>
        </p:blipFill>
        <p:spPr>
          <a:xfrm rot="10800000">
            <a:off x="9372953" y="4192957"/>
            <a:ext cx="820756" cy="634749"/>
          </a:xfrm>
          <a:prstGeom prst="rect">
            <a:avLst/>
          </a:prstGeom>
          <a:noFill/>
          <a:ln>
            <a:noFill/>
          </a:ln>
        </p:spPr>
      </p:pic>
      <p:sp>
        <p:nvSpPr>
          <p:cNvPr id="2430" name="Google Shape;2430;p31"/>
          <p:cNvSpPr/>
          <p:nvPr/>
        </p:nvSpPr>
        <p:spPr>
          <a:xfrm>
            <a:off x="1540187" y="2532394"/>
            <a:ext cx="3645680" cy="523585"/>
          </a:xfrm>
          <a:prstGeom prst="roundRect">
            <a:avLst>
              <a:gd name="adj" fmla="val 50000"/>
            </a:avLst>
          </a:prstGeom>
          <a:solidFill>
            <a:srgbClr val="C1EF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2431" name="Google Shape;2431;p31"/>
          <p:cNvSpPr/>
          <p:nvPr/>
        </p:nvSpPr>
        <p:spPr>
          <a:xfrm>
            <a:off x="4403056" y="1264490"/>
            <a:ext cx="342593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1531"/>
                </a:solidFill>
                <a:latin typeface="Calibri"/>
                <a:ea typeface="Calibri"/>
                <a:cs typeface="Calibri"/>
                <a:sym typeface="Calibri"/>
              </a:rPr>
              <a:t>Tiêu chí đánh giá</a:t>
            </a:r>
            <a:endParaRPr sz="3600" b="1" i="0" u="none" strike="noStrike" cap="none">
              <a:solidFill>
                <a:srgbClr val="FF1531"/>
              </a:solidFill>
              <a:latin typeface="Calibri"/>
              <a:ea typeface="Calibri"/>
              <a:cs typeface="Calibri"/>
              <a:sym typeface="Calibri"/>
            </a:endParaRPr>
          </a:p>
        </p:txBody>
      </p:sp>
      <p:sp>
        <p:nvSpPr>
          <p:cNvPr id="2432" name="Google Shape;2432;p31"/>
          <p:cNvSpPr/>
          <p:nvPr/>
        </p:nvSpPr>
        <p:spPr>
          <a:xfrm>
            <a:off x="2274253" y="2464002"/>
            <a:ext cx="17764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Đọc đúng</a:t>
            </a:r>
            <a:endParaRPr sz="3200" b="0" i="0" u="none" strike="noStrike" cap="none">
              <a:solidFill>
                <a:srgbClr val="000000"/>
              </a:solidFill>
              <a:latin typeface="Calibri"/>
              <a:ea typeface="Calibri"/>
              <a:cs typeface="Calibri"/>
              <a:sym typeface="Calibri"/>
            </a:endParaRPr>
          </a:p>
        </p:txBody>
      </p:sp>
      <p:sp>
        <p:nvSpPr>
          <p:cNvPr id="2433" name="Google Shape;2433;p31"/>
          <p:cNvSpPr/>
          <p:nvPr/>
        </p:nvSpPr>
        <p:spPr>
          <a:xfrm>
            <a:off x="1632500" y="2578186"/>
            <a:ext cx="432000" cy="432000"/>
          </a:xfrm>
          <a:prstGeom prst="ellipse">
            <a:avLst/>
          </a:prstGeom>
          <a:solidFill>
            <a:srgbClr val="93E3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70C0"/>
                </a:solidFill>
                <a:latin typeface="Calibri"/>
                <a:ea typeface="Calibri"/>
                <a:cs typeface="Calibri"/>
                <a:sym typeface="Calibri"/>
              </a:rPr>
              <a:t>1</a:t>
            </a:r>
            <a:endParaRPr sz="2800" b="0" i="0" u="none" strike="noStrike" cap="none">
              <a:solidFill>
                <a:srgbClr val="FFFFFF"/>
              </a:solidFill>
              <a:latin typeface="Calibri"/>
              <a:ea typeface="Calibri"/>
              <a:cs typeface="Calibri"/>
              <a:sym typeface="Calibri"/>
            </a:endParaRPr>
          </a:p>
        </p:txBody>
      </p:sp>
      <p:grpSp>
        <p:nvGrpSpPr>
          <p:cNvPr id="2434" name="Google Shape;2434;p31"/>
          <p:cNvGrpSpPr/>
          <p:nvPr/>
        </p:nvGrpSpPr>
        <p:grpSpPr>
          <a:xfrm>
            <a:off x="1540187" y="3153186"/>
            <a:ext cx="3645680" cy="643894"/>
            <a:chOff x="1717199" y="4363552"/>
            <a:chExt cx="3645680" cy="643894"/>
          </a:xfrm>
        </p:grpSpPr>
        <p:sp>
          <p:nvSpPr>
            <p:cNvPr id="2435" name="Google Shape;2435;p31"/>
            <p:cNvSpPr/>
            <p:nvPr/>
          </p:nvSpPr>
          <p:spPr>
            <a:xfrm>
              <a:off x="1717199" y="4407610"/>
              <a:ext cx="3645680" cy="563049"/>
            </a:xfrm>
            <a:prstGeom prst="roundRect">
              <a:avLst>
                <a:gd name="adj" fmla="val 50000"/>
              </a:avLst>
            </a:prstGeom>
            <a:solidFill>
              <a:srgbClr val="FFF09D"/>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2436" name="Google Shape;2436;p31"/>
            <p:cNvSpPr/>
            <p:nvPr/>
          </p:nvSpPr>
          <p:spPr>
            <a:xfrm>
              <a:off x="2451265" y="4363552"/>
              <a:ext cx="1832553"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Đọc to, rõ</a:t>
              </a:r>
              <a:endParaRPr sz="3200" b="0" i="0" u="none" strike="noStrike" cap="none">
                <a:solidFill>
                  <a:srgbClr val="000000"/>
                </a:solidFill>
                <a:latin typeface="Calibri"/>
                <a:ea typeface="Calibri"/>
                <a:cs typeface="Calibri"/>
                <a:sym typeface="Calibri"/>
              </a:endParaRPr>
            </a:p>
          </p:txBody>
        </p:sp>
        <p:sp>
          <p:nvSpPr>
            <p:cNvPr id="2437" name="Google Shape;2437;p31"/>
            <p:cNvSpPr/>
            <p:nvPr/>
          </p:nvSpPr>
          <p:spPr>
            <a:xfrm>
              <a:off x="1824062" y="4469499"/>
              <a:ext cx="432000" cy="432000"/>
            </a:xfrm>
            <a:prstGeom prst="ellipse">
              <a:avLst/>
            </a:prstGeom>
            <a:solidFill>
              <a:srgbClr val="FFE443"/>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2</a:t>
              </a:r>
              <a:endParaRPr sz="2800" b="0" i="0" u="none" strike="noStrike" cap="none">
                <a:solidFill>
                  <a:srgbClr val="000000"/>
                </a:solidFill>
                <a:latin typeface="Calibri"/>
                <a:ea typeface="Calibri"/>
                <a:cs typeface="Calibri"/>
                <a:sym typeface="Calibri"/>
              </a:endParaRPr>
            </a:p>
          </p:txBody>
        </p:sp>
      </p:grpSp>
      <p:grpSp>
        <p:nvGrpSpPr>
          <p:cNvPr id="2438" name="Google Shape;2438;p31"/>
          <p:cNvGrpSpPr/>
          <p:nvPr/>
        </p:nvGrpSpPr>
        <p:grpSpPr>
          <a:xfrm>
            <a:off x="1540187" y="3891654"/>
            <a:ext cx="5119273" cy="643894"/>
            <a:chOff x="1717199" y="5199333"/>
            <a:chExt cx="5119273" cy="643894"/>
          </a:xfrm>
        </p:grpSpPr>
        <p:sp>
          <p:nvSpPr>
            <p:cNvPr id="2439" name="Google Shape;2439;p31"/>
            <p:cNvSpPr/>
            <p:nvPr/>
          </p:nvSpPr>
          <p:spPr>
            <a:xfrm>
              <a:off x="1717199" y="5206535"/>
              <a:ext cx="5119273" cy="584583"/>
            </a:xfrm>
            <a:prstGeom prst="roundRect">
              <a:avLst>
                <a:gd name="adj" fmla="val 50000"/>
              </a:avLst>
            </a:prstGeom>
            <a:solidFill>
              <a:srgbClr val="FFD1C5"/>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2440" name="Google Shape;2440;p31"/>
            <p:cNvSpPr/>
            <p:nvPr/>
          </p:nvSpPr>
          <p:spPr>
            <a:xfrm>
              <a:off x="2451265" y="5199333"/>
              <a:ext cx="3437159"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Ngắt nghỉ đúng chỗ</a:t>
              </a:r>
              <a:endParaRPr sz="3200" b="0" i="0" u="none" strike="noStrike" cap="none">
                <a:solidFill>
                  <a:srgbClr val="000000"/>
                </a:solidFill>
                <a:latin typeface="Calibri"/>
                <a:ea typeface="Calibri"/>
                <a:cs typeface="Calibri"/>
                <a:sym typeface="Calibri"/>
              </a:endParaRPr>
            </a:p>
          </p:txBody>
        </p:sp>
        <p:sp>
          <p:nvSpPr>
            <p:cNvPr id="2441" name="Google Shape;2441;p31"/>
            <p:cNvSpPr/>
            <p:nvPr/>
          </p:nvSpPr>
          <p:spPr>
            <a:xfrm>
              <a:off x="1859964" y="5282826"/>
              <a:ext cx="432000" cy="432000"/>
            </a:xfrm>
            <a:prstGeom prst="ellipse">
              <a:avLst/>
            </a:prstGeom>
            <a:solidFill>
              <a:srgbClr val="FFB7A3"/>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3</a:t>
              </a:r>
              <a:endParaRPr sz="2800" b="0" i="0" u="none" strike="noStrike" cap="none">
                <a:solidFill>
                  <a:srgbClr val="000000"/>
                </a:solidFill>
                <a:latin typeface="Calibri"/>
                <a:ea typeface="Calibri"/>
                <a:cs typeface="Calibri"/>
                <a:sym typeface="Calibri"/>
              </a:endParaRPr>
            </a:p>
          </p:txBody>
        </p:sp>
      </p:grpSp>
      <p:pic>
        <p:nvPicPr>
          <p:cNvPr id="2442" name="Google Shape;2442;p31" descr="Star Cartoon Images, Stock Photos &amp;amp; Vectors | Shutterstock"/>
          <p:cNvPicPr preferRelativeResize="0"/>
          <p:nvPr/>
        </p:nvPicPr>
        <p:blipFill rotWithShape="1">
          <a:blip r:embed="rId8">
            <a:alphaModFix/>
          </a:blip>
          <a:srcRect t="13598" b="24686"/>
          <a:stretch/>
        </p:blipFill>
        <p:spPr>
          <a:xfrm>
            <a:off x="5278180" y="2532394"/>
            <a:ext cx="1841154" cy="525002"/>
          </a:xfrm>
          <a:prstGeom prst="rect">
            <a:avLst/>
          </a:prstGeom>
          <a:noFill/>
          <a:ln>
            <a:noFill/>
          </a:ln>
        </p:spPr>
      </p:pic>
      <p:pic>
        <p:nvPicPr>
          <p:cNvPr id="2443" name="Google Shape;2443;p31" descr="Star Cartoon Images, Stock Photos &amp;amp; Vectors | Shutterstock"/>
          <p:cNvPicPr preferRelativeResize="0"/>
          <p:nvPr/>
        </p:nvPicPr>
        <p:blipFill rotWithShape="1">
          <a:blip r:embed="rId8">
            <a:alphaModFix/>
          </a:blip>
          <a:srcRect t="13598" b="24686"/>
          <a:stretch/>
        </p:blipFill>
        <p:spPr>
          <a:xfrm>
            <a:off x="5331441" y="3181275"/>
            <a:ext cx="1841154" cy="525002"/>
          </a:xfrm>
          <a:prstGeom prst="rect">
            <a:avLst/>
          </a:prstGeom>
          <a:noFill/>
          <a:ln>
            <a:noFill/>
          </a:ln>
        </p:spPr>
      </p:pic>
      <p:pic>
        <p:nvPicPr>
          <p:cNvPr id="2444" name="Google Shape;2444;p31" descr="Star Cartoon Images, Stock Photos &amp;amp; Vectors | Shutterstock"/>
          <p:cNvPicPr preferRelativeResize="0"/>
          <p:nvPr/>
        </p:nvPicPr>
        <p:blipFill rotWithShape="1">
          <a:blip r:embed="rId8">
            <a:alphaModFix/>
          </a:blip>
          <a:srcRect t="13598" b="24686"/>
          <a:stretch/>
        </p:blipFill>
        <p:spPr>
          <a:xfrm>
            <a:off x="6659460" y="3928646"/>
            <a:ext cx="1841154" cy="525002"/>
          </a:xfrm>
          <a:prstGeom prst="rect">
            <a:avLst/>
          </a:prstGeom>
          <a:noFill/>
          <a:ln>
            <a:noFill/>
          </a:ln>
        </p:spPr>
      </p:pic>
      <p:grpSp>
        <p:nvGrpSpPr>
          <p:cNvPr id="2445" name="Google Shape;2445;p31"/>
          <p:cNvGrpSpPr/>
          <p:nvPr/>
        </p:nvGrpSpPr>
        <p:grpSpPr>
          <a:xfrm>
            <a:off x="1540187" y="4579426"/>
            <a:ext cx="8097635" cy="643894"/>
            <a:chOff x="1717199" y="5199333"/>
            <a:chExt cx="8097635" cy="643894"/>
          </a:xfrm>
        </p:grpSpPr>
        <p:sp>
          <p:nvSpPr>
            <p:cNvPr id="2446" name="Google Shape;2446;p31"/>
            <p:cNvSpPr/>
            <p:nvPr/>
          </p:nvSpPr>
          <p:spPr>
            <a:xfrm>
              <a:off x="1717199" y="5206535"/>
              <a:ext cx="8097635" cy="584583"/>
            </a:xfrm>
            <a:prstGeom prst="roundRect">
              <a:avLst>
                <a:gd name="adj" fmla="val 50000"/>
              </a:avLst>
            </a:prstGeom>
            <a:solidFill>
              <a:srgbClr val="C4E0B2"/>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2447" name="Google Shape;2447;p31"/>
            <p:cNvSpPr/>
            <p:nvPr/>
          </p:nvSpPr>
          <p:spPr>
            <a:xfrm>
              <a:off x="2414689" y="5199333"/>
              <a:ext cx="5803192"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Giọng đọc và nhấn giọng phù hợp</a:t>
              </a:r>
              <a:endParaRPr sz="3200" b="0" i="0" u="none" strike="noStrike" cap="none">
                <a:solidFill>
                  <a:srgbClr val="000000"/>
                </a:solidFill>
                <a:latin typeface="Calibri"/>
                <a:ea typeface="Calibri"/>
                <a:cs typeface="Calibri"/>
                <a:sym typeface="Calibri"/>
              </a:endParaRPr>
            </a:p>
          </p:txBody>
        </p:sp>
        <p:sp>
          <p:nvSpPr>
            <p:cNvPr id="2448" name="Google Shape;2448;p31"/>
            <p:cNvSpPr/>
            <p:nvPr/>
          </p:nvSpPr>
          <p:spPr>
            <a:xfrm>
              <a:off x="1859964" y="5282826"/>
              <a:ext cx="432000" cy="432000"/>
            </a:xfrm>
            <a:prstGeom prst="ellipse">
              <a:avLst/>
            </a:prstGeom>
            <a:solidFill>
              <a:srgbClr val="A8D08C"/>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4</a:t>
              </a:r>
              <a:endParaRPr sz="2800" b="0" i="0" u="none" strike="noStrike" cap="none">
                <a:solidFill>
                  <a:srgbClr val="000000"/>
                </a:solidFill>
                <a:latin typeface="Calibri"/>
                <a:ea typeface="Calibri"/>
                <a:cs typeface="Calibri"/>
                <a:sym typeface="Calibri"/>
              </a:endParaRPr>
            </a:p>
          </p:txBody>
        </p:sp>
      </p:grpSp>
      <p:pic>
        <p:nvPicPr>
          <p:cNvPr id="2449" name="Google Shape;2449;p31" descr="Star Cartoon Images, Stock Photos &amp;amp; Vectors | Shutterstock"/>
          <p:cNvPicPr preferRelativeResize="0"/>
          <p:nvPr/>
        </p:nvPicPr>
        <p:blipFill rotWithShape="1">
          <a:blip r:embed="rId8">
            <a:alphaModFix/>
          </a:blip>
          <a:srcRect t="13598" b="24686"/>
          <a:stretch/>
        </p:blipFill>
        <p:spPr>
          <a:xfrm>
            <a:off x="9780587" y="4616418"/>
            <a:ext cx="1841154" cy="525002"/>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25"/>
                                        </p:tgtEl>
                                        <p:attrNameLst>
                                          <p:attrName>style.visibility</p:attrName>
                                        </p:attrNameLst>
                                      </p:cBhvr>
                                      <p:to>
                                        <p:strVal val="visible"/>
                                      </p:to>
                                    </p:set>
                                    <p:anim calcmode="lin" valueType="num">
                                      <p:cBhvr additive="base">
                                        <p:cTn id="7" dur="500"/>
                                        <p:tgtEl>
                                          <p:spTgt spid="2425"/>
                                        </p:tgtEl>
                                        <p:attrNameLst>
                                          <p:attrName>ppt_w</p:attrName>
                                        </p:attrNameLst>
                                      </p:cBhvr>
                                      <p:tavLst>
                                        <p:tav tm="0">
                                          <p:val>
                                            <p:strVal val="0"/>
                                          </p:val>
                                        </p:tav>
                                        <p:tav tm="100000">
                                          <p:val>
                                            <p:strVal val="#ppt_w"/>
                                          </p:val>
                                        </p:tav>
                                      </p:tavLst>
                                    </p:anim>
                                    <p:anim calcmode="lin" valueType="num">
                                      <p:cBhvr additive="base">
                                        <p:cTn id="8" dur="500"/>
                                        <p:tgtEl>
                                          <p:spTgt spid="242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423"/>
                                        </p:tgtEl>
                                        <p:attrNameLst>
                                          <p:attrName>style.visibility</p:attrName>
                                        </p:attrNameLst>
                                      </p:cBhvr>
                                      <p:to>
                                        <p:strVal val="visible"/>
                                      </p:to>
                                    </p:set>
                                    <p:animEffect transition="in" filter="fade">
                                      <p:cBhvr>
                                        <p:cTn id="12" dur="500"/>
                                        <p:tgtEl>
                                          <p:spTgt spid="242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429"/>
                                        </p:tgtEl>
                                        <p:attrNameLst>
                                          <p:attrName>style.visibility</p:attrName>
                                        </p:attrNameLst>
                                      </p:cBhvr>
                                      <p:to>
                                        <p:strVal val="visible"/>
                                      </p:to>
                                    </p:set>
                                    <p:animEffect transition="in" filter="fade">
                                      <p:cBhvr>
                                        <p:cTn id="16" dur="500"/>
                                        <p:tgtEl>
                                          <p:spTgt spid="2429"/>
                                        </p:tgtEl>
                                      </p:cBhvr>
                                    </p:animEffect>
                                  </p:childTnLst>
                                </p:cTn>
                              </p:par>
                              <p:par>
                                <p:cTn id="17" presetID="10" presetClass="entr" presetSubtype="0" fill="hold" nodeType="withEffect">
                                  <p:stCondLst>
                                    <p:cond delay="0"/>
                                  </p:stCondLst>
                                  <p:childTnLst>
                                    <p:set>
                                      <p:cBhvr>
                                        <p:cTn id="18" dur="1" fill="hold">
                                          <p:stCondLst>
                                            <p:cond delay="0"/>
                                          </p:stCondLst>
                                        </p:cTn>
                                        <p:tgtEl>
                                          <p:spTgt spid="2428"/>
                                        </p:tgtEl>
                                        <p:attrNameLst>
                                          <p:attrName>style.visibility</p:attrName>
                                        </p:attrNameLst>
                                      </p:cBhvr>
                                      <p:to>
                                        <p:strVal val="visible"/>
                                      </p:to>
                                    </p:set>
                                    <p:animEffect transition="in" filter="fade">
                                      <p:cBhvr>
                                        <p:cTn id="19" dur="500"/>
                                        <p:tgtEl>
                                          <p:spTgt spid="2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4"/>
        <p:cNvGrpSpPr/>
        <p:nvPr/>
      </p:nvGrpSpPr>
      <p:grpSpPr>
        <a:xfrm>
          <a:off x="0" y="0"/>
          <a:ext cx="0" cy="0"/>
          <a:chOff x="0" y="0"/>
          <a:chExt cx="0" cy="0"/>
        </a:xfrm>
      </p:grpSpPr>
      <p:sp>
        <p:nvSpPr>
          <p:cNvPr id="2455" name="Google Shape;2455;p32"/>
          <p:cNvSpPr txBox="1"/>
          <p:nvPr/>
        </p:nvSpPr>
        <p:spPr>
          <a:xfrm>
            <a:off x="-225903" y="-155614"/>
            <a:ext cx="14210874" cy="270843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SzPts val="7200"/>
              <a:buFont typeface="Cambria"/>
              <a:buNone/>
            </a:pPr>
            <a:r>
              <a:rPr lang="en-US" sz="7200" b="0" i="0" u="none" strike="noStrike" cap="none">
                <a:latin typeface="Cambria"/>
                <a:ea typeface="Cambria"/>
                <a:cs typeface="Cambria"/>
                <a:sym typeface="Cambria"/>
              </a:rPr>
              <a:t>ĐỌC</a:t>
            </a:r>
            <a:r>
              <a:rPr lang="en-US" sz="8800" b="0" i="0" u="none" strike="noStrike" cap="none">
                <a:latin typeface="Cambria"/>
                <a:ea typeface="Cambria"/>
                <a:cs typeface="Cambria"/>
                <a:sym typeface="Cambria"/>
              </a:rPr>
              <a:t> </a:t>
            </a:r>
            <a:endParaRPr/>
          </a:p>
          <a:p>
            <a:pPr marL="0" marR="0" lvl="0" indent="0" algn="ctr" rtl="0">
              <a:lnSpc>
                <a:spcPct val="100000"/>
              </a:lnSpc>
              <a:spcBef>
                <a:spcPts val="0"/>
              </a:spcBef>
              <a:spcAft>
                <a:spcPts val="0"/>
              </a:spcAft>
              <a:buSzPts val="8800"/>
              <a:buFont typeface="Cambria"/>
              <a:buNone/>
            </a:pPr>
            <a:r>
              <a:rPr lang="en-US" sz="8800" b="0" i="0" u="none" strike="noStrike" cap="none">
                <a:latin typeface="Cambria"/>
                <a:ea typeface="Cambria"/>
                <a:cs typeface="Cambria"/>
                <a:sym typeface="Cambria"/>
              </a:rPr>
              <a:t>MỞ RỘNG</a:t>
            </a:r>
            <a:endParaRPr/>
          </a:p>
        </p:txBody>
      </p:sp>
      <p:sp>
        <p:nvSpPr>
          <p:cNvPr id="2456" name="Google Shape;2456;p32"/>
          <p:cNvSpPr txBox="1"/>
          <p:nvPr/>
        </p:nvSpPr>
        <p:spPr>
          <a:xfrm>
            <a:off x="-266274" y="52387"/>
            <a:ext cx="14210874" cy="246221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C000"/>
              </a:buClr>
              <a:buSzPts val="7200"/>
              <a:buFont typeface="Cambria"/>
              <a:buNone/>
            </a:pPr>
            <a:r>
              <a:rPr lang="en-US" sz="7200" b="0" i="0" u="none" strike="noStrike" cap="none">
                <a:solidFill>
                  <a:srgbClr val="FFC000"/>
                </a:solidFill>
                <a:latin typeface="Cambria"/>
                <a:ea typeface="Cambria"/>
                <a:cs typeface="Cambria"/>
                <a:sym typeface="Cambria"/>
              </a:rPr>
              <a:t>ĐỌC</a:t>
            </a:r>
            <a:endParaRPr sz="8800" b="0" i="0" u="none" strike="noStrike" cap="none">
              <a:solidFill>
                <a:srgbClr val="A7EA52"/>
              </a:solidFill>
              <a:latin typeface="Cambria"/>
              <a:ea typeface="Cambria"/>
              <a:cs typeface="Cambria"/>
              <a:sym typeface="Cambria"/>
            </a:endParaRPr>
          </a:p>
          <a:p>
            <a:pPr marL="0" marR="0" lvl="0" indent="0" algn="ctr" rtl="0">
              <a:lnSpc>
                <a:spcPct val="100000"/>
              </a:lnSpc>
              <a:spcBef>
                <a:spcPts val="0"/>
              </a:spcBef>
              <a:spcAft>
                <a:spcPts val="0"/>
              </a:spcAft>
              <a:buClr>
                <a:srgbClr val="F14124"/>
              </a:buClr>
              <a:buSzPts val="8800"/>
              <a:buFont typeface="Cambria"/>
              <a:buNone/>
            </a:pPr>
            <a:r>
              <a:rPr lang="en-US" sz="8800" b="0" i="0" u="none" strike="noStrike" cap="none">
                <a:solidFill>
                  <a:srgbClr val="F14124"/>
                </a:solidFill>
                <a:latin typeface="Cambria"/>
                <a:ea typeface="Cambria"/>
                <a:cs typeface="Cambria"/>
                <a:sym typeface="Cambria"/>
              </a:rPr>
              <a:t>MỞ RỘNG</a:t>
            </a:r>
            <a:endParaRPr/>
          </a:p>
        </p:txBody>
      </p:sp>
      <p:pic>
        <p:nvPicPr>
          <p:cNvPr id="2457" name="Google Shape;2457;p32" descr="Icon&#10;&#10;Description automatically generated"/>
          <p:cNvPicPr preferRelativeResize="0"/>
          <p:nvPr/>
        </p:nvPicPr>
        <p:blipFill rotWithShape="1">
          <a:blip r:embed="rId4">
            <a:alphaModFix/>
          </a:blip>
          <a:srcRect/>
          <a:stretch/>
        </p:blipFill>
        <p:spPr>
          <a:xfrm>
            <a:off x="4647282" y="3943383"/>
            <a:ext cx="2820318" cy="2463730"/>
          </a:xfrm>
          <a:prstGeom prst="rect">
            <a:avLst/>
          </a:prstGeom>
          <a:noFill/>
          <a:ln>
            <a:noFill/>
          </a:ln>
        </p:spPr>
      </p:pic>
      <p:pic>
        <p:nvPicPr>
          <p:cNvPr id="2458" name="Google Shape;2458;p32"/>
          <p:cNvPicPr preferRelativeResize="0"/>
          <p:nvPr/>
        </p:nvPicPr>
        <p:blipFill rotWithShape="1">
          <a:blip r:embed="rId5">
            <a:alphaModFix/>
          </a:blip>
          <a:srcRect/>
          <a:stretch/>
        </p:blipFill>
        <p:spPr>
          <a:xfrm>
            <a:off x="4598200" y="289994"/>
            <a:ext cx="992468" cy="822397"/>
          </a:xfrm>
          <a:prstGeom prst="rect">
            <a:avLst/>
          </a:prstGeom>
          <a:noFill/>
          <a:ln>
            <a:noFill/>
          </a:ln>
        </p:spPr>
      </p:pic>
      <p:pic>
        <p:nvPicPr>
          <p:cNvPr id="2459" name="Google Shape;2459;p32"/>
          <p:cNvPicPr preferRelativeResize="0"/>
          <p:nvPr/>
        </p:nvPicPr>
        <p:blipFill rotWithShape="1">
          <a:blip r:embed="rId5">
            <a:alphaModFix/>
          </a:blip>
          <a:srcRect/>
          <a:stretch/>
        </p:blipFill>
        <p:spPr>
          <a:xfrm flipH="1">
            <a:off x="7942574" y="307497"/>
            <a:ext cx="992468" cy="822397"/>
          </a:xfrm>
          <a:prstGeom prst="rect">
            <a:avLst/>
          </a:prstGeom>
          <a:noFill/>
          <a:ln>
            <a:noFill/>
          </a:ln>
        </p:spPr>
      </p:pic>
      <p:pic>
        <p:nvPicPr>
          <p:cNvPr id="2460" name="Google Shape;2460;p32"/>
          <p:cNvPicPr preferRelativeResize="0"/>
          <p:nvPr/>
        </p:nvPicPr>
        <p:blipFill rotWithShape="1">
          <a:blip r:embed="rId6">
            <a:alphaModFix/>
          </a:blip>
          <a:srcRect/>
          <a:stretch/>
        </p:blipFill>
        <p:spPr>
          <a:xfrm>
            <a:off x="255592" y="177241"/>
            <a:ext cx="2627272" cy="5646923"/>
          </a:xfrm>
          <a:prstGeom prst="rect">
            <a:avLst/>
          </a:prstGeom>
          <a:noFill/>
          <a:ln>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57"/>
                                        </p:tgtEl>
                                        <p:attrNameLst>
                                          <p:attrName>style.visibility</p:attrName>
                                        </p:attrNameLst>
                                      </p:cBhvr>
                                      <p:to>
                                        <p:strVal val="visible"/>
                                      </p:to>
                                    </p:set>
                                    <p:anim calcmode="lin" valueType="num">
                                      <p:cBhvr additive="base">
                                        <p:cTn id="7" dur="500"/>
                                        <p:tgtEl>
                                          <p:spTgt spid="2457"/>
                                        </p:tgtEl>
                                        <p:attrNameLst>
                                          <p:attrName>ppt_w</p:attrName>
                                        </p:attrNameLst>
                                      </p:cBhvr>
                                      <p:tavLst>
                                        <p:tav tm="0">
                                          <p:val>
                                            <p:strVal val="0"/>
                                          </p:val>
                                        </p:tav>
                                        <p:tav tm="100000">
                                          <p:val>
                                            <p:strVal val="#ppt_w"/>
                                          </p:val>
                                        </p:tav>
                                      </p:tavLst>
                                    </p:anim>
                                    <p:anim calcmode="lin" valueType="num">
                                      <p:cBhvr additive="base">
                                        <p:cTn id="8" dur="500"/>
                                        <p:tgtEl>
                                          <p:spTgt spid="2457"/>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455"/>
                                        </p:tgtEl>
                                        <p:attrNameLst>
                                          <p:attrName>style.visibility</p:attrName>
                                        </p:attrNameLst>
                                      </p:cBhvr>
                                      <p:to>
                                        <p:strVal val="visible"/>
                                      </p:to>
                                    </p:set>
                                    <p:animEffect transition="in" filter="fade">
                                      <p:cBhvr>
                                        <p:cTn id="12" dur="500"/>
                                        <p:tgtEl>
                                          <p:spTgt spid="2455"/>
                                        </p:tgtEl>
                                      </p:cBhvr>
                                    </p:animEffect>
                                  </p:childTnLst>
                                </p:cTn>
                              </p:par>
                              <p:par>
                                <p:cTn id="13" presetID="10" presetClass="entr" presetSubtype="0"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fade">
                                      <p:cBhvr>
                                        <p:cTn id="15" dur="500"/>
                                        <p:tgtEl>
                                          <p:spTgt spid="2456"/>
                                        </p:tgtEl>
                                      </p:cBhvr>
                                    </p:animEffect>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2458"/>
                                        </p:tgtEl>
                                        <p:attrNameLst>
                                          <p:attrName>style.visibility</p:attrName>
                                        </p:attrNameLst>
                                      </p:cBhvr>
                                      <p:to>
                                        <p:strVal val="visible"/>
                                      </p:to>
                                    </p:set>
                                    <p:anim calcmode="lin" valueType="num">
                                      <p:cBhvr additive="base">
                                        <p:cTn id="19" dur="250"/>
                                        <p:tgtEl>
                                          <p:spTgt spid="2458"/>
                                        </p:tgtEl>
                                        <p:attrNameLst>
                                          <p:attrName>ppt_w</p:attrName>
                                        </p:attrNameLst>
                                      </p:cBhvr>
                                      <p:tavLst>
                                        <p:tav tm="0">
                                          <p:val>
                                            <p:strVal val="0"/>
                                          </p:val>
                                        </p:tav>
                                        <p:tav tm="100000">
                                          <p:val>
                                            <p:strVal val="#ppt_w"/>
                                          </p:val>
                                        </p:tav>
                                      </p:tavLst>
                                    </p:anim>
                                    <p:anim calcmode="lin" valueType="num">
                                      <p:cBhvr additive="base">
                                        <p:cTn id="20" dur="250"/>
                                        <p:tgtEl>
                                          <p:spTgt spid="245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459"/>
                                        </p:tgtEl>
                                        <p:attrNameLst>
                                          <p:attrName>style.visibility</p:attrName>
                                        </p:attrNameLst>
                                      </p:cBhvr>
                                      <p:to>
                                        <p:strVal val="visible"/>
                                      </p:to>
                                    </p:set>
                                    <p:anim calcmode="lin" valueType="num">
                                      <p:cBhvr additive="base">
                                        <p:cTn id="23" dur="250"/>
                                        <p:tgtEl>
                                          <p:spTgt spid="2459"/>
                                        </p:tgtEl>
                                        <p:attrNameLst>
                                          <p:attrName>ppt_w</p:attrName>
                                        </p:attrNameLst>
                                      </p:cBhvr>
                                      <p:tavLst>
                                        <p:tav tm="0">
                                          <p:val>
                                            <p:strVal val="0"/>
                                          </p:val>
                                        </p:tav>
                                        <p:tav tm="100000">
                                          <p:val>
                                            <p:strVal val="#ppt_w"/>
                                          </p:val>
                                        </p:tav>
                                      </p:tavLst>
                                    </p:anim>
                                    <p:anim calcmode="lin" valueType="num">
                                      <p:cBhvr additive="base">
                                        <p:cTn id="24" dur="250"/>
                                        <p:tgtEl>
                                          <p:spTgt spid="24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5"/>
        <p:cNvGrpSpPr/>
        <p:nvPr/>
      </p:nvGrpSpPr>
      <p:grpSpPr>
        <a:xfrm>
          <a:off x="0" y="0"/>
          <a:ext cx="0" cy="0"/>
          <a:chOff x="0" y="0"/>
          <a:chExt cx="0" cy="0"/>
        </a:xfrm>
      </p:grpSpPr>
      <p:grpSp>
        <p:nvGrpSpPr>
          <p:cNvPr id="2466" name="Google Shape;2466;p33"/>
          <p:cNvGrpSpPr/>
          <p:nvPr/>
        </p:nvGrpSpPr>
        <p:grpSpPr>
          <a:xfrm>
            <a:off x="621963" y="152400"/>
            <a:ext cx="10144361" cy="1964422"/>
            <a:chOff x="621963" y="152400"/>
            <a:chExt cx="7787397" cy="1964422"/>
          </a:xfrm>
        </p:grpSpPr>
        <p:grpSp>
          <p:nvGrpSpPr>
            <p:cNvPr id="2467" name="Google Shape;2467;p33"/>
            <p:cNvGrpSpPr/>
            <p:nvPr/>
          </p:nvGrpSpPr>
          <p:grpSpPr>
            <a:xfrm>
              <a:off x="1071130" y="152400"/>
              <a:ext cx="7338230" cy="1964422"/>
              <a:chOff x="1071130" y="152400"/>
              <a:chExt cx="7338230" cy="1964422"/>
            </a:xfrm>
          </p:grpSpPr>
          <p:grpSp>
            <p:nvGrpSpPr>
              <p:cNvPr id="2468" name="Google Shape;2468;p33"/>
              <p:cNvGrpSpPr/>
              <p:nvPr/>
            </p:nvGrpSpPr>
            <p:grpSpPr>
              <a:xfrm>
                <a:off x="1071130" y="152400"/>
                <a:ext cx="7338230" cy="1964422"/>
                <a:chOff x="2188318" y="483352"/>
                <a:chExt cx="10765665" cy="5640168"/>
              </a:xfrm>
            </p:grpSpPr>
            <p:sp>
              <p:nvSpPr>
                <p:cNvPr id="2469" name="Google Shape;2469;p33"/>
                <p:cNvSpPr/>
                <p:nvPr/>
              </p:nvSpPr>
              <p:spPr>
                <a:xfrm>
                  <a:off x="2188318" y="483352"/>
                  <a:ext cx="10765665" cy="5640168"/>
                </a:xfrm>
                <a:custGeom>
                  <a:avLst/>
                  <a:gdLst/>
                  <a:ahLst/>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Cambria"/>
                    <a:ea typeface="Cambria"/>
                    <a:cs typeface="Cambria"/>
                    <a:sym typeface="Cambria"/>
                  </a:endParaRPr>
                </a:p>
              </p:txBody>
            </p:sp>
            <p:sp>
              <p:nvSpPr>
                <p:cNvPr id="2470" name="Google Shape;2470;p33"/>
                <p:cNvSpPr/>
                <p:nvPr/>
              </p:nvSpPr>
              <p:spPr>
                <a:xfrm>
                  <a:off x="2293756" y="635753"/>
                  <a:ext cx="10483056" cy="5307849"/>
                </a:xfrm>
                <a:custGeom>
                  <a:avLst/>
                  <a:gdLst/>
                  <a:ahLst/>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Cambria"/>
                    <a:ea typeface="Cambria"/>
                    <a:cs typeface="Cambria"/>
                    <a:sym typeface="Cambria"/>
                  </a:endParaRPr>
                </a:p>
              </p:txBody>
            </p:sp>
          </p:grpSp>
          <p:sp>
            <p:nvSpPr>
              <p:cNvPr id="2471" name="Google Shape;2471;p33"/>
              <p:cNvSpPr txBox="1"/>
              <p:nvPr/>
            </p:nvSpPr>
            <p:spPr>
              <a:xfrm>
                <a:off x="2012613" y="533412"/>
                <a:ext cx="63480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3200"/>
                  <a:buFont typeface="Cambria"/>
                  <a:buNone/>
                </a:pPr>
                <a:r>
                  <a:rPr lang="en-US" sz="3200" b="0" i="0" u="none" strike="noStrike" cap="none">
                    <a:solidFill>
                      <a:schemeClr val="dk1"/>
                    </a:solidFill>
                    <a:latin typeface="Cambria"/>
                    <a:ea typeface="Cambria"/>
                    <a:cs typeface="Cambria"/>
                    <a:sym typeface="Cambria"/>
                  </a:rPr>
                  <a:t>1. Đọc một bài đọc về bài học về cách ứng xử, giao tiếp với những người xung quanh và viết phiếu đọc sách theo mẫu</a:t>
                </a:r>
                <a:endParaRPr sz="3200" b="0" i="0" u="none" strike="noStrike" cap="none">
                  <a:solidFill>
                    <a:schemeClr val="dk1"/>
                  </a:solidFill>
                  <a:latin typeface="Cambria"/>
                  <a:ea typeface="Cambria"/>
                  <a:cs typeface="Cambria"/>
                  <a:sym typeface="Cambria"/>
                </a:endParaRPr>
              </a:p>
            </p:txBody>
          </p:sp>
        </p:grpSp>
        <p:pic>
          <p:nvPicPr>
            <p:cNvPr id="2472" name="Google Shape;2472;p33"/>
            <p:cNvPicPr preferRelativeResize="0"/>
            <p:nvPr/>
          </p:nvPicPr>
          <p:blipFill rotWithShape="1">
            <a:blip r:embed="rId4">
              <a:alphaModFix/>
            </a:blip>
            <a:srcRect/>
            <a:stretch/>
          </p:blipFill>
          <p:spPr>
            <a:xfrm>
              <a:off x="621963" y="625602"/>
              <a:ext cx="1188404" cy="1169835"/>
            </a:xfrm>
            <a:prstGeom prst="rect">
              <a:avLst/>
            </a:prstGeom>
            <a:noFill/>
            <a:ln>
              <a:noFill/>
            </a:ln>
          </p:spPr>
        </p:pic>
      </p:grpSp>
      <p:pic>
        <p:nvPicPr>
          <p:cNvPr id="2473" name="Google Shape;2473;p33"/>
          <p:cNvPicPr preferRelativeResize="0"/>
          <p:nvPr/>
        </p:nvPicPr>
        <p:blipFill rotWithShape="1">
          <a:blip r:embed="rId5">
            <a:alphaModFix/>
          </a:blip>
          <a:srcRect l="60432" t="-1294" r="4774" b="1294"/>
          <a:stretch/>
        </p:blipFill>
        <p:spPr>
          <a:xfrm rot="-5400000">
            <a:off x="4358788" y="-1344337"/>
            <a:ext cx="3474423" cy="11343145"/>
          </a:xfrm>
          <a:prstGeom prst="rect">
            <a:avLst/>
          </a:prstGeom>
          <a:noFill/>
          <a:ln>
            <a:noFill/>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8"/>
        <p:cNvGrpSpPr/>
        <p:nvPr/>
      </p:nvGrpSpPr>
      <p:grpSpPr>
        <a:xfrm>
          <a:off x="0" y="0"/>
          <a:ext cx="0" cy="0"/>
          <a:chOff x="0" y="0"/>
          <a:chExt cx="0" cy="0"/>
        </a:xfrm>
      </p:grpSpPr>
      <p:grpSp>
        <p:nvGrpSpPr>
          <p:cNvPr id="2479" name="Google Shape;2479;p34"/>
          <p:cNvGrpSpPr/>
          <p:nvPr/>
        </p:nvGrpSpPr>
        <p:grpSpPr>
          <a:xfrm>
            <a:off x="621964" y="152400"/>
            <a:ext cx="7626298" cy="929951"/>
            <a:chOff x="621963" y="152400"/>
            <a:chExt cx="7787397" cy="1964422"/>
          </a:xfrm>
        </p:grpSpPr>
        <p:grpSp>
          <p:nvGrpSpPr>
            <p:cNvPr id="2480" name="Google Shape;2480;p34"/>
            <p:cNvGrpSpPr/>
            <p:nvPr/>
          </p:nvGrpSpPr>
          <p:grpSpPr>
            <a:xfrm>
              <a:off x="1071130" y="152400"/>
              <a:ext cx="7338230" cy="1964422"/>
              <a:chOff x="1071130" y="152400"/>
              <a:chExt cx="7338230" cy="1964422"/>
            </a:xfrm>
          </p:grpSpPr>
          <p:grpSp>
            <p:nvGrpSpPr>
              <p:cNvPr id="2481" name="Google Shape;2481;p34"/>
              <p:cNvGrpSpPr/>
              <p:nvPr/>
            </p:nvGrpSpPr>
            <p:grpSpPr>
              <a:xfrm>
                <a:off x="1071130" y="152400"/>
                <a:ext cx="7338230" cy="1964422"/>
                <a:chOff x="2188318" y="483352"/>
                <a:chExt cx="10765665" cy="5640168"/>
              </a:xfrm>
            </p:grpSpPr>
            <p:sp>
              <p:nvSpPr>
                <p:cNvPr id="2482" name="Google Shape;2482;p34"/>
                <p:cNvSpPr/>
                <p:nvPr/>
              </p:nvSpPr>
              <p:spPr>
                <a:xfrm>
                  <a:off x="2188318" y="483352"/>
                  <a:ext cx="10765665" cy="5640168"/>
                </a:xfrm>
                <a:custGeom>
                  <a:avLst/>
                  <a:gdLst/>
                  <a:ahLst/>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Cambria"/>
                    <a:ea typeface="Cambria"/>
                    <a:cs typeface="Cambria"/>
                    <a:sym typeface="Cambria"/>
                  </a:endParaRPr>
                </a:p>
              </p:txBody>
            </p:sp>
            <p:sp>
              <p:nvSpPr>
                <p:cNvPr id="2483" name="Google Shape;2483;p34"/>
                <p:cNvSpPr/>
                <p:nvPr/>
              </p:nvSpPr>
              <p:spPr>
                <a:xfrm>
                  <a:off x="2293756" y="635753"/>
                  <a:ext cx="10483056" cy="5307849"/>
                </a:xfrm>
                <a:custGeom>
                  <a:avLst/>
                  <a:gdLst/>
                  <a:ahLst/>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Cambria"/>
                    <a:ea typeface="Cambria"/>
                    <a:cs typeface="Cambria"/>
                    <a:sym typeface="Cambria"/>
                  </a:endParaRPr>
                </a:p>
              </p:txBody>
            </p:sp>
          </p:grpSp>
          <p:sp>
            <p:nvSpPr>
              <p:cNvPr id="2484" name="Google Shape;2484;p34"/>
              <p:cNvSpPr txBox="1"/>
              <p:nvPr/>
            </p:nvSpPr>
            <p:spPr>
              <a:xfrm>
                <a:off x="2012613" y="533412"/>
                <a:ext cx="6347851"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Cambria"/>
                  <a:buNone/>
                </a:pPr>
                <a:r>
                  <a:rPr lang="en-US" sz="3200" b="0" i="0" u="none" strike="noStrike" cap="none">
                    <a:solidFill>
                      <a:srgbClr val="000000"/>
                    </a:solidFill>
                    <a:latin typeface="Cambria"/>
                    <a:ea typeface="Cambria"/>
                    <a:cs typeface="Cambria"/>
                    <a:sym typeface="Cambria"/>
                  </a:rPr>
                  <a:t>2. Chia sẻ với bạn về bài đã đọc</a:t>
                </a:r>
                <a:endParaRPr sz="3200" b="0" i="0" u="none" strike="noStrike" cap="none">
                  <a:solidFill>
                    <a:srgbClr val="000000"/>
                  </a:solidFill>
                  <a:latin typeface="Cambria"/>
                  <a:ea typeface="Cambria"/>
                  <a:cs typeface="Cambria"/>
                  <a:sym typeface="Cambria"/>
                </a:endParaRPr>
              </a:p>
            </p:txBody>
          </p:sp>
        </p:grpSp>
        <p:pic>
          <p:nvPicPr>
            <p:cNvPr id="2485" name="Google Shape;2485;p34"/>
            <p:cNvPicPr preferRelativeResize="0"/>
            <p:nvPr/>
          </p:nvPicPr>
          <p:blipFill rotWithShape="1">
            <a:blip r:embed="rId4">
              <a:alphaModFix/>
            </a:blip>
            <a:srcRect/>
            <a:stretch/>
          </p:blipFill>
          <p:spPr>
            <a:xfrm>
              <a:off x="621963" y="625602"/>
              <a:ext cx="1188404" cy="1169835"/>
            </a:xfrm>
            <a:prstGeom prst="rect">
              <a:avLst/>
            </a:prstGeom>
            <a:noFill/>
            <a:ln>
              <a:noFill/>
            </a:ln>
          </p:spPr>
        </p:pic>
      </p:grpSp>
      <p:grpSp>
        <p:nvGrpSpPr>
          <p:cNvPr id="2486" name="Google Shape;2486;p34"/>
          <p:cNvGrpSpPr/>
          <p:nvPr/>
        </p:nvGrpSpPr>
        <p:grpSpPr>
          <a:xfrm>
            <a:off x="1565548" y="1680844"/>
            <a:ext cx="9060904" cy="4800744"/>
            <a:chOff x="1565548" y="1680844"/>
            <a:chExt cx="9060904" cy="4800744"/>
          </a:xfrm>
        </p:grpSpPr>
        <p:pic>
          <p:nvPicPr>
            <p:cNvPr id="2487" name="Google Shape;2487;p34"/>
            <p:cNvPicPr preferRelativeResize="0"/>
            <p:nvPr/>
          </p:nvPicPr>
          <p:blipFill rotWithShape="1">
            <a:blip r:embed="rId5">
              <a:alphaModFix/>
            </a:blip>
            <a:srcRect r="40186"/>
            <a:stretch/>
          </p:blipFill>
          <p:spPr>
            <a:xfrm rot="-5400000">
              <a:off x="3710461" y="-434403"/>
              <a:ext cx="4771078" cy="9060903"/>
            </a:xfrm>
            <a:prstGeom prst="rect">
              <a:avLst/>
            </a:prstGeom>
            <a:noFill/>
            <a:ln>
              <a:noFill/>
            </a:ln>
          </p:spPr>
        </p:pic>
        <p:sp>
          <p:nvSpPr>
            <p:cNvPr id="2488" name="Google Shape;2488;p34"/>
            <p:cNvSpPr/>
            <p:nvPr/>
          </p:nvSpPr>
          <p:spPr>
            <a:xfrm>
              <a:off x="1565548" y="1680844"/>
              <a:ext cx="4218270" cy="875158"/>
            </a:xfrm>
            <a:custGeom>
              <a:avLst/>
              <a:gdLst/>
              <a:ahLst/>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Cambria"/>
                <a:ea typeface="Cambria"/>
                <a:cs typeface="Cambria"/>
                <a:sym typeface="Cambria"/>
              </a:endParaRPr>
            </a:p>
          </p:txBody>
        </p:sp>
      </p:gr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3"/>
        <p:cNvGrpSpPr/>
        <p:nvPr/>
      </p:nvGrpSpPr>
      <p:grpSpPr>
        <a:xfrm>
          <a:off x="0" y="0"/>
          <a:ext cx="0" cy="0"/>
          <a:chOff x="0" y="0"/>
          <a:chExt cx="0" cy="0"/>
        </a:xfrm>
      </p:grpSpPr>
      <p:pic>
        <p:nvPicPr>
          <p:cNvPr id="2494" name="Google Shape;2494;p35"/>
          <p:cNvPicPr preferRelativeResize="0"/>
          <p:nvPr/>
        </p:nvPicPr>
        <p:blipFill rotWithShape="1">
          <a:blip r:embed="rId4">
            <a:alphaModFix/>
          </a:blip>
          <a:srcRect t="25106" r="32429"/>
          <a:stretch/>
        </p:blipFill>
        <p:spPr>
          <a:xfrm>
            <a:off x="581156" y="-94504"/>
            <a:ext cx="6696570" cy="4945672"/>
          </a:xfrm>
          <a:prstGeom prst="rect">
            <a:avLst/>
          </a:prstGeom>
          <a:noFill/>
          <a:ln>
            <a:noFill/>
          </a:ln>
        </p:spPr>
      </p:pic>
      <p:pic>
        <p:nvPicPr>
          <p:cNvPr id="2495" name="Google Shape;2495;p35"/>
          <p:cNvPicPr preferRelativeResize="0"/>
          <p:nvPr/>
        </p:nvPicPr>
        <p:blipFill rotWithShape="1">
          <a:blip r:embed="rId5">
            <a:alphaModFix/>
          </a:blip>
          <a:srcRect l="5789" r="5789"/>
          <a:stretch/>
        </p:blipFill>
        <p:spPr>
          <a:xfrm>
            <a:off x="1" y="2590800"/>
            <a:ext cx="12192000" cy="4413169"/>
          </a:xfrm>
          <a:prstGeom prst="rect">
            <a:avLst/>
          </a:prstGeom>
          <a:noFill/>
          <a:ln>
            <a:noFill/>
          </a:ln>
        </p:spPr>
      </p:pic>
      <p:pic>
        <p:nvPicPr>
          <p:cNvPr id="2496" name="Google Shape;2496;p35"/>
          <p:cNvPicPr preferRelativeResize="0"/>
          <p:nvPr/>
        </p:nvPicPr>
        <p:blipFill rotWithShape="1">
          <a:blip r:embed="rId6">
            <a:alphaModFix/>
          </a:blip>
          <a:srcRect t="35237"/>
          <a:stretch/>
        </p:blipFill>
        <p:spPr>
          <a:xfrm rot="-168051" flipH="1">
            <a:off x="448948" y="3670949"/>
            <a:ext cx="8450965" cy="3768864"/>
          </a:xfrm>
          <a:prstGeom prst="rect">
            <a:avLst/>
          </a:prstGeom>
          <a:noFill/>
          <a:ln>
            <a:noFill/>
          </a:ln>
        </p:spPr>
      </p:pic>
      <p:pic>
        <p:nvPicPr>
          <p:cNvPr id="2497" name="Google Shape;2497;p35"/>
          <p:cNvPicPr preferRelativeResize="0"/>
          <p:nvPr/>
        </p:nvPicPr>
        <p:blipFill rotWithShape="1">
          <a:blip r:embed="rId7">
            <a:alphaModFix/>
          </a:blip>
          <a:srcRect/>
          <a:stretch/>
        </p:blipFill>
        <p:spPr>
          <a:xfrm>
            <a:off x="600206" y="6027961"/>
            <a:ext cx="506012" cy="426757"/>
          </a:xfrm>
          <a:prstGeom prst="rect">
            <a:avLst/>
          </a:prstGeom>
          <a:noFill/>
          <a:ln>
            <a:noFill/>
          </a:ln>
        </p:spPr>
      </p:pic>
      <p:pic>
        <p:nvPicPr>
          <p:cNvPr id="2498" name="Google Shape;2498;p35"/>
          <p:cNvPicPr preferRelativeResize="0"/>
          <p:nvPr/>
        </p:nvPicPr>
        <p:blipFill rotWithShape="1">
          <a:blip r:embed="rId7">
            <a:alphaModFix/>
          </a:blip>
          <a:srcRect/>
          <a:stretch/>
        </p:blipFill>
        <p:spPr>
          <a:xfrm>
            <a:off x="1532949" y="5555381"/>
            <a:ext cx="506012" cy="426757"/>
          </a:xfrm>
          <a:prstGeom prst="rect">
            <a:avLst/>
          </a:prstGeom>
          <a:noFill/>
          <a:ln>
            <a:noFill/>
          </a:ln>
        </p:spPr>
      </p:pic>
      <p:pic>
        <p:nvPicPr>
          <p:cNvPr id="2499" name="Google Shape;2499;p35"/>
          <p:cNvPicPr preferRelativeResize="0"/>
          <p:nvPr/>
        </p:nvPicPr>
        <p:blipFill rotWithShape="1">
          <a:blip r:embed="rId7">
            <a:alphaModFix/>
          </a:blip>
          <a:srcRect/>
          <a:stretch/>
        </p:blipFill>
        <p:spPr>
          <a:xfrm>
            <a:off x="11216195" y="6057396"/>
            <a:ext cx="506012" cy="426757"/>
          </a:xfrm>
          <a:prstGeom prst="rect">
            <a:avLst/>
          </a:prstGeom>
          <a:noFill/>
          <a:ln>
            <a:noFill/>
          </a:ln>
        </p:spPr>
      </p:pic>
      <p:pic>
        <p:nvPicPr>
          <p:cNvPr id="2500" name="Google Shape;2500;p35"/>
          <p:cNvPicPr preferRelativeResize="0"/>
          <p:nvPr/>
        </p:nvPicPr>
        <p:blipFill rotWithShape="1">
          <a:blip r:embed="rId7">
            <a:alphaModFix/>
          </a:blip>
          <a:srcRect/>
          <a:stretch/>
        </p:blipFill>
        <p:spPr>
          <a:xfrm>
            <a:off x="10690479" y="5364540"/>
            <a:ext cx="393395" cy="331779"/>
          </a:xfrm>
          <a:prstGeom prst="rect">
            <a:avLst/>
          </a:prstGeom>
          <a:noFill/>
          <a:ln>
            <a:noFill/>
          </a:ln>
        </p:spPr>
      </p:pic>
      <p:pic>
        <p:nvPicPr>
          <p:cNvPr id="2501" name="Google Shape;2501;p35"/>
          <p:cNvPicPr preferRelativeResize="0"/>
          <p:nvPr/>
        </p:nvPicPr>
        <p:blipFill rotWithShape="1">
          <a:blip r:embed="rId8">
            <a:alphaModFix/>
          </a:blip>
          <a:srcRect/>
          <a:stretch/>
        </p:blipFill>
        <p:spPr>
          <a:xfrm>
            <a:off x="5930164" y="990600"/>
            <a:ext cx="5899923" cy="6248431"/>
          </a:xfrm>
          <a:prstGeom prst="rect">
            <a:avLst/>
          </a:prstGeom>
          <a:noFill/>
          <a:ln>
            <a:noFill/>
          </a:ln>
        </p:spPr>
      </p:pic>
      <p:pic>
        <p:nvPicPr>
          <p:cNvPr id="2502" name="Google Shape;2502;p35" descr="Icon&#10;&#10;Description automatically generated"/>
          <p:cNvPicPr preferRelativeResize="0"/>
          <p:nvPr/>
        </p:nvPicPr>
        <p:blipFill rotWithShape="1">
          <a:blip r:embed="rId9">
            <a:alphaModFix/>
          </a:blip>
          <a:srcRect/>
          <a:stretch/>
        </p:blipFill>
        <p:spPr>
          <a:xfrm>
            <a:off x="3343453" y="4415700"/>
            <a:ext cx="2820318" cy="2463730"/>
          </a:xfrm>
          <a:prstGeom prst="rect">
            <a:avLst/>
          </a:prstGeom>
          <a:noFill/>
          <a:ln>
            <a:noFill/>
          </a:ln>
        </p:spPr>
      </p:pic>
      <p:pic>
        <p:nvPicPr>
          <p:cNvPr id="2503" name="Google Shape;2503;p35"/>
          <p:cNvPicPr preferRelativeResize="0"/>
          <p:nvPr/>
        </p:nvPicPr>
        <p:blipFill rotWithShape="1">
          <a:blip r:embed="rId10">
            <a:alphaModFix/>
          </a:blip>
          <a:srcRect/>
          <a:stretch/>
        </p:blipFill>
        <p:spPr>
          <a:xfrm>
            <a:off x="2971500" y="2681848"/>
            <a:ext cx="729417" cy="1072352"/>
          </a:xfrm>
          <a:prstGeom prst="rect">
            <a:avLst/>
          </a:prstGeom>
          <a:noFill/>
          <a:ln>
            <a:noFill/>
          </a:ln>
        </p:spPr>
      </p:pic>
      <p:pic>
        <p:nvPicPr>
          <p:cNvPr id="2504" name="Google Shape;2504;p35"/>
          <p:cNvPicPr preferRelativeResize="0"/>
          <p:nvPr/>
        </p:nvPicPr>
        <p:blipFill rotWithShape="1">
          <a:blip r:embed="rId11">
            <a:alphaModFix/>
          </a:blip>
          <a:srcRect/>
          <a:stretch/>
        </p:blipFill>
        <p:spPr>
          <a:xfrm>
            <a:off x="4017753" y="2553565"/>
            <a:ext cx="528637" cy="947737"/>
          </a:xfrm>
          <a:prstGeom prst="rect">
            <a:avLst/>
          </a:prstGeom>
          <a:noFill/>
          <a:ln>
            <a:noFill/>
          </a:ln>
        </p:spPr>
      </p:pic>
      <p:pic>
        <p:nvPicPr>
          <p:cNvPr id="2505" name="Google Shape;2505;p35"/>
          <p:cNvPicPr preferRelativeResize="0"/>
          <p:nvPr/>
        </p:nvPicPr>
        <p:blipFill rotWithShape="1">
          <a:blip r:embed="rId12">
            <a:alphaModFix/>
          </a:blip>
          <a:srcRect/>
          <a:stretch/>
        </p:blipFill>
        <p:spPr>
          <a:xfrm>
            <a:off x="4393035" y="3043519"/>
            <a:ext cx="828439" cy="1242658"/>
          </a:xfrm>
          <a:prstGeom prst="rect">
            <a:avLst/>
          </a:prstGeom>
          <a:noFill/>
          <a:ln>
            <a:noFill/>
          </a:ln>
        </p:spPr>
      </p:pic>
      <p:pic>
        <p:nvPicPr>
          <p:cNvPr id="2506" name="Google Shape;2506;p35"/>
          <p:cNvPicPr preferRelativeResize="0"/>
          <p:nvPr/>
        </p:nvPicPr>
        <p:blipFill rotWithShape="1">
          <a:blip r:embed="rId13">
            <a:alphaModFix/>
          </a:blip>
          <a:srcRect/>
          <a:stretch/>
        </p:blipFill>
        <p:spPr>
          <a:xfrm>
            <a:off x="5816010" y="1531812"/>
            <a:ext cx="6066046" cy="349940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02"/>
                                        </p:tgtEl>
                                        <p:attrNameLst>
                                          <p:attrName>style.visibility</p:attrName>
                                        </p:attrNameLst>
                                      </p:cBhvr>
                                      <p:to>
                                        <p:strVal val="visible"/>
                                      </p:to>
                                    </p:set>
                                    <p:anim calcmode="lin" valueType="num">
                                      <p:cBhvr additive="base">
                                        <p:cTn id="7" dur="500"/>
                                        <p:tgtEl>
                                          <p:spTgt spid="250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6"/>
                                        </p:tgtEl>
                                        <p:attrNameLst>
                                          <p:attrName>style.visibility</p:attrName>
                                        </p:attrNameLst>
                                      </p:cBhvr>
                                      <p:to>
                                        <p:strVal val="visible"/>
                                      </p:to>
                                    </p:set>
                                    <p:animEffect transition="in" filter="fade">
                                      <p:cBhvr>
                                        <p:cTn id="12" dur="500"/>
                                        <p:tgtEl>
                                          <p:spTgt spid="2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9"/>
        <p:cNvGrpSpPr/>
        <p:nvPr/>
      </p:nvGrpSpPr>
      <p:grpSpPr>
        <a:xfrm>
          <a:off x="0" y="0"/>
          <a:ext cx="0" cy="0"/>
          <a:chOff x="0" y="0"/>
          <a:chExt cx="0" cy="0"/>
        </a:xfrm>
      </p:grpSpPr>
      <p:pic>
        <p:nvPicPr>
          <p:cNvPr id="2050" name="Google Shape;2050;p4"/>
          <p:cNvPicPr preferRelativeResize="0"/>
          <p:nvPr/>
        </p:nvPicPr>
        <p:blipFill rotWithShape="1">
          <a:blip r:embed="rId4">
            <a:alphaModFix/>
          </a:blip>
          <a:srcRect t="25106" r="32429"/>
          <a:stretch/>
        </p:blipFill>
        <p:spPr>
          <a:xfrm>
            <a:off x="2747715" y="-19293"/>
            <a:ext cx="6696570" cy="4945672"/>
          </a:xfrm>
          <a:prstGeom prst="rect">
            <a:avLst/>
          </a:prstGeom>
          <a:noFill/>
          <a:ln>
            <a:noFill/>
          </a:ln>
        </p:spPr>
      </p:pic>
      <p:pic>
        <p:nvPicPr>
          <p:cNvPr id="2051" name="Google Shape;2051;p4"/>
          <p:cNvPicPr preferRelativeResize="0"/>
          <p:nvPr/>
        </p:nvPicPr>
        <p:blipFill rotWithShape="1">
          <a:blip r:embed="rId5">
            <a:alphaModFix/>
          </a:blip>
          <a:srcRect l="5789" r="5789"/>
          <a:stretch/>
        </p:blipFill>
        <p:spPr>
          <a:xfrm>
            <a:off x="1" y="2590800"/>
            <a:ext cx="12192000" cy="4413169"/>
          </a:xfrm>
          <a:prstGeom prst="rect">
            <a:avLst/>
          </a:prstGeom>
          <a:noFill/>
          <a:ln>
            <a:noFill/>
          </a:ln>
        </p:spPr>
      </p:pic>
      <p:pic>
        <p:nvPicPr>
          <p:cNvPr id="2052" name="Google Shape;2052;p4"/>
          <p:cNvPicPr preferRelativeResize="0"/>
          <p:nvPr/>
        </p:nvPicPr>
        <p:blipFill rotWithShape="1">
          <a:blip r:embed="rId6">
            <a:alphaModFix/>
          </a:blip>
          <a:srcRect t="35237"/>
          <a:stretch/>
        </p:blipFill>
        <p:spPr>
          <a:xfrm rot="-168051" flipH="1">
            <a:off x="2525092" y="3709426"/>
            <a:ext cx="8450965" cy="3768864"/>
          </a:xfrm>
          <a:prstGeom prst="rect">
            <a:avLst/>
          </a:prstGeom>
          <a:noFill/>
          <a:ln>
            <a:noFill/>
          </a:ln>
        </p:spPr>
      </p:pic>
      <p:pic>
        <p:nvPicPr>
          <p:cNvPr id="2053" name="Google Shape;2053;p4"/>
          <p:cNvPicPr preferRelativeResize="0"/>
          <p:nvPr/>
        </p:nvPicPr>
        <p:blipFill rotWithShape="1">
          <a:blip r:embed="rId7">
            <a:alphaModFix/>
          </a:blip>
          <a:srcRect/>
          <a:stretch/>
        </p:blipFill>
        <p:spPr>
          <a:xfrm>
            <a:off x="6584038" y="3334268"/>
            <a:ext cx="713151" cy="1081230"/>
          </a:xfrm>
          <a:prstGeom prst="rect">
            <a:avLst/>
          </a:prstGeom>
          <a:noFill/>
          <a:ln>
            <a:noFill/>
          </a:ln>
        </p:spPr>
      </p:pic>
      <p:sp>
        <p:nvSpPr>
          <p:cNvPr id="2054" name="Google Shape;2054;p4"/>
          <p:cNvSpPr/>
          <p:nvPr/>
        </p:nvSpPr>
        <p:spPr>
          <a:xfrm>
            <a:off x="1128908" y="441428"/>
            <a:ext cx="9934185" cy="5283512"/>
          </a:xfrm>
          <a:prstGeom prst="roundRect">
            <a:avLst>
              <a:gd name="adj" fmla="val 16667"/>
            </a:avLst>
          </a:prstGeom>
          <a:solidFill>
            <a:schemeClr val="lt1">
              <a:alpha val="7372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pic>
        <p:nvPicPr>
          <p:cNvPr id="2055" name="Google Shape;2055;p4" descr="A picture containing text, orange&#10;&#10;Description automatically generated"/>
          <p:cNvPicPr preferRelativeResize="0"/>
          <p:nvPr/>
        </p:nvPicPr>
        <p:blipFill rotWithShape="1">
          <a:blip r:embed="rId8">
            <a:alphaModFix/>
          </a:blip>
          <a:srcRect/>
          <a:stretch/>
        </p:blipFill>
        <p:spPr>
          <a:xfrm>
            <a:off x="10445650" y="328025"/>
            <a:ext cx="1176245" cy="1076643"/>
          </a:xfrm>
          <a:prstGeom prst="rect">
            <a:avLst/>
          </a:prstGeom>
          <a:noFill/>
          <a:ln>
            <a:noFill/>
          </a:ln>
        </p:spPr>
      </p:pic>
      <p:pic>
        <p:nvPicPr>
          <p:cNvPr id="2056" name="Google Shape;2056;p4"/>
          <p:cNvPicPr preferRelativeResize="0"/>
          <p:nvPr/>
        </p:nvPicPr>
        <p:blipFill rotWithShape="1">
          <a:blip r:embed="rId9">
            <a:alphaModFix/>
          </a:blip>
          <a:srcRect/>
          <a:stretch/>
        </p:blipFill>
        <p:spPr>
          <a:xfrm>
            <a:off x="600206" y="6027961"/>
            <a:ext cx="506012" cy="426757"/>
          </a:xfrm>
          <a:prstGeom prst="rect">
            <a:avLst/>
          </a:prstGeom>
          <a:noFill/>
          <a:ln>
            <a:noFill/>
          </a:ln>
        </p:spPr>
      </p:pic>
      <p:pic>
        <p:nvPicPr>
          <p:cNvPr id="2057" name="Google Shape;2057;p4"/>
          <p:cNvPicPr preferRelativeResize="0"/>
          <p:nvPr/>
        </p:nvPicPr>
        <p:blipFill rotWithShape="1">
          <a:blip r:embed="rId9">
            <a:alphaModFix/>
          </a:blip>
          <a:srcRect/>
          <a:stretch/>
        </p:blipFill>
        <p:spPr>
          <a:xfrm>
            <a:off x="1532949" y="5555381"/>
            <a:ext cx="506012" cy="426757"/>
          </a:xfrm>
          <a:prstGeom prst="rect">
            <a:avLst/>
          </a:prstGeom>
          <a:noFill/>
          <a:ln>
            <a:noFill/>
          </a:ln>
        </p:spPr>
      </p:pic>
      <p:pic>
        <p:nvPicPr>
          <p:cNvPr id="2058" name="Google Shape;2058;p4"/>
          <p:cNvPicPr preferRelativeResize="0"/>
          <p:nvPr/>
        </p:nvPicPr>
        <p:blipFill rotWithShape="1">
          <a:blip r:embed="rId9">
            <a:alphaModFix/>
          </a:blip>
          <a:srcRect/>
          <a:stretch/>
        </p:blipFill>
        <p:spPr>
          <a:xfrm>
            <a:off x="2747715" y="6122939"/>
            <a:ext cx="393395" cy="331779"/>
          </a:xfrm>
          <a:prstGeom prst="rect">
            <a:avLst/>
          </a:prstGeom>
          <a:noFill/>
          <a:ln>
            <a:noFill/>
          </a:ln>
        </p:spPr>
      </p:pic>
      <p:pic>
        <p:nvPicPr>
          <p:cNvPr id="2059" name="Google Shape;2059;p4"/>
          <p:cNvPicPr preferRelativeResize="0"/>
          <p:nvPr/>
        </p:nvPicPr>
        <p:blipFill rotWithShape="1">
          <a:blip r:embed="rId9">
            <a:alphaModFix/>
          </a:blip>
          <a:srcRect/>
          <a:stretch/>
        </p:blipFill>
        <p:spPr>
          <a:xfrm>
            <a:off x="11216195" y="6057396"/>
            <a:ext cx="506012" cy="426757"/>
          </a:xfrm>
          <a:prstGeom prst="rect">
            <a:avLst/>
          </a:prstGeom>
          <a:noFill/>
          <a:ln>
            <a:noFill/>
          </a:ln>
        </p:spPr>
      </p:pic>
      <p:pic>
        <p:nvPicPr>
          <p:cNvPr id="2060" name="Google Shape;2060;p4"/>
          <p:cNvPicPr preferRelativeResize="0"/>
          <p:nvPr/>
        </p:nvPicPr>
        <p:blipFill rotWithShape="1">
          <a:blip r:embed="rId9">
            <a:alphaModFix/>
          </a:blip>
          <a:srcRect/>
          <a:stretch/>
        </p:blipFill>
        <p:spPr>
          <a:xfrm>
            <a:off x="10690479" y="5364540"/>
            <a:ext cx="393395" cy="331779"/>
          </a:xfrm>
          <a:prstGeom prst="rect">
            <a:avLst/>
          </a:prstGeom>
          <a:noFill/>
          <a:ln>
            <a:noFill/>
          </a:ln>
        </p:spPr>
      </p:pic>
      <p:pic>
        <p:nvPicPr>
          <p:cNvPr id="2061" name="Google Shape;2061;p4"/>
          <p:cNvPicPr preferRelativeResize="0"/>
          <p:nvPr/>
        </p:nvPicPr>
        <p:blipFill rotWithShape="1">
          <a:blip r:embed="rId10">
            <a:alphaModFix/>
          </a:blip>
          <a:srcRect/>
          <a:stretch/>
        </p:blipFill>
        <p:spPr>
          <a:xfrm>
            <a:off x="2714422" y="692761"/>
            <a:ext cx="6584251" cy="1457070"/>
          </a:xfrm>
          <a:prstGeom prst="rect">
            <a:avLst/>
          </a:prstGeom>
          <a:noFill/>
          <a:ln>
            <a:noFill/>
          </a:ln>
        </p:spPr>
      </p:pic>
      <p:pic>
        <p:nvPicPr>
          <p:cNvPr id="2062" name="Google Shape;2062;p4"/>
          <p:cNvPicPr preferRelativeResize="0"/>
          <p:nvPr/>
        </p:nvPicPr>
        <p:blipFill rotWithShape="1">
          <a:blip r:embed="rId11">
            <a:alphaModFix/>
          </a:blip>
          <a:srcRect/>
          <a:stretch/>
        </p:blipFill>
        <p:spPr>
          <a:xfrm>
            <a:off x="1861004" y="1650280"/>
            <a:ext cx="1806535" cy="1098769"/>
          </a:xfrm>
          <a:prstGeom prst="rect">
            <a:avLst/>
          </a:prstGeom>
          <a:noFill/>
          <a:ln>
            <a:noFill/>
          </a:ln>
        </p:spPr>
      </p:pic>
      <p:pic>
        <p:nvPicPr>
          <p:cNvPr id="2063" name="Google Shape;2063;p4"/>
          <p:cNvPicPr preferRelativeResize="0"/>
          <p:nvPr/>
        </p:nvPicPr>
        <p:blipFill rotWithShape="1">
          <a:blip r:embed="rId12">
            <a:alphaModFix/>
          </a:blip>
          <a:srcRect/>
          <a:stretch/>
        </p:blipFill>
        <p:spPr>
          <a:xfrm>
            <a:off x="3208405" y="1617598"/>
            <a:ext cx="8260796" cy="1774090"/>
          </a:xfrm>
          <a:prstGeom prst="rect">
            <a:avLst/>
          </a:prstGeom>
          <a:noFill/>
          <a:ln>
            <a:noFill/>
          </a:ln>
        </p:spPr>
      </p:pic>
      <p:pic>
        <p:nvPicPr>
          <p:cNvPr id="2064" name="Google Shape;2064;p4"/>
          <p:cNvPicPr preferRelativeResize="0"/>
          <p:nvPr/>
        </p:nvPicPr>
        <p:blipFill rotWithShape="1">
          <a:blip r:embed="rId13">
            <a:alphaModFix/>
          </a:blip>
          <a:srcRect/>
          <a:stretch/>
        </p:blipFill>
        <p:spPr>
          <a:xfrm>
            <a:off x="525852" y="2781731"/>
            <a:ext cx="7790705" cy="3699360"/>
          </a:xfrm>
          <a:prstGeom prst="rect">
            <a:avLst/>
          </a:prstGeom>
          <a:noFill/>
          <a:ln>
            <a:noFill/>
          </a:ln>
        </p:spPr>
      </p:pic>
      <p:pic>
        <p:nvPicPr>
          <p:cNvPr id="2065" name="Google Shape;2065;p4"/>
          <p:cNvPicPr preferRelativeResize="0"/>
          <p:nvPr/>
        </p:nvPicPr>
        <p:blipFill rotWithShape="1">
          <a:blip r:embed="rId14">
            <a:alphaModFix/>
          </a:blip>
          <a:srcRect/>
          <a:stretch/>
        </p:blipFill>
        <p:spPr>
          <a:xfrm>
            <a:off x="8177658" y="2678647"/>
            <a:ext cx="3564069" cy="49981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500"/>
                                        <p:tgtEl>
                                          <p:spTgt spid="2055"/>
                                        </p:tgtEl>
                                      </p:cBhvr>
                                    </p:animEffect>
                                  </p:childTnLst>
                                </p:cTn>
                              </p:par>
                              <p:par>
                                <p:cTn id="8" presetID="10" presetClass="entr" presetSubtype="0" fill="hold" nodeType="withEffect">
                                  <p:stCondLst>
                                    <p:cond delay="0"/>
                                  </p:stCondLst>
                                  <p:childTnLst>
                                    <p:set>
                                      <p:cBhvr>
                                        <p:cTn id="9" dur="1" fill="hold">
                                          <p:stCondLst>
                                            <p:cond delay="0"/>
                                          </p:stCondLst>
                                        </p:cTn>
                                        <p:tgtEl>
                                          <p:spTgt spid="2061"/>
                                        </p:tgtEl>
                                        <p:attrNameLst>
                                          <p:attrName>style.visibility</p:attrName>
                                        </p:attrNameLst>
                                      </p:cBhvr>
                                      <p:to>
                                        <p:strVal val="visible"/>
                                      </p:to>
                                    </p:set>
                                    <p:animEffect transition="in" filter="fade">
                                      <p:cBhvr>
                                        <p:cTn id="10" dur="500"/>
                                        <p:tgtEl>
                                          <p:spTgt spid="2061"/>
                                        </p:tgtEl>
                                      </p:cBhvr>
                                    </p:animEffect>
                                  </p:childTnLst>
                                </p:cTn>
                              </p:par>
                              <p:par>
                                <p:cTn id="11" presetID="10" presetClass="entr" presetSubtype="0" fill="hold" nodeType="withEffect">
                                  <p:stCondLst>
                                    <p:cond delay="0"/>
                                  </p:stCondLst>
                                  <p:childTnLst>
                                    <p:set>
                                      <p:cBhvr>
                                        <p:cTn id="12" dur="1" fill="hold">
                                          <p:stCondLst>
                                            <p:cond delay="0"/>
                                          </p:stCondLst>
                                        </p:cTn>
                                        <p:tgtEl>
                                          <p:spTgt spid="2062"/>
                                        </p:tgtEl>
                                        <p:attrNameLst>
                                          <p:attrName>style.visibility</p:attrName>
                                        </p:attrNameLst>
                                      </p:cBhvr>
                                      <p:to>
                                        <p:strVal val="visible"/>
                                      </p:to>
                                    </p:set>
                                    <p:animEffect transition="in" filter="fade">
                                      <p:cBhvr>
                                        <p:cTn id="13" dur="500"/>
                                        <p:tgtEl>
                                          <p:spTgt spid="2062"/>
                                        </p:tgtEl>
                                      </p:cBhvr>
                                    </p:animEffect>
                                  </p:childTnLst>
                                </p:cTn>
                              </p:par>
                              <p:par>
                                <p:cTn id="14" presetID="10" presetClass="entr" presetSubtype="0" fill="hold" nodeType="withEffect">
                                  <p:stCondLst>
                                    <p:cond delay="0"/>
                                  </p:stCondLst>
                                  <p:childTnLst>
                                    <p:set>
                                      <p:cBhvr>
                                        <p:cTn id="15" dur="1" fill="hold">
                                          <p:stCondLst>
                                            <p:cond delay="0"/>
                                          </p:stCondLst>
                                        </p:cTn>
                                        <p:tgtEl>
                                          <p:spTgt spid="2063"/>
                                        </p:tgtEl>
                                        <p:attrNameLst>
                                          <p:attrName>style.visibility</p:attrName>
                                        </p:attrNameLst>
                                      </p:cBhvr>
                                      <p:to>
                                        <p:strVal val="visible"/>
                                      </p:to>
                                    </p:set>
                                    <p:animEffect transition="in" filter="fade">
                                      <p:cBhvr>
                                        <p:cTn id="16"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pic>
        <p:nvPicPr>
          <p:cNvPr id="2070" name="Google Shape;2070;p5"/>
          <p:cNvPicPr preferRelativeResize="0"/>
          <p:nvPr/>
        </p:nvPicPr>
        <p:blipFill rotWithShape="1">
          <a:blip r:embed="rId3">
            <a:alphaModFix/>
          </a:blip>
          <a:srcRect/>
          <a:stretch/>
        </p:blipFill>
        <p:spPr>
          <a:xfrm>
            <a:off x="718041" y="76029"/>
            <a:ext cx="10755917" cy="6487312"/>
          </a:xfrm>
          <a:prstGeom prst="rect">
            <a:avLst/>
          </a:prstGeom>
          <a:noFill/>
          <a:ln>
            <a:noFill/>
          </a:ln>
        </p:spPr>
      </p:pic>
      <p:grpSp>
        <p:nvGrpSpPr>
          <p:cNvPr id="2071" name="Google Shape;2071;p5"/>
          <p:cNvGrpSpPr/>
          <p:nvPr/>
        </p:nvGrpSpPr>
        <p:grpSpPr>
          <a:xfrm>
            <a:off x="1125654" y="1003500"/>
            <a:ext cx="9940690" cy="1682000"/>
            <a:chOff x="887951" y="413357"/>
            <a:chExt cx="9940690" cy="1682000"/>
          </a:xfrm>
        </p:grpSpPr>
        <p:pic>
          <p:nvPicPr>
            <p:cNvPr id="2072" name="Google Shape;2072;p5" descr="Cute happy smiling book Royalty Free Vector Image"/>
            <p:cNvPicPr preferRelativeResize="0"/>
            <p:nvPr/>
          </p:nvPicPr>
          <p:blipFill rotWithShape="1">
            <a:blip r:embed="rId4">
              <a:alphaModFix/>
            </a:blip>
            <a:srcRect/>
            <a:stretch/>
          </p:blipFill>
          <p:spPr>
            <a:xfrm>
              <a:off x="887951" y="413357"/>
              <a:ext cx="1349555" cy="1682000"/>
            </a:xfrm>
            <a:prstGeom prst="rect">
              <a:avLst/>
            </a:prstGeom>
            <a:noFill/>
            <a:ln>
              <a:noFill/>
            </a:ln>
          </p:spPr>
        </p:pic>
        <p:sp>
          <p:nvSpPr>
            <p:cNvPr id="2073" name="Google Shape;2073;p5"/>
            <p:cNvSpPr/>
            <p:nvPr/>
          </p:nvSpPr>
          <p:spPr>
            <a:xfrm>
              <a:off x="2048822" y="539859"/>
              <a:ext cx="8779819" cy="1129103"/>
            </a:xfrm>
            <a:prstGeom prst="roundRect">
              <a:avLst>
                <a:gd name="adj" fmla="val 16667"/>
              </a:avLst>
            </a:prstGeom>
            <a:solidFill>
              <a:srgbClr val="FFFFFF"/>
            </a:solidFill>
            <a:ln w="12700" cap="flat" cmpd="sng">
              <a:solidFill>
                <a:srgbClr val="5B9BD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Clr>
                  <a:srgbClr val="002060"/>
                </a:buClr>
                <a:buSzPts val="2600"/>
                <a:buFont typeface="Arima Madurai"/>
                <a:buNone/>
              </a:pPr>
              <a:r>
                <a:rPr lang="en-US" sz="2600" b="0" i="0" u="none" strike="noStrike" cap="none">
                  <a:solidFill>
                    <a:srgbClr val="002060"/>
                  </a:solidFill>
                  <a:latin typeface="Arima Madurai"/>
                  <a:ea typeface="Arima Madurai"/>
                  <a:cs typeface="Arima Madurai"/>
                  <a:sym typeface="Arima Madurai"/>
                </a:rPr>
                <a:t>1. Đọc đúng từ ngữ, câu, đoạn và toàn bộ câu chuyện “A lô, tớ đây.” Phân biệt lời của các nhân vật và lời của người kể chuyện.</a:t>
              </a:r>
              <a:endParaRPr/>
            </a:p>
          </p:txBody>
        </p:sp>
      </p:grpSp>
      <p:sp>
        <p:nvSpPr>
          <p:cNvPr id="2074" name="Google Shape;2074;p5"/>
          <p:cNvSpPr/>
          <p:nvPr/>
        </p:nvSpPr>
        <p:spPr>
          <a:xfrm>
            <a:off x="2286523" y="2808413"/>
            <a:ext cx="8685986" cy="1701175"/>
          </a:xfrm>
          <a:prstGeom prst="roundRect">
            <a:avLst>
              <a:gd name="adj" fmla="val 16667"/>
            </a:avLst>
          </a:prstGeom>
          <a:solidFill>
            <a:srgbClr val="FFFFFF"/>
          </a:solidFill>
          <a:ln w="12700" cap="flat" cmpd="sng">
            <a:solidFill>
              <a:srgbClr val="5B9BD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Clr>
                <a:srgbClr val="002060"/>
              </a:buClr>
              <a:buSzPts val="2600"/>
              <a:buFont typeface="Arima Madurai"/>
              <a:buNone/>
            </a:pPr>
            <a:r>
              <a:rPr lang="en-US" sz="2600">
                <a:solidFill>
                  <a:srgbClr val="002060"/>
                </a:solidFill>
                <a:latin typeface="Arima Madurai"/>
                <a:ea typeface="Arima Madurai"/>
                <a:cs typeface="Arima Madurai"/>
                <a:sym typeface="Arima Madurai"/>
              </a:rPr>
              <a:t>2</a:t>
            </a:r>
            <a:r>
              <a:rPr lang="en-US" sz="2600" b="0" i="0" u="none" strike="noStrike" cap="none">
                <a:solidFill>
                  <a:srgbClr val="002060"/>
                </a:solidFill>
                <a:latin typeface="Arima Madurai"/>
                <a:ea typeface="Arima Madurai"/>
                <a:cs typeface="Arima Madurai"/>
                <a:sym typeface="Arima Madurai"/>
              </a:rPr>
              <a:t>. Hiểu được nội dung bài:</a:t>
            </a:r>
            <a:r>
              <a:rPr lang="en-US" sz="2800" b="1" i="0" u="none" strike="noStrike" cap="none">
                <a:solidFill>
                  <a:srgbClr val="000000"/>
                </a:solidFill>
                <a:latin typeface="Times New Roman"/>
                <a:ea typeface="Times New Roman"/>
                <a:cs typeface="Times New Roman"/>
                <a:sym typeface="Times New Roman"/>
              </a:rPr>
              <a:t> </a:t>
            </a:r>
            <a:r>
              <a:rPr lang="en-US" sz="2600" b="0" i="0" u="none" strike="noStrike" cap="none">
                <a:solidFill>
                  <a:srgbClr val="002060"/>
                </a:solidFill>
                <a:latin typeface="Arima Madurai"/>
                <a:ea typeface="Arima Madurai"/>
                <a:cs typeface="Arima Madurai"/>
                <a:sym typeface="Arima Madurai"/>
              </a:rPr>
              <a:t>Trong giao tiếp cần chú ý nói năng sao cho phù hợp, không làm ảnh hưởng đến những người xung quanh.</a:t>
            </a:r>
            <a:endParaRPr sz="2600" b="0" i="0" u="none" strike="noStrike" cap="none">
              <a:solidFill>
                <a:srgbClr val="002060"/>
              </a:solidFill>
              <a:latin typeface="Arima Madurai"/>
              <a:ea typeface="Arima Madurai"/>
              <a:cs typeface="Arima Madurai"/>
              <a:sym typeface="Arima Madurai"/>
            </a:endParaRPr>
          </a:p>
        </p:txBody>
      </p:sp>
      <p:pic>
        <p:nvPicPr>
          <p:cNvPr id="2075" name="Google Shape;2075;p5" descr="Cute happy smiling book Royalty Free Vector Image"/>
          <p:cNvPicPr preferRelativeResize="0"/>
          <p:nvPr/>
        </p:nvPicPr>
        <p:blipFill rotWithShape="1">
          <a:blip r:embed="rId4">
            <a:alphaModFix/>
          </a:blip>
          <a:srcRect/>
          <a:stretch/>
        </p:blipFill>
        <p:spPr>
          <a:xfrm>
            <a:off x="1204128" y="2674140"/>
            <a:ext cx="1349555" cy="1682000"/>
          </a:xfrm>
          <a:prstGeom prst="rect">
            <a:avLst/>
          </a:prstGeom>
          <a:noFill/>
          <a:ln>
            <a:noFill/>
          </a:ln>
        </p:spPr>
      </p:pic>
      <p:pic>
        <p:nvPicPr>
          <p:cNvPr id="2076" name="Google Shape;2076;p5"/>
          <p:cNvPicPr preferRelativeResize="0"/>
          <p:nvPr/>
        </p:nvPicPr>
        <p:blipFill rotWithShape="1">
          <a:blip r:embed="rId5">
            <a:alphaModFix/>
          </a:blip>
          <a:srcRect/>
          <a:stretch/>
        </p:blipFill>
        <p:spPr>
          <a:xfrm rot="-2586753">
            <a:off x="390144" y="569882"/>
            <a:ext cx="2447139" cy="867236"/>
          </a:xfrm>
          <a:prstGeom prst="rect">
            <a:avLst/>
          </a:prstGeom>
          <a:noFill/>
          <a:ln>
            <a:noFill/>
          </a:ln>
        </p:spPr>
      </p:pic>
      <p:pic>
        <p:nvPicPr>
          <p:cNvPr id="2077" name="Google Shape;2077;p5"/>
          <p:cNvPicPr preferRelativeResize="0"/>
          <p:nvPr/>
        </p:nvPicPr>
        <p:blipFill rotWithShape="1">
          <a:blip r:embed="rId6">
            <a:alphaModFix/>
          </a:blip>
          <a:srcRect/>
          <a:stretch/>
        </p:blipFill>
        <p:spPr>
          <a:xfrm>
            <a:off x="3645382" y="55727"/>
            <a:ext cx="5168542" cy="1422700"/>
          </a:xfrm>
          <a:prstGeom prst="rect">
            <a:avLst/>
          </a:prstGeom>
          <a:noFill/>
          <a:ln>
            <a:noFill/>
          </a:ln>
        </p:spPr>
      </p:pic>
      <p:sp>
        <p:nvSpPr>
          <p:cNvPr id="2078" name="Google Shape;2078;p5"/>
          <p:cNvSpPr/>
          <p:nvPr/>
        </p:nvSpPr>
        <p:spPr>
          <a:xfrm>
            <a:off x="2333441" y="4989200"/>
            <a:ext cx="8685986" cy="1129103"/>
          </a:xfrm>
          <a:prstGeom prst="roundRect">
            <a:avLst>
              <a:gd name="adj" fmla="val 16667"/>
            </a:avLst>
          </a:prstGeom>
          <a:solidFill>
            <a:srgbClr val="FFFFFF"/>
          </a:solidFill>
          <a:ln w="12700" cap="flat" cmpd="sng">
            <a:solidFill>
              <a:srgbClr val="5B9BD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Clr>
                <a:srgbClr val="002060"/>
              </a:buClr>
              <a:buSzPts val="2600"/>
              <a:buFont typeface="Arima Madurai"/>
              <a:buNone/>
            </a:pPr>
            <a:r>
              <a:rPr lang="en-US" sz="2600">
                <a:solidFill>
                  <a:srgbClr val="002060"/>
                </a:solidFill>
                <a:latin typeface="Arima Madurai"/>
                <a:ea typeface="Arima Madurai"/>
                <a:cs typeface="Arima Madurai"/>
                <a:sym typeface="Arima Madurai"/>
              </a:rPr>
              <a:t>3</a:t>
            </a:r>
            <a:r>
              <a:rPr lang="en-US" sz="2600" b="0" i="0" u="none" strike="noStrike" cap="none">
                <a:solidFill>
                  <a:srgbClr val="002060"/>
                </a:solidFill>
                <a:latin typeface="Arima Madurai"/>
                <a:ea typeface="Arima Madurai"/>
                <a:cs typeface="Arima Madurai"/>
                <a:sym typeface="Arima Madurai"/>
              </a:rPr>
              <a:t>. </a:t>
            </a:r>
            <a:r>
              <a:rPr lang="en-US" sz="2600">
                <a:solidFill>
                  <a:srgbClr val="002060"/>
                </a:solidFill>
                <a:latin typeface="Arima Madurai"/>
                <a:ea typeface="Arima Madurai"/>
                <a:cs typeface="Arima Madurai"/>
                <a:sym typeface="Arima Madurai"/>
              </a:rPr>
              <a:t>Đọc mở rộng theo yêu cầu ( câu chuyện, bài văn, bài thơ,.. Về bài học ứng xử, cách giao tiếp với người xung quanh)</a:t>
            </a:r>
            <a:endParaRPr sz="2600" b="0" i="0" u="none" strike="noStrike" cap="none">
              <a:solidFill>
                <a:srgbClr val="002060"/>
              </a:solidFill>
              <a:latin typeface="Arima Madurai"/>
              <a:ea typeface="Arima Madurai"/>
              <a:cs typeface="Arima Madurai"/>
              <a:sym typeface="Arima Madurai"/>
            </a:endParaRPr>
          </a:p>
        </p:txBody>
      </p:sp>
      <p:pic>
        <p:nvPicPr>
          <p:cNvPr id="2079" name="Google Shape;2079;p5" descr="Cute happy smiling book Royalty Free Vector Image"/>
          <p:cNvPicPr preferRelativeResize="0"/>
          <p:nvPr/>
        </p:nvPicPr>
        <p:blipFill rotWithShape="1">
          <a:blip r:embed="rId4">
            <a:alphaModFix/>
          </a:blip>
          <a:srcRect/>
          <a:stretch/>
        </p:blipFill>
        <p:spPr>
          <a:xfrm>
            <a:off x="1219491" y="4685769"/>
            <a:ext cx="1349555" cy="168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4"/>
        <p:cNvGrpSpPr/>
        <p:nvPr/>
      </p:nvGrpSpPr>
      <p:grpSpPr>
        <a:xfrm>
          <a:off x="0" y="0"/>
          <a:ext cx="0" cy="0"/>
          <a:chOff x="0" y="0"/>
          <a:chExt cx="0" cy="0"/>
        </a:xfrm>
      </p:grpSpPr>
      <p:sp>
        <p:nvSpPr>
          <p:cNvPr id="2085" name="Google Shape;2085;p6"/>
          <p:cNvSpPr txBox="1"/>
          <p:nvPr/>
        </p:nvSpPr>
        <p:spPr>
          <a:xfrm>
            <a:off x="2025679" y="592891"/>
            <a:ext cx="10195186" cy="270843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SzPts val="7200"/>
              <a:buFont typeface="Times New Roman"/>
              <a:buNone/>
            </a:pPr>
            <a:r>
              <a:rPr lang="en-US" sz="7200" b="0" i="0" u="none" strike="noStrike" cap="none">
                <a:latin typeface="Times New Roman"/>
                <a:ea typeface="Times New Roman"/>
                <a:cs typeface="Times New Roman"/>
                <a:sym typeface="Times New Roman"/>
              </a:rPr>
              <a:t>LUYỆN</a:t>
            </a:r>
            <a:r>
              <a:rPr lang="en-US" sz="8800" b="0" i="0" u="none" strike="noStrike" cap="none">
                <a:latin typeface="Times New Roman"/>
                <a:ea typeface="Times New Roman"/>
                <a:cs typeface="Times New Roman"/>
                <a:sym typeface="Times New Roman"/>
              </a:rPr>
              <a:t> </a:t>
            </a:r>
            <a:endParaRPr/>
          </a:p>
          <a:p>
            <a:pPr marL="0" marR="0" lvl="0" indent="0" algn="ctr" rtl="0">
              <a:lnSpc>
                <a:spcPct val="100000"/>
              </a:lnSpc>
              <a:spcBef>
                <a:spcPts val="0"/>
              </a:spcBef>
              <a:spcAft>
                <a:spcPts val="0"/>
              </a:spcAft>
              <a:buSzPts val="8800"/>
              <a:buFont typeface="Times New Roman"/>
              <a:buNone/>
            </a:pPr>
            <a:r>
              <a:rPr lang="en-US" sz="8800" b="0" i="0" u="none" strike="noStrike" cap="none">
                <a:latin typeface="Times New Roman"/>
                <a:ea typeface="Times New Roman"/>
                <a:cs typeface="Times New Roman"/>
                <a:sym typeface="Times New Roman"/>
              </a:rPr>
              <a:t>ĐỌC THÀNH TIẾNG</a:t>
            </a:r>
            <a:endParaRPr/>
          </a:p>
        </p:txBody>
      </p:sp>
      <p:sp>
        <p:nvSpPr>
          <p:cNvPr id="2086" name="Google Shape;2086;p6"/>
          <p:cNvSpPr txBox="1"/>
          <p:nvPr/>
        </p:nvSpPr>
        <p:spPr>
          <a:xfrm>
            <a:off x="1996814" y="609600"/>
            <a:ext cx="10195186" cy="270843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C000"/>
              </a:buClr>
              <a:buSzPts val="7200"/>
              <a:buFont typeface="Times New Roman"/>
              <a:buNone/>
            </a:pPr>
            <a:r>
              <a:rPr lang="en-US" sz="7200" b="0" i="0" u="none" strike="noStrike" cap="none">
                <a:solidFill>
                  <a:srgbClr val="FFC000"/>
                </a:solidFill>
                <a:latin typeface="Times New Roman"/>
                <a:ea typeface="Times New Roman"/>
                <a:cs typeface="Times New Roman"/>
                <a:sym typeface="Times New Roman"/>
              </a:rPr>
              <a:t>LUYỆN</a:t>
            </a:r>
            <a:r>
              <a:rPr lang="en-US" sz="8800" b="0" i="0" u="none" strike="noStrike" cap="none">
                <a:solidFill>
                  <a:srgbClr val="FFC000"/>
                </a:solidFill>
                <a:latin typeface="Times New Roman"/>
                <a:ea typeface="Times New Roman"/>
                <a:cs typeface="Times New Roman"/>
                <a:sym typeface="Times New Roman"/>
              </a:rPr>
              <a:t> </a:t>
            </a:r>
            <a:endParaRPr/>
          </a:p>
          <a:p>
            <a:pPr marL="0" marR="0" lvl="0" indent="0" algn="ctr" rtl="0">
              <a:lnSpc>
                <a:spcPct val="100000"/>
              </a:lnSpc>
              <a:spcBef>
                <a:spcPts val="0"/>
              </a:spcBef>
              <a:spcAft>
                <a:spcPts val="0"/>
              </a:spcAft>
              <a:buClr>
                <a:srgbClr val="F14124"/>
              </a:buClr>
              <a:buSzPts val="8800"/>
              <a:buFont typeface="Times New Roman"/>
              <a:buNone/>
            </a:pPr>
            <a:r>
              <a:rPr lang="en-US" sz="8800" b="0" i="0" u="none" strike="noStrike" cap="none">
                <a:solidFill>
                  <a:srgbClr val="F14124"/>
                </a:solidFill>
                <a:latin typeface="Times New Roman"/>
                <a:ea typeface="Times New Roman"/>
                <a:cs typeface="Times New Roman"/>
                <a:sym typeface="Times New Roman"/>
              </a:rPr>
              <a:t>ĐỌC THÀNH TIẾNG</a:t>
            </a:r>
            <a:endParaRPr/>
          </a:p>
        </p:txBody>
      </p:sp>
      <p:pic>
        <p:nvPicPr>
          <p:cNvPr id="2087" name="Google Shape;2087;p6" descr="Icon&#10;&#10;Description automatically generated"/>
          <p:cNvPicPr preferRelativeResize="0"/>
          <p:nvPr/>
        </p:nvPicPr>
        <p:blipFill rotWithShape="1">
          <a:blip r:embed="rId4">
            <a:alphaModFix/>
          </a:blip>
          <a:srcRect/>
          <a:stretch/>
        </p:blipFill>
        <p:spPr>
          <a:xfrm>
            <a:off x="5128044" y="4094390"/>
            <a:ext cx="2662288" cy="2325680"/>
          </a:xfrm>
          <a:prstGeom prst="rect">
            <a:avLst/>
          </a:prstGeom>
          <a:noFill/>
          <a:ln>
            <a:noFill/>
          </a:ln>
        </p:spPr>
      </p:pic>
      <p:pic>
        <p:nvPicPr>
          <p:cNvPr id="2088" name="Google Shape;2088;p6"/>
          <p:cNvPicPr preferRelativeResize="0"/>
          <p:nvPr/>
        </p:nvPicPr>
        <p:blipFill rotWithShape="1">
          <a:blip r:embed="rId5">
            <a:alphaModFix/>
          </a:blip>
          <a:srcRect/>
          <a:stretch/>
        </p:blipFill>
        <p:spPr>
          <a:xfrm>
            <a:off x="4328774" y="915696"/>
            <a:ext cx="799270" cy="662306"/>
          </a:xfrm>
          <a:prstGeom prst="rect">
            <a:avLst/>
          </a:prstGeom>
          <a:noFill/>
          <a:ln>
            <a:noFill/>
          </a:ln>
        </p:spPr>
      </p:pic>
      <p:pic>
        <p:nvPicPr>
          <p:cNvPr id="2089" name="Google Shape;2089;p6"/>
          <p:cNvPicPr preferRelativeResize="0"/>
          <p:nvPr/>
        </p:nvPicPr>
        <p:blipFill rotWithShape="1">
          <a:blip r:embed="rId5">
            <a:alphaModFix/>
          </a:blip>
          <a:srcRect/>
          <a:stretch/>
        </p:blipFill>
        <p:spPr>
          <a:xfrm flipH="1">
            <a:off x="9144099" y="928105"/>
            <a:ext cx="799270" cy="662306"/>
          </a:xfrm>
          <a:prstGeom prst="rect">
            <a:avLst/>
          </a:prstGeom>
          <a:noFill/>
          <a:ln>
            <a:noFill/>
          </a:ln>
        </p:spPr>
      </p:pic>
      <p:pic>
        <p:nvPicPr>
          <p:cNvPr id="2090" name="Google Shape;2090;p6"/>
          <p:cNvPicPr preferRelativeResize="0"/>
          <p:nvPr/>
        </p:nvPicPr>
        <p:blipFill rotWithShape="1">
          <a:blip r:embed="rId6">
            <a:alphaModFix/>
          </a:blip>
          <a:srcRect/>
          <a:stretch/>
        </p:blipFill>
        <p:spPr>
          <a:xfrm>
            <a:off x="2882864" y="4800600"/>
            <a:ext cx="1051458" cy="1545800"/>
          </a:xfrm>
          <a:prstGeom prst="rect">
            <a:avLst/>
          </a:prstGeom>
          <a:noFill/>
          <a:ln>
            <a:noFill/>
          </a:ln>
        </p:spPr>
      </p:pic>
      <p:pic>
        <p:nvPicPr>
          <p:cNvPr id="2091" name="Google Shape;2091;p6"/>
          <p:cNvPicPr preferRelativeResize="0"/>
          <p:nvPr/>
        </p:nvPicPr>
        <p:blipFill rotWithShape="1">
          <a:blip r:embed="rId7">
            <a:alphaModFix/>
          </a:blip>
          <a:srcRect/>
          <a:stretch/>
        </p:blipFill>
        <p:spPr>
          <a:xfrm>
            <a:off x="3976425" y="4168563"/>
            <a:ext cx="783658" cy="140493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87"/>
                                        </p:tgtEl>
                                        <p:attrNameLst>
                                          <p:attrName>style.visibility</p:attrName>
                                        </p:attrNameLst>
                                      </p:cBhvr>
                                      <p:to>
                                        <p:strVal val="visible"/>
                                      </p:to>
                                    </p:set>
                                    <p:anim calcmode="lin" valueType="num">
                                      <p:cBhvr additive="base">
                                        <p:cTn id="7" dur="500"/>
                                        <p:tgtEl>
                                          <p:spTgt spid="2087"/>
                                        </p:tgtEl>
                                        <p:attrNameLst>
                                          <p:attrName>ppt_w</p:attrName>
                                        </p:attrNameLst>
                                      </p:cBhvr>
                                      <p:tavLst>
                                        <p:tav tm="0">
                                          <p:val>
                                            <p:strVal val="0"/>
                                          </p:val>
                                        </p:tav>
                                        <p:tav tm="100000">
                                          <p:val>
                                            <p:strVal val="#ppt_w"/>
                                          </p:val>
                                        </p:tav>
                                      </p:tavLst>
                                    </p:anim>
                                    <p:anim calcmode="lin" valueType="num">
                                      <p:cBhvr additive="base">
                                        <p:cTn id="8" dur="500"/>
                                        <p:tgtEl>
                                          <p:spTgt spid="2087"/>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85"/>
                                        </p:tgtEl>
                                        <p:attrNameLst>
                                          <p:attrName>style.visibility</p:attrName>
                                        </p:attrNameLst>
                                      </p:cBhvr>
                                      <p:to>
                                        <p:strVal val="visible"/>
                                      </p:to>
                                    </p:set>
                                    <p:animEffect transition="in" filter="fade">
                                      <p:cBhvr>
                                        <p:cTn id="12" dur="500"/>
                                        <p:tgtEl>
                                          <p:spTgt spid="2085"/>
                                        </p:tgtEl>
                                      </p:cBhvr>
                                    </p:animEffect>
                                  </p:childTnLst>
                                </p:cTn>
                              </p:par>
                              <p:par>
                                <p:cTn id="13" presetID="10" presetClass="entr" presetSubtype="0" fill="hold" nodeType="withEffect">
                                  <p:stCondLst>
                                    <p:cond delay="0"/>
                                  </p:stCondLst>
                                  <p:childTnLst>
                                    <p:set>
                                      <p:cBhvr>
                                        <p:cTn id="14" dur="1" fill="hold">
                                          <p:stCondLst>
                                            <p:cond delay="0"/>
                                          </p:stCondLst>
                                        </p:cTn>
                                        <p:tgtEl>
                                          <p:spTgt spid="2086"/>
                                        </p:tgtEl>
                                        <p:attrNameLst>
                                          <p:attrName>style.visibility</p:attrName>
                                        </p:attrNameLst>
                                      </p:cBhvr>
                                      <p:to>
                                        <p:strVal val="visible"/>
                                      </p:to>
                                    </p:set>
                                    <p:animEffect transition="in" filter="fade">
                                      <p:cBhvr>
                                        <p:cTn id="15" dur="500"/>
                                        <p:tgtEl>
                                          <p:spTgt spid="2086"/>
                                        </p:tgtEl>
                                      </p:cBhvr>
                                    </p:animEffect>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 calcmode="lin" valueType="num">
                                      <p:cBhvr additive="base">
                                        <p:cTn id="19" dur="250"/>
                                        <p:tgtEl>
                                          <p:spTgt spid="2088"/>
                                        </p:tgtEl>
                                        <p:attrNameLst>
                                          <p:attrName>ppt_w</p:attrName>
                                        </p:attrNameLst>
                                      </p:cBhvr>
                                      <p:tavLst>
                                        <p:tav tm="0">
                                          <p:val>
                                            <p:strVal val="0"/>
                                          </p:val>
                                        </p:tav>
                                        <p:tav tm="100000">
                                          <p:val>
                                            <p:strVal val="#ppt_w"/>
                                          </p:val>
                                        </p:tav>
                                      </p:tavLst>
                                    </p:anim>
                                    <p:anim calcmode="lin" valueType="num">
                                      <p:cBhvr additive="base">
                                        <p:cTn id="20" dur="250"/>
                                        <p:tgtEl>
                                          <p:spTgt spid="208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089"/>
                                        </p:tgtEl>
                                        <p:attrNameLst>
                                          <p:attrName>style.visibility</p:attrName>
                                        </p:attrNameLst>
                                      </p:cBhvr>
                                      <p:to>
                                        <p:strVal val="visible"/>
                                      </p:to>
                                    </p:set>
                                    <p:anim calcmode="lin" valueType="num">
                                      <p:cBhvr additive="base">
                                        <p:cTn id="23" dur="250"/>
                                        <p:tgtEl>
                                          <p:spTgt spid="2089"/>
                                        </p:tgtEl>
                                        <p:attrNameLst>
                                          <p:attrName>ppt_w</p:attrName>
                                        </p:attrNameLst>
                                      </p:cBhvr>
                                      <p:tavLst>
                                        <p:tav tm="0">
                                          <p:val>
                                            <p:strVal val="0"/>
                                          </p:val>
                                        </p:tav>
                                        <p:tav tm="100000">
                                          <p:val>
                                            <p:strVal val="#ppt_w"/>
                                          </p:val>
                                        </p:tav>
                                      </p:tavLst>
                                    </p:anim>
                                    <p:anim calcmode="lin" valueType="num">
                                      <p:cBhvr additive="base">
                                        <p:cTn id="24" dur="250"/>
                                        <p:tgtEl>
                                          <p:spTgt spid="20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6"/>
        <p:cNvGrpSpPr/>
        <p:nvPr/>
      </p:nvGrpSpPr>
      <p:grpSpPr>
        <a:xfrm>
          <a:off x="0" y="0"/>
          <a:ext cx="0" cy="0"/>
          <a:chOff x="0" y="0"/>
          <a:chExt cx="0" cy="0"/>
        </a:xfrm>
      </p:grpSpPr>
      <p:pic>
        <p:nvPicPr>
          <p:cNvPr id="2097" name="Google Shape;2097;p7"/>
          <p:cNvPicPr preferRelativeResize="0"/>
          <p:nvPr/>
        </p:nvPicPr>
        <p:blipFill rotWithShape="1">
          <a:blip r:embed="rId4">
            <a:alphaModFix/>
          </a:blip>
          <a:srcRect/>
          <a:stretch/>
        </p:blipFill>
        <p:spPr>
          <a:xfrm>
            <a:off x="1600200" y="2344321"/>
            <a:ext cx="2463800" cy="3916809"/>
          </a:xfrm>
          <a:prstGeom prst="rect">
            <a:avLst/>
          </a:prstGeom>
          <a:noFill/>
          <a:ln>
            <a:noFill/>
          </a:ln>
        </p:spPr>
      </p:pic>
      <p:grpSp>
        <p:nvGrpSpPr>
          <p:cNvPr id="2098" name="Google Shape;2098;p7"/>
          <p:cNvGrpSpPr/>
          <p:nvPr/>
        </p:nvGrpSpPr>
        <p:grpSpPr>
          <a:xfrm>
            <a:off x="4972050" y="2438675"/>
            <a:ext cx="4191000" cy="1820833"/>
            <a:chOff x="3622429" y="381000"/>
            <a:chExt cx="3892061" cy="1591958"/>
          </a:xfrm>
        </p:grpSpPr>
        <p:pic>
          <p:nvPicPr>
            <p:cNvPr id="2099" name="Google Shape;2099;p7"/>
            <p:cNvPicPr preferRelativeResize="0"/>
            <p:nvPr/>
          </p:nvPicPr>
          <p:blipFill rotWithShape="1">
            <a:blip r:embed="rId5">
              <a:alphaModFix/>
            </a:blip>
            <a:srcRect/>
            <a:stretch/>
          </p:blipFill>
          <p:spPr>
            <a:xfrm>
              <a:off x="3622429" y="381000"/>
              <a:ext cx="3892061" cy="1591958"/>
            </a:xfrm>
            <a:prstGeom prst="rect">
              <a:avLst/>
            </a:prstGeom>
            <a:noFill/>
            <a:ln>
              <a:noFill/>
            </a:ln>
          </p:spPr>
        </p:pic>
        <p:sp>
          <p:nvSpPr>
            <p:cNvPr id="2100" name="Google Shape;2100;p7"/>
            <p:cNvSpPr txBox="1"/>
            <p:nvPr/>
          </p:nvSpPr>
          <p:spPr>
            <a:xfrm>
              <a:off x="4188547" y="891033"/>
              <a:ext cx="2590800" cy="5650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200"/>
                <a:buFont typeface="Oi"/>
                <a:buNone/>
              </a:pPr>
              <a:r>
                <a:rPr lang="en-US" sz="4200" b="1" i="0" u="none" strike="noStrike" cap="none">
                  <a:solidFill>
                    <a:srgbClr val="000000"/>
                  </a:solidFill>
                  <a:latin typeface="Oi"/>
                  <a:ea typeface="Oi"/>
                  <a:cs typeface="Oi"/>
                  <a:sym typeface="Oi"/>
                </a:rPr>
                <a:t>TAI NGHE</a:t>
              </a:r>
              <a:endParaRPr/>
            </a:p>
          </p:txBody>
        </p:sp>
      </p:grpSp>
      <p:grpSp>
        <p:nvGrpSpPr>
          <p:cNvPr id="2101" name="Google Shape;2101;p7"/>
          <p:cNvGrpSpPr/>
          <p:nvPr/>
        </p:nvGrpSpPr>
        <p:grpSpPr>
          <a:xfrm>
            <a:off x="7505700" y="4532375"/>
            <a:ext cx="4191000" cy="1820833"/>
            <a:chOff x="3622429" y="381000"/>
            <a:chExt cx="3892061" cy="1591958"/>
          </a:xfrm>
        </p:grpSpPr>
        <p:pic>
          <p:nvPicPr>
            <p:cNvPr id="2102" name="Google Shape;2102;p7"/>
            <p:cNvPicPr preferRelativeResize="0"/>
            <p:nvPr/>
          </p:nvPicPr>
          <p:blipFill rotWithShape="1">
            <a:blip r:embed="rId6">
              <a:alphaModFix/>
            </a:blip>
            <a:srcRect/>
            <a:stretch/>
          </p:blipFill>
          <p:spPr>
            <a:xfrm>
              <a:off x="3622429" y="381000"/>
              <a:ext cx="3892061" cy="1591958"/>
            </a:xfrm>
            <a:prstGeom prst="rect">
              <a:avLst/>
            </a:prstGeom>
            <a:noFill/>
            <a:ln>
              <a:noFill/>
            </a:ln>
          </p:spPr>
        </p:pic>
        <p:sp>
          <p:nvSpPr>
            <p:cNvPr id="2103" name="Google Shape;2103;p7"/>
            <p:cNvSpPr txBox="1"/>
            <p:nvPr/>
          </p:nvSpPr>
          <p:spPr>
            <a:xfrm>
              <a:off x="4188547" y="891033"/>
              <a:ext cx="2590800" cy="5650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200"/>
                <a:buFont typeface="Oi"/>
                <a:buNone/>
              </a:pPr>
              <a:r>
                <a:rPr lang="en-US" sz="4200" b="1" i="0" u="none" strike="noStrike" cap="none">
                  <a:solidFill>
                    <a:srgbClr val="000000"/>
                  </a:solidFill>
                  <a:latin typeface="Oi"/>
                  <a:ea typeface="Oi"/>
                  <a:cs typeface="Oi"/>
                  <a:sym typeface="Oi"/>
                </a:rPr>
                <a:t>TAY DÒ</a:t>
              </a:r>
              <a:endParaRPr/>
            </a:p>
          </p:txBody>
        </p:sp>
      </p:grpSp>
      <p:grpSp>
        <p:nvGrpSpPr>
          <p:cNvPr id="2104" name="Google Shape;2104;p7"/>
          <p:cNvGrpSpPr/>
          <p:nvPr/>
        </p:nvGrpSpPr>
        <p:grpSpPr>
          <a:xfrm>
            <a:off x="2438400" y="344975"/>
            <a:ext cx="4191000" cy="1820833"/>
            <a:chOff x="3622429" y="381000"/>
            <a:chExt cx="3892061" cy="1591958"/>
          </a:xfrm>
        </p:grpSpPr>
        <p:pic>
          <p:nvPicPr>
            <p:cNvPr id="2105" name="Google Shape;2105;p7"/>
            <p:cNvPicPr preferRelativeResize="0"/>
            <p:nvPr/>
          </p:nvPicPr>
          <p:blipFill rotWithShape="1">
            <a:blip r:embed="rId7">
              <a:alphaModFix/>
            </a:blip>
            <a:srcRect/>
            <a:stretch/>
          </p:blipFill>
          <p:spPr>
            <a:xfrm>
              <a:off x="3622429" y="381000"/>
              <a:ext cx="3892061" cy="1591958"/>
            </a:xfrm>
            <a:prstGeom prst="rect">
              <a:avLst/>
            </a:prstGeom>
            <a:noFill/>
            <a:ln>
              <a:noFill/>
            </a:ln>
          </p:spPr>
        </p:pic>
        <p:sp>
          <p:nvSpPr>
            <p:cNvPr id="2106" name="Google Shape;2106;p7"/>
            <p:cNvSpPr txBox="1"/>
            <p:nvPr/>
          </p:nvSpPr>
          <p:spPr>
            <a:xfrm>
              <a:off x="4188547" y="891033"/>
              <a:ext cx="2590800" cy="5650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200"/>
                <a:buFont typeface="Oi"/>
                <a:buNone/>
              </a:pPr>
              <a:r>
                <a:rPr lang="en-US" sz="4200" b="1" i="0" u="none" strike="noStrike" cap="none">
                  <a:solidFill>
                    <a:srgbClr val="000000"/>
                  </a:solidFill>
                  <a:latin typeface="Oi"/>
                  <a:ea typeface="Oi"/>
                  <a:cs typeface="Oi"/>
                  <a:sym typeface="Oi"/>
                </a:rPr>
                <a:t>MẮT DÕI</a:t>
              </a: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97"/>
                                        </p:tgtEl>
                                        <p:attrNameLst>
                                          <p:attrName>style.visibility</p:attrName>
                                        </p:attrNameLst>
                                      </p:cBhvr>
                                      <p:to>
                                        <p:strVal val="visible"/>
                                      </p:to>
                                    </p:set>
                                    <p:anim calcmode="lin" valueType="num">
                                      <p:cBhvr additive="base">
                                        <p:cTn id="7" dur="500"/>
                                        <p:tgtEl>
                                          <p:spTgt spid="2097"/>
                                        </p:tgtEl>
                                        <p:attrNameLst>
                                          <p:attrName>ppt_w</p:attrName>
                                        </p:attrNameLst>
                                      </p:cBhvr>
                                      <p:tavLst>
                                        <p:tav tm="0">
                                          <p:val>
                                            <p:strVal val="0"/>
                                          </p:val>
                                        </p:tav>
                                        <p:tav tm="100000">
                                          <p:val>
                                            <p:strVal val="#ppt_w"/>
                                          </p:val>
                                        </p:tav>
                                      </p:tavLst>
                                    </p:anim>
                                    <p:anim calcmode="lin" valueType="num">
                                      <p:cBhvr additive="base">
                                        <p:cTn id="8" dur="500"/>
                                        <p:tgtEl>
                                          <p:spTgt spid="2097"/>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104"/>
                                        </p:tgtEl>
                                        <p:attrNameLst>
                                          <p:attrName>style.visibility</p:attrName>
                                        </p:attrNameLst>
                                      </p:cBhvr>
                                      <p:to>
                                        <p:strVal val="visible"/>
                                      </p:to>
                                    </p:set>
                                    <p:animEffect transition="in" filter="fade">
                                      <p:cBhvr>
                                        <p:cTn id="12" dur="500"/>
                                        <p:tgtEl>
                                          <p:spTgt spid="210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98"/>
                                        </p:tgtEl>
                                        <p:attrNameLst>
                                          <p:attrName>style.visibility</p:attrName>
                                        </p:attrNameLst>
                                      </p:cBhvr>
                                      <p:to>
                                        <p:strVal val="visible"/>
                                      </p:to>
                                    </p:set>
                                    <p:animEffect transition="in" filter="fade">
                                      <p:cBhvr>
                                        <p:cTn id="16" dur="500"/>
                                        <p:tgtEl>
                                          <p:spTgt spid="209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101"/>
                                        </p:tgtEl>
                                        <p:attrNameLst>
                                          <p:attrName>style.visibility</p:attrName>
                                        </p:attrNameLst>
                                      </p:cBhvr>
                                      <p:to>
                                        <p:strVal val="visible"/>
                                      </p:to>
                                    </p:set>
                                    <p:animEffect transition="in" filter="fade">
                                      <p:cBhvr>
                                        <p:cTn id="20" dur="500"/>
                                        <p:tgtEl>
                                          <p:spTgt spid="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1"/>
        <p:cNvGrpSpPr/>
        <p:nvPr/>
      </p:nvGrpSpPr>
      <p:grpSpPr>
        <a:xfrm>
          <a:off x="0" y="0"/>
          <a:ext cx="0" cy="0"/>
          <a:chOff x="0" y="0"/>
          <a:chExt cx="0" cy="0"/>
        </a:xfrm>
      </p:grpSpPr>
      <p:sp>
        <p:nvSpPr>
          <p:cNvPr id="2112" name="Google Shape;2112;p8"/>
          <p:cNvSpPr/>
          <p:nvPr/>
        </p:nvSpPr>
        <p:spPr>
          <a:xfrm>
            <a:off x="0" y="1"/>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113" name="Google Shape;2113;p8"/>
          <p:cNvPicPr preferRelativeResize="0"/>
          <p:nvPr/>
        </p:nvPicPr>
        <p:blipFill rotWithShape="1">
          <a:blip r:embed="rId4">
            <a:alphaModFix/>
          </a:blip>
          <a:srcRect/>
          <a:stretch/>
        </p:blipFill>
        <p:spPr>
          <a:xfrm>
            <a:off x="4914900" y="-80312"/>
            <a:ext cx="3376524" cy="614548"/>
          </a:xfrm>
          <a:prstGeom prst="rect">
            <a:avLst/>
          </a:prstGeom>
          <a:noFill/>
          <a:ln>
            <a:noFill/>
          </a:ln>
        </p:spPr>
      </p:pic>
      <p:pic>
        <p:nvPicPr>
          <p:cNvPr id="2114" name="Google Shape;2114;p8"/>
          <p:cNvPicPr preferRelativeResize="0"/>
          <p:nvPr/>
        </p:nvPicPr>
        <p:blipFill rotWithShape="1">
          <a:blip r:embed="rId5">
            <a:alphaModFix/>
          </a:blip>
          <a:srcRect/>
          <a:stretch/>
        </p:blipFill>
        <p:spPr>
          <a:xfrm>
            <a:off x="6838886" y="2036670"/>
            <a:ext cx="3833315" cy="1820222"/>
          </a:xfrm>
          <a:prstGeom prst="rect">
            <a:avLst/>
          </a:prstGeom>
          <a:noFill/>
          <a:ln>
            <a:noFill/>
          </a:ln>
        </p:spPr>
      </p:pic>
      <p:sp>
        <p:nvSpPr>
          <p:cNvPr id="2115" name="Google Shape;2115;p8"/>
          <p:cNvSpPr txBox="1"/>
          <p:nvPr/>
        </p:nvSpPr>
        <p:spPr>
          <a:xfrm>
            <a:off x="195469" y="356981"/>
            <a:ext cx="11235952"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Điện thoại reo, cứ như là trái tim tôi đang cất tiếng hát. Tôi khoái chí cầm máy.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 lô... Minh hả? – An gào lên trong máy.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Tớ đây. – Tôi cũng gào lên.</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Hơn là cái chắc. – Tôi cũng cười to không kém.</a:t>
            </a:r>
            <a:endParaRPr/>
          </a:p>
        </p:txBody>
      </p:sp>
      <p:pic>
        <p:nvPicPr>
          <p:cNvPr id="2116" name="Google Shape;2116;p8"/>
          <p:cNvPicPr preferRelativeResize="0"/>
          <p:nvPr/>
        </p:nvPicPr>
        <p:blipFill rotWithShape="1">
          <a:blip r:embed="rId6">
            <a:alphaModFix/>
          </a:blip>
          <a:srcRect/>
          <a:stretch/>
        </p:blipFill>
        <p:spPr>
          <a:xfrm>
            <a:off x="10313731" y="3535136"/>
            <a:ext cx="1769825" cy="2481943"/>
          </a:xfrm>
          <a:prstGeom prst="rect">
            <a:avLst/>
          </a:prstGeom>
          <a:noFill/>
          <a:ln>
            <a:noFill/>
          </a:ln>
        </p:spPr>
      </p:pic>
      <p:sp>
        <p:nvSpPr>
          <p:cNvPr id="2117" name="Google Shape;2117;p8"/>
          <p:cNvSpPr txBox="1"/>
          <p:nvPr/>
        </p:nvSpPr>
        <p:spPr>
          <a:xfrm>
            <a:off x="166216" y="3679637"/>
            <a:ext cx="12140087" cy="33239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 Đến lượt cậu gọi lại cho tớ nhé. – An hét lên rồi tắt máy. Tôi ôm bụng cười. Bố tủm tỉm: “Cả thế giới nghe thấy hai con nói chuyện đấy.”.</a:t>
            </a:r>
            <a:endParaRPr/>
          </a:p>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Tôi nhấc máy gọi lại cho An.</a:t>
            </a:r>
            <a:endParaRPr/>
          </a:p>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 A lô. – Tôi rón rén. </a:t>
            </a:r>
            <a:endParaRPr/>
          </a:p>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 A lô, bố tớ bảo chúng mình nói cho cả thành phố nghe thấy. – An thì thào.</a:t>
            </a:r>
            <a:endParaRPr/>
          </a:p>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An cười rúc rích. Chúng tôi lại thì thào, nhưng vì nói nhỏ quá nên cứ phải nói đi nói lại.</a:t>
            </a:r>
            <a:endParaRPr/>
          </a:p>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Hóa ra nói chuyện điện thoại cũng mệt thật.  </a:t>
            </a:r>
            <a:endParaRPr sz="2400">
              <a:solidFill>
                <a:srgbClr val="000000"/>
              </a:solidFill>
              <a:latin typeface="Arial Rounded"/>
              <a:ea typeface="Arial Rounded"/>
              <a:cs typeface="Arial Rounded"/>
              <a:sym typeface="Arial Rounded"/>
            </a:endParaRPr>
          </a:p>
          <a:p>
            <a:pPr marL="0" marR="0" lvl="0" indent="0" algn="l" rtl="0">
              <a:spcBef>
                <a:spcPts val="0"/>
              </a:spcBef>
              <a:spcAft>
                <a:spcPts val="0"/>
              </a:spcAft>
              <a:buNone/>
            </a:pPr>
            <a:r>
              <a:rPr lang="en-US" sz="2400">
                <a:solidFill>
                  <a:srgbClr val="000000"/>
                </a:solidFill>
                <a:latin typeface="Arial Rounded"/>
                <a:ea typeface="Arial Rounded"/>
                <a:cs typeface="Arial Rounded"/>
                <a:sym typeface="Arial Rounded"/>
              </a:rPr>
              <a:t>										(Bùi Tuệ Minh)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fade">
                                      <p:cBhvr>
                                        <p:cTn id="7" dur="500"/>
                                        <p:tgtEl>
                                          <p:spTgt spid="2114"/>
                                        </p:tgtEl>
                                      </p:cBhvr>
                                    </p:animEffect>
                                  </p:childTnLst>
                                </p:cTn>
                              </p:par>
                              <p:par>
                                <p:cTn id="8" presetID="10" presetClass="entr" presetSubtype="0" fill="hold" nodeType="withEffect">
                                  <p:stCondLst>
                                    <p:cond delay="0"/>
                                  </p:stCondLst>
                                  <p:childTnLst>
                                    <p:set>
                                      <p:cBhvr>
                                        <p:cTn id="9" dur="1" fill="hold">
                                          <p:stCondLst>
                                            <p:cond delay="0"/>
                                          </p:stCondLst>
                                        </p:cTn>
                                        <p:tgtEl>
                                          <p:spTgt spid="2116"/>
                                        </p:tgtEl>
                                        <p:attrNameLst>
                                          <p:attrName>style.visibility</p:attrName>
                                        </p:attrNameLst>
                                      </p:cBhvr>
                                      <p:to>
                                        <p:strVal val="visible"/>
                                      </p:to>
                                    </p:set>
                                    <p:animEffect transition="in" filter="fade">
                                      <p:cBhvr>
                                        <p:cTn id="10" dur="500"/>
                                        <p:tgtEl>
                                          <p:spTgt spid="2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2"/>
        <p:cNvGrpSpPr/>
        <p:nvPr/>
      </p:nvGrpSpPr>
      <p:grpSpPr>
        <a:xfrm>
          <a:off x="0" y="0"/>
          <a:ext cx="0" cy="0"/>
          <a:chOff x="0" y="0"/>
          <a:chExt cx="0" cy="0"/>
        </a:xfrm>
      </p:grpSpPr>
      <p:sp>
        <p:nvSpPr>
          <p:cNvPr id="2123" name="Google Shape;2123;p9"/>
          <p:cNvSpPr/>
          <p:nvPr/>
        </p:nvSpPr>
        <p:spPr>
          <a:xfrm>
            <a:off x="0" y="1"/>
            <a:ext cx="11996531" cy="7070270"/>
          </a:xfrm>
          <a:custGeom>
            <a:avLst/>
            <a:gdLst/>
            <a:ahLst/>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
              <a:buFont typeface="Oi"/>
              <a:buNone/>
            </a:pPr>
            <a:endParaRPr sz="100" b="0" i="0" u="none" strike="noStrike" cap="none">
              <a:solidFill>
                <a:srgbClr val="000000"/>
              </a:solidFill>
              <a:latin typeface="Oi"/>
              <a:ea typeface="Oi"/>
              <a:cs typeface="Oi"/>
              <a:sym typeface="Oi"/>
            </a:endParaRPr>
          </a:p>
        </p:txBody>
      </p:sp>
      <p:pic>
        <p:nvPicPr>
          <p:cNvPr id="2124" name="Google Shape;2124;p9"/>
          <p:cNvPicPr preferRelativeResize="0"/>
          <p:nvPr/>
        </p:nvPicPr>
        <p:blipFill rotWithShape="1">
          <a:blip r:embed="rId4">
            <a:alphaModFix/>
          </a:blip>
          <a:srcRect/>
          <a:stretch/>
        </p:blipFill>
        <p:spPr>
          <a:xfrm>
            <a:off x="4914900" y="-80312"/>
            <a:ext cx="3376524" cy="614548"/>
          </a:xfrm>
          <a:prstGeom prst="rect">
            <a:avLst/>
          </a:prstGeom>
          <a:noFill/>
          <a:ln>
            <a:noFill/>
          </a:ln>
        </p:spPr>
      </p:pic>
      <p:pic>
        <p:nvPicPr>
          <p:cNvPr id="2125" name="Google Shape;2125;p9"/>
          <p:cNvPicPr preferRelativeResize="0"/>
          <p:nvPr/>
        </p:nvPicPr>
        <p:blipFill rotWithShape="1">
          <a:blip r:embed="rId5">
            <a:alphaModFix/>
          </a:blip>
          <a:srcRect/>
          <a:stretch/>
        </p:blipFill>
        <p:spPr>
          <a:xfrm>
            <a:off x="6838886" y="2036670"/>
            <a:ext cx="3833315" cy="1820222"/>
          </a:xfrm>
          <a:prstGeom prst="rect">
            <a:avLst/>
          </a:prstGeom>
          <a:noFill/>
          <a:ln>
            <a:noFill/>
          </a:ln>
        </p:spPr>
      </p:pic>
      <p:sp>
        <p:nvSpPr>
          <p:cNvPr id="2126" name="Google Shape;2126;p9"/>
          <p:cNvSpPr txBox="1"/>
          <p:nvPr/>
        </p:nvSpPr>
        <p:spPr>
          <a:xfrm>
            <a:off x="195469" y="356981"/>
            <a:ext cx="11235952"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Điện thoại reo, cứ như là trái tim tôi đang cất tiếng hát. Tôi khoái chí cầm máy.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 lô... Minh hả? – An gào lên trong máy.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Tớ đây. – Tôi cũng gào lên.</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Hay hơn nói chuyện ở lớp nhỉ. – An cười to.</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Hơn là cái chắc. – Tôi cũng cười to không kém.</a:t>
            </a:r>
            <a:endParaRPr/>
          </a:p>
        </p:txBody>
      </p:sp>
      <p:pic>
        <p:nvPicPr>
          <p:cNvPr id="2127" name="Google Shape;2127;p9"/>
          <p:cNvPicPr preferRelativeResize="0"/>
          <p:nvPr/>
        </p:nvPicPr>
        <p:blipFill rotWithShape="1">
          <a:blip r:embed="rId6">
            <a:alphaModFix/>
          </a:blip>
          <a:srcRect/>
          <a:stretch/>
        </p:blipFill>
        <p:spPr>
          <a:xfrm>
            <a:off x="10313731" y="3535136"/>
            <a:ext cx="1769825" cy="2481943"/>
          </a:xfrm>
          <a:prstGeom prst="rect">
            <a:avLst/>
          </a:prstGeom>
          <a:noFill/>
          <a:ln>
            <a:noFill/>
          </a:ln>
        </p:spPr>
      </p:pic>
      <p:sp>
        <p:nvSpPr>
          <p:cNvPr id="2128" name="Google Shape;2128;p9"/>
          <p:cNvSpPr txBox="1"/>
          <p:nvPr/>
        </p:nvSpPr>
        <p:spPr>
          <a:xfrm>
            <a:off x="166216" y="3679637"/>
            <a:ext cx="12140087"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Đến lượt cậu gọi lại cho tớ nhé. – An hét lên rồi tắt máy. Tôi ôm bụng cười. Bố tủm tỉm: “Cả thế giới nghe thấy hai con nói chuyện đấy.”.</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Tôi nhấc máy gọi lại cho An.</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 lô. – Tôi rón rén. </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 lô, bố tớ bảo chúng mình nói cho cả thành phố nghe thấy. – An thì thào.</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Thế cậu nói nhỏ hơn tớ đấy. Bố tớ bảo tớ nói cho cả thế giới nghe thấy cơ.</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An cười rúc rích. Chúng tôi lại thì thào, nhưng vì nói nhỏ quá nên cứ phải nói đi nói lại.</a:t>
            </a:r>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Hóa ra nói chuyện điện thoại cũng mệt thật.  </a:t>
            </a:r>
            <a:endParaRPr sz="2400" b="0" i="0" u="none" strike="noStrike" cap="none">
              <a:solidFill>
                <a:srgbClr val="000000"/>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(Bùi Tuệ Minh)</a:t>
            </a:r>
            <a:endParaRPr/>
          </a:p>
        </p:txBody>
      </p:sp>
      <p:sp>
        <p:nvSpPr>
          <p:cNvPr id="2129" name="Google Shape;2129;p9"/>
          <p:cNvSpPr/>
          <p:nvPr/>
        </p:nvSpPr>
        <p:spPr>
          <a:xfrm>
            <a:off x="108444" y="325331"/>
            <a:ext cx="11518446" cy="1506578"/>
          </a:xfrm>
          <a:prstGeom prst="roundRect">
            <a:avLst>
              <a:gd name="adj" fmla="val 10868"/>
            </a:avLst>
          </a:prstGeom>
          <a:noFill/>
          <a:ln w="38100" cap="flat" cmpd="sng">
            <a:solidFill>
              <a:srgbClr val="00D7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a:ea typeface="Arial"/>
              <a:cs typeface="Arial"/>
              <a:sym typeface="Arial"/>
            </a:endParaRPr>
          </a:p>
        </p:txBody>
      </p:sp>
      <p:grpSp>
        <p:nvGrpSpPr>
          <p:cNvPr id="2130" name="Google Shape;2130;p9"/>
          <p:cNvGrpSpPr/>
          <p:nvPr/>
        </p:nvGrpSpPr>
        <p:grpSpPr>
          <a:xfrm>
            <a:off x="-247917" y="195211"/>
            <a:ext cx="817064" cy="443027"/>
            <a:chOff x="779937" y="770660"/>
            <a:chExt cx="772341" cy="634396"/>
          </a:xfrm>
        </p:grpSpPr>
        <p:sp>
          <p:nvSpPr>
            <p:cNvPr id="2131" name="Google Shape;2131;p9"/>
            <p:cNvSpPr/>
            <p:nvPr/>
          </p:nvSpPr>
          <p:spPr>
            <a:xfrm>
              <a:off x="951863" y="770660"/>
              <a:ext cx="428490" cy="634396"/>
            </a:xfrm>
            <a:custGeom>
              <a:avLst/>
              <a:gdLst/>
              <a:ahLst/>
              <a:cxnLst/>
              <a:rect l="l" t="t" r="r" b="b"/>
              <a:pathLst>
                <a:path w="5162" h="4955" extrusionOk="0">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cap="flat" cmpd="sng">
              <a:solidFill>
                <a:srgbClr val="00D7D2"/>
              </a:solidFill>
              <a:prstDash val="solid"/>
              <a:round/>
              <a:headEnd type="none" w="sm" len="sm"/>
              <a:tailEnd type="none" w="sm" len="sm"/>
            </a:ln>
            <a:effectLst>
              <a:outerShdw blurRad="76200" dist="38100" dir="2700000" algn="tl" rotWithShape="0">
                <a:srgbClr val="000000">
                  <a:alpha val="24705"/>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600"/>
                <a:buFont typeface="Oi"/>
                <a:buNone/>
              </a:pPr>
              <a:endParaRPr sz="1600" b="1" i="0" u="none" strike="noStrike" cap="none">
                <a:solidFill>
                  <a:srgbClr val="FFFFFF"/>
                </a:solidFill>
                <a:latin typeface="Arial"/>
                <a:ea typeface="Arial"/>
                <a:cs typeface="Arial"/>
                <a:sym typeface="Arial"/>
              </a:endParaRPr>
            </a:p>
          </p:txBody>
        </p:sp>
        <p:sp>
          <p:nvSpPr>
            <p:cNvPr id="2132" name="Google Shape;2132;p9"/>
            <p:cNvSpPr txBox="1"/>
            <p:nvPr/>
          </p:nvSpPr>
          <p:spPr>
            <a:xfrm>
              <a:off x="779937" y="830617"/>
              <a:ext cx="772341" cy="5348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4B9D"/>
                </a:buClr>
                <a:buSzPts val="1800"/>
                <a:buFont typeface="Arial"/>
                <a:buNone/>
              </a:pPr>
              <a:r>
                <a:rPr lang="en-US" sz="1800" b="1" i="0" u="none" strike="noStrike" cap="none">
                  <a:solidFill>
                    <a:srgbClr val="004B9D"/>
                  </a:solidFill>
                  <a:latin typeface="Arial"/>
                  <a:ea typeface="Arial"/>
                  <a:cs typeface="Arial"/>
                  <a:sym typeface="Arial"/>
                </a:rPr>
                <a:t>1</a:t>
              </a:r>
              <a:endParaRPr/>
            </a:p>
          </p:txBody>
        </p:sp>
      </p:grpSp>
      <p:sp>
        <p:nvSpPr>
          <p:cNvPr id="2133" name="Google Shape;2133;p9"/>
          <p:cNvSpPr/>
          <p:nvPr/>
        </p:nvSpPr>
        <p:spPr>
          <a:xfrm>
            <a:off x="48987" y="1814572"/>
            <a:ext cx="11853425" cy="2610470"/>
          </a:xfrm>
          <a:prstGeom prst="roundRect">
            <a:avLst>
              <a:gd name="adj" fmla="val 6286"/>
            </a:avLst>
          </a:prstGeom>
          <a:noFill/>
          <a:ln w="38100"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a:ea typeface="Arial"/>
              <a:cs typeface="Arial"/>
              <a:sym typeface="Arial"/>
            </a:endParaRPr>
          </a:p>
        </p:txBody>
      </p:sp>
      <p:grpSp>
        <p:nvGrpSpPr>
          <p:cNvPr id="2134" name="Google Shape;2134;p9"/>
          <p:cNvGrpSpPr/>
          <p:nvPr/>
        </p:nvGrpSpPr>
        <p:grpSpPr>
          <a:xfrm>
            <a:off x="-131597" y="1759585"/>
            <a:ext cx="431095" cy="433649"/>
            <a:chOff x="155152" y="802789"/>
            <a:chExt cx="1233770" cy="564784"/>
          </a:xfrm>
        </p:grpSpPr>
        <p:sp>
          <p:nvSpPr>
            <p:cNvPr id="2135" name="Google Shape;2135;p9"/>
            <p:cNvSpPr/>
            <p:nvPr/>
          </p:nvSpPr>
          <p:spPr>
            <a:xfrm>
              <a:off x="155152" y="802789"/>
              <a:ext cx="1233770" cy="564784"/>
            </a:xfrm>
            <a:custGeom>
              <a:avLst/>
              <a:gdLst/>
              <a:ahLst/>
              <a:cxnLst/>
              <a:rect l="l" t="t" r="r" b="b"/>
              <a:pathLst>
                <a:path w="5162" h="4955" extrusionOk="0">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cap="flat" cmpd="sng">
              <a:solidFill>
                <a:srgbClr val="FC7095"/>
              </a:solidFill>
              <a:prstDash val="solid"/>
              <a:round/>
              <a:headEnd type="none" w="sm" len="sm"/>
              <a:tailEnd type="none" w="sm" len="sm"/>
            </a:ln>
            <a:effectLst>
              <a:outerShdw blurRad="76200" dist="38100" dir="2700000" algn="tl" rotWithShape="0">
                <a:srgbClr val="000000">
                  <a:alpha val="24705"/>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600"/>
                <a:buFont typeface="Oi"/>
                <a:buNone/>
              </a:pPr>
              <a:endParaRPr sz="1600" b="1" i="0" u="none" strike="noStrike" cap="none">
                <a:solidFill>
                  <a:srgbClr val="FFFFFF"/>
                </a:solidFill>
                <a:latin typeface="Arial"/>
                <a:ea typeface="Arial"/>
                <a:cs typeface="Arial"/>
                <a:sym typeface="Arial"/>
              </a:endParaRPr>
            </a:p>
          </p:txBody>
        </p:sp>
        <p:sp>
          <p:nvSpPr>
            <p:cNvPr id="2136" name="Google Shape;2136;p9"/>
            <p:cNvSpPr txBox="1"/>
            <p:nvPr/>
          </p:nvSpPr>
          <p:spPr>
            <a:xfrm>
              <a:off x="556070" y="846470"/>
              <a:ext cx="430296" cy="521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2000"/>
                <a:buFont typeface="Arial"/>
                <a:buNone/>
              </a:pPr>
              <a:r>
                <a:rPr lang="en-US" sz="2000" b="1" i="0" u="none" strike="noStrike" cap="none">
                  <a:solidFill>
                    <a:srgbClr val="833C0B"/>
                  </a:solidFill>
                  <a:latin typeface="Arial"/>
                  <a:ea typeface="Arial"/>
                  <a:cs typeface="Arial"/>
                  <a:sym typeface="Arial"/>
                </a:rPr>
                <a:t>2</a:t>
              </a:r>
              <a:endParaRPr sz="2400" b="1" i="0" u="none" strike="noStrike" cap="none">
                <a:solidFill>
                  <a:srgbClr val="833C0B"/>
                </a:solidFill>
                <a:latin typeface="Arial"/>
                <a:ea typeface="Arial"/>
                <a:cs typeface="Arial"/>
                <a:sym typeface="Arial"/>
              </a:endParaRPr>
            </a:p>
          </p:txBody>
        </p:sp>
      </p:grpSp>
      <p:sp>
        <p:nvSpPr>
          <p:cNvPr id="2137" name="Google Shape;2137;p9"/>
          <p:cNvSpPr/>
          <p:nvPr/>
        </p:nvSpPr>
        <p:spPr>
          <a:xfrm>
            <a:off x="161376" y="4435727"/>
            <a:ext cx="11952383" cy="2185191"/>
          </a:xfrm>
          <a:prstGeom prst="roundRect">
            <a:avLst>
              <a:gd name="adj" fmla="val 10868"/>
            </a:avLst>
          </a:prstGeom>
          <a:noFill/>
          <a:ln w="38100" cap="flat" cmpd="sng">
            <a:solidFill>
              <a:srgbClr val="CB97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Arial"/>
              <a:ea typeface="Arial"/>
              <a:cs typeface="Arial"/>
              <a:sym typeface="Arial"/>
            </a:endParaRPr>
          </a:p>
        </p:txBody>
      </p:sp>
      <p:grpSp>
        <p:nvGrpSpPr>
          <p:cNvPr id="2138" name="Google Shape;2138;p9"/>
          <p:cNvGrpSpPr/>
          <p:nvPr/>
        </p:nvGrpSpPr>
        <p:grpSpPr>
          <a:xfrm>
            <a:off x="-66507" y="4289789"/>
            <a:ext cx="431095" cy="438876"/>
            <a:chOff x="733119" y="1014107"/>
            <a:chExt cx="409786" cy="387176"/>
          </a:xfrm>
        </p:grpSpPr>
        <p:sp>
          <p:nvSpPr>
            <p:cNvPr id="2139" name="Google Shape;2139;p9"/>
            <p:cNvSpPr/>
            <p:nvPr/>
          </p:nvSpPr>
          <p:spPr>
            <a:xfrm>
              <a:off x="733120" y="1014107"/>
              <a:ext cx="404249" cy="370024"/>
            </a:xfrm>
            <a:custGeom>
              <a:avLst/>
              <a:gdLst/>
              <a:ahLst/>
              <a:cxnLst/>
              <a:rect l="l" t="t" r="r" b="b"/>
              <a:pathLst>
                <a:path w="5162" h="4955" extrusionOk="0">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cap="flat" cmpd="sng">
              <a:solidFill>
                <a:srgbClr val="CB97FF"/>
              </a:solidFill>
              <a:prstDash val="solid"/>
              <a:round/>
              <a:headEnd type="none" w="sm" len="sm"/>
              <a:tailEnd type="none" w="sm" len="sm"/>
            </a:ln>
            <a:effectLst>
              <a:outerShdw blurRad="76200" dist="38100" dir="2700000" algn="tl" rotWithShape="0">
                <a:srgbClr val="000000">
                  <a:alpha val="24705"/>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800"/>
                <a:buFont typeface="Oi"/>
                <a:buNone/>
              </a:pPr>
              <a:endParaRPr sz="1800" b="1" i="0" u="none" strike="noStrike" cap="none">
                <a:solidFill>
                  <a:srgbClr val="660066"/>
                </a:solidFill>
                <a:latin typeface="Arial"/>
                <a:ea typeface="Arial"/>
                <a:cs typeface="Arial"/>
                <a:sym typeface="Arial"/>
              </a:endParaRPr>
            </a:p>
          </p:txBody>
        </p:sp>
        <p:sp>
          <p:nvSpPr>
            <p:cNvPr id="2140" name="Google Shape;2140;p9"/>
            <p:cNvSpPr txBox="1"/>
            <p:nvPr/>
          </p:nvSpPr>
          <p:spPr>
            <a:xfrm>
              <a:off x="733119" y="1060753"/>
              <a:ext cx="409786" cy="3405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0066"/>
                </a:buClr>
                <a:buSzPts val="1800"/>
                <a:buFont typeface="Arial"/>
                <a:buNone/>
              </a:pPr>
              <a:r>
                <a:rPr lang="en-US" sz="1800" b="1" i="0" u="none" strike="noStrike" cap="none">
                  <a:solidFill>
                    <a:srgbClr val="660066"/>
                  </a:solidFill>
                  <a:latin typeface="Arial"/>
                  <a:ea typeface="Arial"/>
                  <a:cs typeface="Arial"/>
                  <a:sym typeface="Arial"/>
                </a:rPr>
                <a:t>3</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0"/>
                                        </p:tgtEl>
                                        <p:attrNameLst>
                                          <p:attrName>style.visibility</p:attrName>
                                        </p:attrNameLst>
                                      </p:cBhvr>
                                      <p:to>
                                        <p:strVal val="visible"/>
                                      </p:to>
                                    </p:set>
                                    <p:animEffect transition="in" filter="fade">
                                      <p:cBhvr>
                                        <p:cTn id="7" dur="500"/>
                                        <p:tgtEl>
                                          <p:spTgt spid="21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29"/>
                                        </p:tgtEl>
                                        <p:attrNameLst>
                                          <p:attrName>style.visibility</p:attrName>
                                        </p:attrNameLst>
                                      </p:cBhvr>
                                      <p:to>
                                        <p:strVal val="visible"/>
                                      </p:to>
                                    </p:set>
                                    <p:animEffect transition="in" filter="fade">
                                      <p:cBhvr>
                                        <p:cTn id="11" dur="500"/>
                                        <p:tgtEl>
                                          <p:spTgt spid="21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34"/>
                                        </p:tgtEl>
                                        <p:attrNameLst>
                                          <p:attrName>style.visibility</p:attrName>
                                        </p:attrNameLst>
                                      </p:cBhvr>
                                      <p:to>
                                        <p:strVal val="visible"/>
                                      </p:to>
                                    </p:set>
                                    <p:animEffect transition="in" filter="fade">
                                      <p:cBhvr>
                                        <p:cTn id="15" dur="500"/>
                                        <p:tgtEl>
                                          <p:spTgt spid="21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33"/>
                                        </p:tgtEl>
                                        <p:attrNameLst>
                                          <p:attrName>style.visibility</p:attrName>
                                        </p:attrNameLst>
                                      </p:cBhvr>
                                      <p:to>
                                        <p:strVal val="visible"/>
                                      </p:to>
                                    </p:set>
                                    <p:animEffect transition="in" filter="fade">
                                      <p:cBhvr>
                                        <p:cTn id="19" dur="500"/>
                                        <p:tgtEl>
                                          <p:spTgt spid="21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38"/>
                                        </p:tgtEl>
                                        <p:attrNameLst>
                                          <p:attrName>style.visibility</p:attrName>
                                        </p:attrNameLst>
                                      </p:cBhvr>
                                      <p:to>
                                        <p:strVal val="visible"/>
                                      </p:to>
                                    </p:set>
                                    <p:animEffect transition="in" filter="fade">
                                      <p:cBhvr>
                                        <p:cTn id="23" dur="500"/>
                                        <p:tgtEl>
                                          <p:spTgt spid="213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37"/>
                                        </p:tgtEl>
                                        <p:attrNameLst>
                                          <p:attrName>style.visibility</p:attrName>
                                        </p:attrNameLst>
                                      </p:cBhvr>
                                      <p:to>
                                        <p:strVal val="visible"/>
                                      </p:to>
                                    </p:set>
                                    <p:animEffect transition="in" filter="fade">
                                      <p:cBhvr>
                                        <p:cTn id="27" dur="500"/>
                                        <p:tgtEl>
                                          <p:spTgt spid="2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TotalTime>
  <Words>2578</Words>
  <Application>Microsoft Office PowerPoint</Application>
  <PresentationFormat>Widescreen</PresentationFormat>
  <Paragraphs>237</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Cambria</vt:lpstr>
      <vt:lpstr>Calibri</vt:lpstr>
      <vt:lpstr>Arial Rounded</vt:lpstr>
      <vt:lpstr>Arima Madurai</vt:lpstr>
      <vt:lpstr>等线</vt:lpstr>
      <vt:lpstr>Arial-Rounded</vt:lpstr>
      <vt:lpstr>Arial</vt:lpstr>
      <vt:lpstr>Times New Roman</vt:lpstr>
      <vt:lpstr>Oi</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7</cp:revision>
  <dcterms:created xsi:type="dcterms:W3CDTF">2022-11-26T09:23:38Z</dcterms:created>
  <dcterms:modified xsi:type="dcterms:W3CDTF">2025-03-17T08:19:17Z</dcterms:modified>
</cp:coreProperties>
</file>