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11"/>
  </p:notesMasterIdLst>
  <p:sldIdLst>
    <p:sldId id="2007577172" r:id="rId2"/>
    <p:sldId id="3930" r:id="rId3"/>
    <p:sldId id="2007577135" r:id="rId4"/>
    <p:sldId id="3931" r:id="rId5"/>
    <p:sldId id="2007577154" r:id="rId6"/>
    <p:sldId id="385" r:id="rId7"/>
    <p:sldId id="2007577156" r:id="rId8"/>
    <p:sldId id="290" r:id="rId9"/>
    <p:sldId id="200757714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368BDD8-CD79-47C3-9797-04C44AF1A7E0}">
          <p14:sldIdLst>
            <p14:sldId id="2007577172"/>
            <p14:sldId id="3930"/>
            <p14:sldId id="2007577135"/>
            <p14:sldId id="3931"/>
            <p14:sldId id="2007577154"/>
            <p14:sldId id="385"/>
            <p14:sldId id="2007577156"/>
            <p14:sldId id="290"/>
            <p14:sldId id="2007577141"/>
          </p14:sldIdLst>
        </p14:section>
        <p14:section name="Untitled Section" id="{D26EC4B4-6615-4EEE-B392-9CCE7B46029F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81" d="100"/>
          <a:sy n="81" d="100"/>
        </p:scale>
        <p:origin x="9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345A4-1B84-4389-97DA-0CB807606583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ECDD8-B15C-41B5-B3FE-59819A135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36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C0A88-42D7-47B3-9EDC-99BC3ACFC9E5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60402020202020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60402020202020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07420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E3404-3BDB-499C-A7C2-2C682285ED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0883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E3404-3BDB-499C-A7C2-2C682285ED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573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กลุ่ม 44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6" name="บวก 45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บวก 4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วงรี 51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สามเหลี่ยมหน้าจั่ว 5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7" name="วงรี 56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9" name="กลุ่ม 8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10" name="กลุ่ม 9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4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กลุ่ม 10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2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17/03/68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977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44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กลุ่ม 68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70" name="บวก 69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1" name="บวก 70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2" name="บวก 71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3" name="บวก 72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4" name="วงรี 73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5" name="วงรี 74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6" name="วงรี 75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7" name="สามเหลี่ยมหน้าจั่ว 76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8" name="สามเหลี่ยมหน้าจั่ว 77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9" name="สามเหลี่ยมหน้าจั่ว 78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0" name="สามเหลี่ยมหน้าจั่ว 79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1" name="วงรี 80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47" name="กลุ่ม 46"/>
          <p:cNvGrpSpPr/>
          <p:nvPr userDrawn="1"/>
        </p:nvGrpSpPr>
        <p:grpSpPr>
          <a:xfrm>
            <a:off x="5622206" y="5584281"/>
            <a:ext cx="3015709" cy="600000"/>
            <a:chOff x="3289945" y="3405879"/>
            <a:chExt cx="2261782" cy="450000"/>
          </a:xfrm>
        </p:grpSpPr>
        <p:sp>
          <p:nvSpPr>
            <p:cNvPr id="48" name="วงรี 4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0254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045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520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0104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350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843" r:id="rId2"/>
    <p:sldLayoutId id="2147483845" r:id="rId3"/>
    <p:sldLayoutId id="2147483848" r:id="rId4"/>
    <p:sldLayoutId id="2147483850" r:id="rId5"/>
    <p:sldLayoutId id="2147483851" r:id="rId6"/>
  </p:sldLayoutIdLst>
  <p:txStyles>
    <p:titleStyle>
      <a:lvl1pPr algn="ctr" defTabSz="1219140" rtl="0" eaLnBrk="1" latinLnBrk="0" hangingPunct="1">
        <a:spcBef>
          <a:spcPct val="0"/>
        </a:spcBef>
        <a:buNone/>
        <a:defRPr sz="5867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accent4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accent4"/>
          </a:solidFill>
          <a:latin typeface="can_NongAor" pitchFamily="2" charset="0"/>
          <a:ea typeface="+mn-ea"/>
          <a:cs typeface="can_NongAor" pitchFamily="2" charset="0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4"/>
          </a:solidFill>
          <a:latin typeface="can_NongAor" pitchFamily="2" charset="0"/>
          <a:ea typeface="+mn-ea"/>
          <a:cs typeface="can_NongAor" pitchFamily="2" charset="0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accent4"/>
          </a:solidFill>
          <a:latin typeface="can_NongAor" pitchFamily="2" charset="0"/>
          <a:ea typeface="+mn-ea"/>
          <a:cs typeface="can_NongAor" pitchFamily="2" charset="0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accent4"/>
          </a:solidFill>
          <a:latin typeface="can_NongAor" pitchFamily="2" charset="0"/>
          <a:ea typeface="+mn-ea"/>
          <a:cs typeface="can_NongAor" pitchFamily="2" charset="0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04289" y="5070224"/>
            <a:ext cx="2125584" cy="512565"/>
            <a:chOff x="7250482" y="1043700"/>
            <a:chExt cx="2125584" cy="512565"/>
          </a:xfrm>
        </p:grpSpPr>
        <p:grpSp>
          <p:nvGrpSpPr>
            <p:cNvPr id="96" name="กลุ่ม 95"/>
            <p:cNvGrpSpPr/>
            <p:nvPr/>
          </p:nvGrpSpPr>
          <p:grpSpPr>
            <a:xfrm>
              <a:off x="7250482" y="1062194"/>
              <a:ext cx="409429" cy="483691"/>
              <a:chOff x="5181879" y="1475364"/>
              <a:chExt cx="1326034" cy="1566547"/>
            </a:xfrm>
            <a:effectLst>
              <a:outerShdw blurRad="50800" dist="38100" dir="2700000" algn="tl" rotWithShape="0">
                <a:schemeClr val="accent4">
                  <a:lumMod val="75000"/>
                  <a:alpha val="40000"/>
                </a:schemeClr>
              </a:outerShdw>
            </a:effectLst>
          </p:grpSpPr>
          <p:sp>
            <p:nvSpPr>
              <p:cNvPr id="2" name="ดาว 5 แฉก 1"/>
              <p:cNvSpPr/>
              <p:nvPr/>
            </p:nvSpPr>
            <p:spPr>
              <a:xfrm>
                <a:off x="5181879" y="1475364"/>
                <a:ext cx="1326034" cy="1566547"/>
              </a:xfrm>
              <a:custGeom>
                <a:avLst/>
                <a:gdLst>
                  <a:gd name="connsiteX0" fmla="*/ 3 w 2430629"/>
                  <a:gd name="connsiteY0" fmla="*/ 976675 h 2556974"/>
                  <a:gd name="connsiteX1" fmla="*/ 848911 w 2430629"/>
                  <a:gd name="connsiteY1" fmla="*/ 855630 h 2556974"/>
                  <a:gd name="connsiteX2" fmla="*/ 1215315 w 2430629"/>
                  <a:gd name="connsiteY2" fmla="*/ 0 h 2556974"/>
                  <a:gd name="connsiteX3" fmla="*/ 1581718 w 2430629"/>
                  <a:gd name="connsiteY3" fmla="*/ 855630 h 2556974"/>
                  <a:gd name="connsiteX4" fmla="*/ 2430626 w 2430629"/>
                  <a:gd name="connsiteY4" fmla="*/ 976675 h 2556974"/>
                  <a:gd name="connsiteX5" fmla="*/ 1808168 w 2430629"/>
                  <a:gd name="connsiteY5" fmla="*/ 1626528 h 2556974"/>
                  <a:gd name="connsiteX6" fmla="*/ 1966419 w 2430629"/>
                  <a:gd name="connsiteY6" fmla="*/ 2556968 h 2556974"/>
                  <a:gd name="connsiteX7" fmla="*/ 1215315 w 2430629"/>
                  <a:gd name="connsiteY7" fmla="*/ 2102969 h 2556974"/>
                  <a:gd name="connsiteX8" fmla="*/ 464210 w 2430629"/>
                  <a:gd name="connsiteY8" fmla="*/ 2556968 h 2556974"/>
                  <a:gd name="connsiteX9" fmla="*/ 622461 w 2430629"/>
                  <a:gd name="connsiteY9" fmla="*/ 1626528 h 2556974"/>
                  <a:gd name="connsiteX10" fmla="*/ 3 w 2430629"/>
                  <a:gd name="connsiteY10" fmla="*/ 976675 h 2556974"/>
                  <a:gd name="connsiteX0" fmla="*/ 43268 w 2473891"/>
                  <a:gd name="connsiteY0" fmla="*/ 976675 h 2556968"/>
                  <a:gd name="connsiteX1" fmla="*/ 892176 w 2473891"/>
                  <a:gd name="connsiteY1" fmla="*/ 855630 h 2556968"/>
                  <a:gd name="connsiteX2" fmla="*/ 1258580 w 2473891"/>
                  <a:gd name="connsiteY2" fmla="*/ 0 h 2556968"/>
                  <a:gd name="connsiteX3" fmla="*/ 1624983 w 2473891"/>
                  <a:gd name="connsiteY3" fmla="*/ 855630 h 2556968"/>
                  <a:gd name="connsiteX4" fmla="*/ 2473891 w 2473891"/>
                  <a:gd name="connsiteY4" fmla="*/ 976675 h 2556968"/>
                  <a:gd name="connsiteX5" fmla="*/ 1851433 w 2473891"/>
                  <a:gd name="connsiteY5" fmla="*/ 1626528 h 2556968"/>
                  <a:gd name="connsiteX6" fmla="*/ 2009684 w 2473891"/>
                  <a:gd name="connsiteY6" fmla="*/ 2556968 h 2556968"/>
                  <a:gd name="connsiteX7" fmla="*/ 1258580 w 2473891"/>
                  <a:gd name="connsiteY7" fmla="*/ 2102969 h 2556968"/>
                  <a:gd name="connsiteX8" fmla="*/ 507475 w 2473891"/>
                  <a:gd name="connsiteY8" fmla="*/ 2556968 h 2556968"/>
                  <a:gd name="connsiteX9" fmla="*/ 665726 w 2473891"/>
                  <a:gd name="connsiteY9" fmla="*/ 1626528 h 2556968"/>
                  <a:gd name="connsiteX10" fmla="*/ 43268 w 2473891"/>
                  <a:gd name="connsiteY10" fmla="*/ 976675 h 2556968"/>
                  <a:gd name="connsiteX0" fmla="*/ 43268 w 2541879"/>
                  <a:gd name="connsiteY0" fmla="*/ 976675 h 2556968"/>
                  <a:gd name="connsiteX1" fmla="*/ 892176 w 2541879"/>
                  <a:gd name="connsiteY1" fmla="*/ 855630 h 2556968"/>
                  <a:gd name="connsiteX2" fmla="*/ 1258580 w 2541879"/>
                  <a:gd name="connsiteY2" fmla="*/ 0 h 2556968"/>
                  <a:gd name="connsiteX3" fmla="*/ 1624983 w 2541879"/>
                  <a:gd name="connsiteY3" fmla="*/ 855630 h 2556968"/>
                  <a:gd name="connsiteX4" fmla="*/ 2473891 w 2541879"/>
                  <a:gd name="connsiteY4" fmla="*/ 976675 h 2556968"/>
                  <a:gd name="connsiteX5" fmla="*/ 1851433 w 2541879"/>
                  <a:gd name="connsiteY5" fmla="*/ 1626528 h 2556968"/>
                  <a:gd name="connsiteX6" fmla="*/ 2009684 w 2541879"/>
                  <a:gd name="connsiteY6" fmla="*/ 2556968 h 2556968"/>
                  <a:gd name="connsiteX7" fmla="*/ 1258580 w 2541879"/>
                  <a:gd name="connsiteY7" fmla="*/ 2102969 h 2556968"/>
                  <a:gd name="connsiteX8" fmla="*/ 507475 w 2541879"/>
                  <a:gd name="connsiteY8" fmla="*/ 2556968 h 2556968"/>
                  <a:gd name="connsiteX9" fmla="*/ 665726 w 2541879"/>
                  <a:gd name="connsiteY9" fmla="*/ 1626528 h 2556968"/>
                  <a:gd name="connsiteX10" fmla="*/ 43268 w 2541879"/>
                  <a:gd name="connsiteY10" fmla="*/ 976675 h 2556968"/>
                  <a:gd name="connsiteX0" fmla="*/ 43268 w 2541879"/>
                  <a:gd name="connsiteY0" fmla="*/ 992355 h 2572648"/>
                  <a:gd name="connsiteX1" fmla="*/ 892176 w 2541879"/>
                  <a:gd name="connsiteY1" fmla="*/ 871310 h 2572648"/>
                  <a:gd name="connsiteX2" fmla="*/ 1258580 w 2541879"/>
                  <a:gd name="connsiteY2" fmla="*/ 15680 h 2572648"/>
                  <a:gd name="connsiteX3" fmla="*/ 1624983 w 2541879"/>
                  <a:gd name="connsiteY3" fmla="*/ 871310 h 2572648"/>
                  <a:gd name="connsiteX4" fmla="*/ 2473891 w 2541879"/>
                  <a:gd name="connsiteY4" fmla="*/ 992355 h 2572648"/>
                  <a:gd name="connsiteX5" fmla="*/ 1851433 w 2541879"/>
                  <a:gd name="connsiteY5" fmla="*/ 1642208 h 2572648"/>
                  <a:gd name="connsiteX6" fmla="*/ 2009684 w 2541879"/>
                  <a:gd name="connsiteY6" fmla="*/ 2572648 h 2572648"/>
                  <a:gd name="connsiteX7" fmla="*/ 1258580 w 2541879"/>
                  <a:gd name="connsiteY7" fmla="*/ 2118649 h 2572648"/>
                  <a:gd name="connsiteX8" fmla="*/ 507475 w 2541879"/>
                  <a:gd name="connsiteY8" fmla="*/ 2572648 h 2572648"/>
                  <a:gd name="connsiteX9" fmla="*/ 665726 w 2541879"/>
                  <a:gd name="connsiteY9" fmla="*/ 1642208 h 2572648"/>
                  <a:gd name="connsiteX10" fmla="*/ 43268 w 2541879"/>
                  <a:gd name="connsiteY10" fmla="*/ 992355 h 2572648"/>
                  <a:gd name="connsiteX0" fmla="*/ 43268 w 2541879"/>
                  <a:gd name="connsiteY0" fmla="*/ 992355 h 2591794"/>
                  <a:gd name="connsiteX1" fmla="*/ 892176 w 2541879"/>
                  <a:gd name="connsiteY1" fmla="*/ 871310 h 2591794"/>
                  <a:gd name="connsiteX2" fmla="*/ 1258580 w 2541879"/>
                  <a:gd name="connsiteY2" fmla="*/ 15680 h 2591794"/>
                  <a:gd name="connsiteX3" fmla="*/ 1624983 w 2541879"/>
                  <a:gd name="connsiteY3" fmla="*/ 871310 h 2591794"/>
                  <a:gd name="connsiteX4" fmla="*/ 2473891 w 2541879"/>
                  <a:gd name="connsiteY4" fmla="*/ 992355 h 2591794"/>
                  <a:gd name="connsiteX5" fmla="*/ 1851433 w 2541879"/>
                  <a:gd name="connsiteY5" fmla="*/ 1642208 h 2591794"/>
                  <a:gd name="connsiteX6" fmla="*/ 2009684 w 2541879"/>
                  <a:gd name="connsiteY6" fmla="*/ 2572648 h 2591794"/>
                  <a:gd name="connsiteX7" fmla="*/ 1258580 w 2541879"/>
                  <a:gd name="connsiteY7" fmla="*/ 2118649 h 2591794"/>
                  <a:gd name="connsiteX8" fmla="*/ 507475 w 2541879"/>
                  <a:gd name="connsiteY8" fmla="*/ 2572648 h 2591794"/>
                  <a:gd name="connsiteX9" fmla="*/ 665726 w 2541879"/>
                  <a:gd name="connsiteY9" fmla="*/ 1642208 h 2591794"/>
                  <a:gd name="connsiteX10" fmla="*/ 43268 w 2541879"/>
                  <a:gd name="connsiteY10" fmla="*/ 992355 h 2591794"/>
                  <a:gd name="connsiteX0" fmla="*/ 43268 w 2541879"/>
                  <a:gd name="connsiteY0" fmla="*/ 992355 h 2611130"/>
                  <a:gd name="connsiteX1" fmla="*/ 892176 w 2541879"/>
                  <a:gd name="connsiteY1" fmla="*/ 871310 h 2611130"/>
                  <a:gd name="connsiteX2" fmla="*/ 1258580 w 2541879"/>
                  <a:gd name="connsiteY2" fmla="*/ 15680 h 2611130"/>
                  <a:gd name="connsiteX3" fmla="*/ 1624983 w 2541879"/>
                  <a:gd name="connsiteY3" fmla="*/ 871310 h 2611130"/>
                  <a:gd name="connsiteX4" fmla="*/ 2473891 w 2541879"/>
                  <a:gd name="connsiteY4" fmla="*/ 992355 h 2611130"/>
                  <a:gd name="connsiteX5" fmla="*/ 1851433 w 2541879"/>
                  <a:gd name="connsiteY5" fmla="*/ 1642208 h 2611130"/>
                  <a:gd name="connsiteX6" fmla="*/ 2009684 w 2541879"/>
                  <a:gd name="connsiteY6" fmla="*/ 2572648 h 2611130"/>
                  <a:gd name="connsiteX7" fmla="*/ 1258580 w 2541879"/>
                  <a:gd name="connsiteY7" fmla="*/ 2118649 h 2611130"/>
                  <a:gd name="connsiteX8" fmla="*/ 507475 w 2541879"/>
                  <a:gd name="connsiteY8" fmla="*/ 2572648 h 2611130"/>
                  <a:gd name="connsiteX9" fmla="*/ 665726 w 2541879"/>
                  <a:gd name="connsiteY9" fmla="*/ 1642208 h 2611130"/>
                  <a:gd name="connsiteX10" fmla="*/ 43268 w 2541879"/>
                  <a:gd name="connsiteY10" fmla="*/ 992355 h 2611130"/>
                  <a:gd name="connsiteX0" fmla="*/ 43268 w 2541879"/>
                  <a:gd name="connsiteY0" fmla="*/ 992355 h 2611130"/>
                  <a:gd name="connsiteX1" fmla="*/ 892176 w 2541879"/>
                  <a:gd name="connsiteY1" fmla="*/ 871310 h 2611130"/>
                  <a:gd name="connsiteX2" fmla="*/ 1258580 w 2541879"/>
                  <a:gd name="connsiteY2" fmla="*/ 15680 h 2611130"/>
                  <a:gd name="connsiteX3" fmla="*/ 1624983 w 2541879"/>
                  <a:gd name="connsiteY3" fmla="*/ 871310 h 2611130"/>
                  <a:gd name="connsiteX4" fmla="*/ 2473891 w 2541879"/>
                  <a:gd name="connsiteY4" fmla="*/ 992355 h 2611130"/>
                  <a:gd name="connsiteX5" fmla="*/ 1851433 w 2541879"/>
                  <a:gd name="connsiteY5" fmla="*/ 1642208 h 2611130"/>
                  <a:gd name="connsiteX6" fmla="*/ 2009684 w 2541879"/>
                  <a:gd name="connsiteY6" fmla="*/ 2572648 h 2611130"/>
                  <a:gd name="connsiteX7" fmla="*/ 1258580 w 2541879"/>
                  <a:gd name="connsiteY7" fmla="*/ 2118649 h 2611130"/>
                  <a:gd name="connsiteX8" fmla="*/ 507475 w 2541879"/>
                  <a:gd name="connsiteY8" fmla="*/ 2572648 h 2611130"/>
                  <a:gd name="connsiteX9" fmla="*/ 665726 w 2541879"/>
                  <a:gd name="connsiteY9" fmla="*/ 1642208 h 2611130"/>
                  <a:gd name="connsiteX10" fmla="*/ 43268 w 2541879"/>
                  <a:gd name="connsiteY10" fmla="*/ 992355 h 2611130"/>
                  <a:gd name="connsiteX0" fmla="*/ 43268 w 2541879"/>
                  <a:gd name="connsiteY0" fmla="*/ 992355 h 2596817"/>
                  <a:gd name="connsiteX1" fmla="*/ 892176 w 2541879"/>
                  <a:gd name="connsiteY1" fmla="*/ 871310 h 2596817"/>
                  <a:gd name="connsiteX2" fmla="*/ 1258580 w 2541879"/>
                  <a:gd name="connsiteY2" fmla="*/ 15680 h 2596817"/>
                  <a:gd name="connsiteX3" fmla="*/ 1624983 w 2541879"/>
                  <a:gd name="connsiteY3" fmla="*/ 871310 h 2596817"/>
                  <a:gd name="connsiteX4" fmla="*/ 2473891 w 2541879"/>
                  <a:gd name="connsiteY4" fmla="*/ 992355 h 2596817"/>
                  <a:gd name="connsiteX5" fmla="*/ 1851433 w 2541879"/>
                  <a:gd name="connsiteY5" fmla="*/ 1642208 h 2596817"/>
                  <a:gd name="connsiteX6" fmla="*/ 2009684 w 2541879"/>
                  <a:gd name="connsiteY6" fmla="*/ 2572648 h 2596817"/>
                  <a:gd name="connsiteX7" fmla="*/ 1258580 w 2541879"/>
                  <a:gd name="connsiteY7" fmla="*/ 2118649 h 2596817"/>
                  <a:gd name="connsiteX8" fmla="*/ 507475 w 2541879"/>
                  <a:gd name="connsiteY8" fmla="*/ 2572648 h 2596817"/>
                  <a:gd name="connsiteX9" fmla="*/ 665726 w 2541879"/>
                  <a:gd name="connsiteY9" fmla="*/ 1642208 h 2596817"/>
                  <a:gd name="connsiteX10" fmla="*/ 43268 w 2541879"/>
                  <a:gd name="connsiteY10" fmla="*/ 992355 h 2596817"/>
                  <a:gd name="connsiteX0" fmla="*/ 43268 w 2541879"/>
                  <a:gd name="connsiteY0" fmla="*/ 992355 h 2596817"/>
                  <a:gd name="connsiteX1" fmla="*/ 892176 w 2541879"/>
                  <a:gd name="connsiteY1" fmla="*/ 871310 h 2596817"/>
                  <a:gd name="connsiteX2" fmla="*/ 1258580 w 2541879"/>
                  <a:gd name="connsiteY2" fmla="*/ 15680 h 2596817"/>
                  <a:gd name="connsiteX3" fmla="*/ 1624983 w 2541879"/>
                  <a:gd name="connsiteY3" fmla="*/ 871310 h 2596817"/>
                  <a:gd name="connsiteX4" fmla="*/ 2473891 w 2541879"/>
                  <a:gd name="connsiteY4" fmla="*/ 992355 h 2596817"/>
                  <a:gd name="connsiteX5" fmla="*/ 1851433 w 2541879"/>
                  <a:gd name="connsiteY5" fmla="*/ 1642208 h 2596817"/>
                  <a:gd name="connsiteX6" fmla="*/ 2009684 w 2541879"/>
                  <a:gd name="connsiteY6" fmla="*/ 2572648 h 2596817"/>
                  <a:gd name="connsiteX7" fmla="*/ 1258580 w 2541879"/>
                  <a:gd name="connsiteY7" fmla="*/ 2118649 h 2596817"/>
                  <a:gd name="connsiteX8" fmla="*/ 507475 w 2541879"/>
                  <a:gd name="connsiteY8" fmla="*/ 2572648 h 2596817"/>
                  <a:gd name="connsiteX9" fmla="*/ 665726 w 2541879"/>
                  <a:gd name="connsiteY9" fmla="*/ 1642208 h 2596817"/>
                  <a:gd name="connsiteX10" fmla="*/ 43268 w 2541879"/>
                  <a:gd name="connsiteY10" fmla="*/ 992355 h 2596817"/>
                  <a:gd name="connsiteX0" fmla="*/ 51241 w 2549852"/>
                  <a:gd name="connsiteY0" fmla="*/ 992355 h 2596817"/>
                  <a:gd name="connsiteX1" fmla="*/ 900149 w 2549852"/>
                  <a:gd name="connsiteY1" fmla="*/ 871310 h 2596817"/>
                  <a:gd name="connsiteX2" fmla="*/ 1266553 w 2549852"/>
                  <a:gd name="connsiteY2" fmla="*/ 15680 h 2596817"/>
                  <a:gd name="connsiteX3" fmla="*/ 1632956 w 2549852"/>
                  <a:gd name="connsiteY3" fmla="*/ 871310 h 2596817"/>
                  <a:gd name="connsiteX4" fmla="*/ 2481864 w 2549852"/>
                  <a:gd name="connsiteY4" fmla="*/ 992355 h 2596817"/>
                  <a:gd name="connsiteX5" fmla="*/ 1859406 w 2549852"/>
                  <a:gd name="connsiteY5" fmla="*/ 1642208 h 2596817"/>
                  <a:gd name="connsiteX6" fmla="*/ 2017657 w 2549852"/>
                  <a:gd name="connsiteY6" fmla="*/ 2572648 h 2596817"/>
                  <a:gd name="connsiteX7" fmla="*/ 1266553 w 2549852"/>
                  <a:gd name="connsiteY7" fmla="*/ 2118649 h 2596817"/>
                  <a:gd name="connsiteX8" fmla="*/ 515448 w 2549852"/>
                  <a:gd name="connsiteY8" fmla="*/ 2572648 h 2596817"/>
                  <a:gd name="connsiteX9" fmla="*/ 673699 w 2549852"/>
                  <a:gd name="connsiteY9" fmla="*/ 1642208 h 2596817"/>
                  <a:gd name="connsiteX10" fmla="*/ 51241 w 2549852"/>
                  <a:gd name="connsiteY10" fmla="*/ 992355 h 2596817"/>
                  <a:gd name="connsiteX0" fmla="*/ 51241 w 2549852"/>
                  <a:gd name="connsiteY0" fmla="*/ 992355 h 2596817"/>
                  <a:gd name="connsiteX1" fmla="*/ 900149 w 2549852"/>
                  <a:gd name="connsiteY1" fmla="*/ 871310 h 2596817"/>
                  <a:gd name="connsiteX2" fmla="*/ 1266553 w 2549852"/>
                  <a:gd name="connsiteY2" fmla="*/ 15680 h 2596817"/>
                  <a:gd name="connsiteX3" fmla="*/ 1632956 w 2549852"/>
                  <a:gd name="connsiteY3" fmla="*/ 871310 h 2596817"/>
                  <a:gd name="connsiteX4" fmla="*/ 2481864 w 2549852"/>
                  <a:gd name="connsiteY4" fmla="*/ 992355 h 2596817"/>
                  <a:gd name="connsiteX5" fmla="*/ 1859406 w 2549852"/>
                  <a:gd name="connsiteY5" fmla="*/ 1642208 h 2596817"/>
                  <a:gd name="connsiteX6" fmla="*/ 2017657 w 2549852"/>
                  <a:gd name="connsiteY6" fmla="*/ 2572648 h 2596817"/>
                  <a:gd name="connsiteX7" fmla="*/ 1266553 w 2549852"/>
                  <a:gd name="connsiteY7" fmla="*/ 2118649 h 2596817"/>
                  <a:gd name="connsiteX8" fmla="*/ 515448 w 2549852"/>
                  <a:gd name="connsiteY8" fmla="*/ 2572648 h 2596817"/>
                  <a:gd name="connsiteX9" fmla="*/ 673699 w 2549852"/>
                  <a:gd name="connsiteY9" fmla="*/ 1642208 h 2596817"/>
                  <a:gd name="connsiteX10" fmla="*/ 51241 w 2549852"/>
                  <a:gd name="connsiteY10" fmla="*/ 992355 h 2596817"/>
                  <a:gd name="connsiteX0" fmla="*/ 51241 w 2549852"/>
                  <a:gd name="connsiteY0" fmla="*/ 992355 h 2613998"/>
                  <a:gd name="connsiteX1" fmla="*/ 900149 w 2549852"/>
                  <a:gd name="connsiteY1" fmla="*/ 871310 h 2613998"/>
                  <a:gd name="connsiteX2" fmla="*/ 1266553 w 2549852"/>
                  <a:gd name="connsiteY2" fmla="*/ 15680 h 2613998"/>
                  <a:gd name="connsiteX3" fmla="*/ 1632956 w 2549852"/>
                  <a:gd name="connsiteY3" fmla="*/ 871310 h 2613998"/>
                  <a:gd name="connsiteX4" fmla="*/ 2481864 w 2549852"/>
                  <a:gd name="connsiteY4" fmla="*/ 992355 h 2613998"/>
                  <a:gd name="connsiteX5" fmla="*/ 1859406 w 2549852"/>
                  <a:gd name="connsiteY5" fmla="*/ 1642208 h 2613998"/>
                  <a:gd name="connsiteX6" fmla="*/ 2017657 w 2549852"/>
                  <a:gd name="connsiteY6" fmla="*/ 2572648 h 2613998"/>
                  <a:gd name="connsiteX7" fmla="*/ 1266553 w 2549852"/>
                  <a:gd name="connsiteY7" fmla="*/ 2118649 h 2613998"/>
                  <a:gd name="connsiteX8" fmla="*/ 515448 w 2549852"/>
                  <a:gd name="connsiteY8" fmla="*/ 2572648 h 2613998"/>
                  <a:gd name="connsiteX9" fmla="*/ 673699 w 2549852"/>
                  <a:gd name="connsiteY9" fmla="*/ 1642208 h 2613998"/>
                  <a:gd name="connsiteX10" fmla="*/ 51241 w 2549852"/>
                  <a:gd name="connsiteY10" fmla="*/ 992355 h 2613998"/>
                  <a:gd name="connsiteX0" fmla="*/ 51241 w 2549852"/>
                  <a:gd name="connsiteY0" fmla="*/ 992355 h 2613998"/>
                  <a:gd name="connsiteX1" fmla="*/ 900149 w 2549852"/>
                  <a:gd name="connsiteY1" fmla="*/ 871310 h 2613998"/>
                  <a:gd name="connsiteX2" fmla="*/ 1266553 w 2549852"/>
                  <a:gd name="connsiteY2" fmla="*/ 15680 h 2613998"/>
                  <a:gd name="connsiteX3" fmla="*/ 1632956 w 2549852"/>
                  <a:gd name="connsiteY3" fmla="*/ 871310 h 2613998"/>
                  <a:gd name="connsiteX4" fmla="*/ 2481864 w 2549852"/>
                  <a:gd name="connsiteY4" fmla="*/ 992355 h 2613998"/>
                  <a:gd name="connsiteX5" fmla="*/ 1859406 w 2549852"/>
                  <a:gd name="connsiteY5" fmla="*/ 1642208 h 2613998"/>
                  <a:gd name="connsiteX6" fmla="*/ 2017657 w 2549852"/>
                  <a:gd name="connsiteY6" fmla="*/ 2572648 h 2613998"/>
                  <a:gd name="connsiteX7" fmla="*/ 1266553 w 2549852"/>
                  <a:gd name="connsiteY7" fmla="*/ 2118649 h 2613998"/>
                  <a:gd name="connsiteX8" fmla="*/ 515448 w 2549852"/>
                  <a:gd name="connsiteY8" fmla="*/ 2572648 h 2613998"/>
                  <a:gd name="connsiteX9" fmla="*/ 673699 w 2549852"/>
                  <a:gd name="connsiteY9" fmla="*/ 1642208 h 2613998"/>
                  <a:gd name="connsiteX10" fmla="*/ 51241 w 2549852"/>
                  <a:gd name="connsiteY10" fmla="*/ 992355 h 2613998"/>
                  <a:gd name="connsiteX0" fmla="*/ 51241 w 2549973"/>
                  <a:gd name="connsiteY0" fmla="*/ 992355 h 2613998"/>
                  <a:gd name="connsiteX1" fmla="*/ 900149 w 2549973"/>
                  <a:gd name="connsiteY1" fmla="*/ 871310 h 2613998"/>
                  <a:gd name="connsiteX2" fmla="*/ 1266553 w 2549973"/>
                  <a:gd name="connsiteY2" fmla="*/ 15680 h 2613998"/>
                  <a:gd name="connsiteX3" fmla="*/ 1632956 w 2549973"/>
                  <a:gd name="connsiteY3" fmla="*/ 871310 h 2613998"/>
                  <a:gd name="connsiteX4" fmla="*/ 2481864 w 2549973"/>
                  <a:gd name="connsiteY4" fmla="*/ 992355 h 2613998"/>
                  <a:gd name="connsiteX5" fmla="*/ 1859406 w 2549973"/>
                  <a:gd name="connsiteY5" fmla="*/ 1642208 h 2613998"/>
                  <a:gd name="connsiteX6" fmla="*/ 2017657 w 2549973"/>
                  <a:gd name="connsiteY6" fmla="*/ 2572648 h 2613998"/>
                  <a:gd name="connsiteX7" fmla="*/ 1266553 w 2549973"/>
                  <a:gd name="connsiteY7" fmla="*/ 2118649 h 2613998"/>
                  <a:gd name="connsiteX8" fmla="*/ 515448 w 2549973"/>
                  <a:gd name="connsiteY8" fmla="*/ 2572648 h 2613998"/>
                  <a:gd name="connsiteX9" fmla="*/ 673699 w 2549973"/>
                  <a:gd name="connsiteY9" fmla="*/ 1642208 h 2613998"/>
                  <a:gd name="connsiteX10" fmla="*/ 51241 w 2549973"/>
                  <a:gd name="connsiteY10" fmla="*/ 992355 h 2613998"/>
                  <a:gd name="connsiteX0" fmla="*/ 51241 w 2549975"/>
                  <a:gd name="connsiteY0" fmla="*/ 992355 h 2613998"/>
                  <a:gd name="connsiteX1" fmla="*/ 900149 w 2549975"/>
                  <a:gd name="connsiteY1" fmla="*/ 871310 h 2613998"/>
                  <a:gd name="connsiteX2" fmla="*/ 1266553 w 2549975"/>
                  <a:gd name="connsiteY2" fmla="*/ 15680 h 2613998"/>
                  <a:gd name="connsiteX3" fmla="*/ 1632956 w 2549975"/>
                  <a:gd name="connsiteY3" fmla="*/ 871310 h 2613998"/>
                  <a:gd name="connsiteX4" fmla="*/ 2481864 w 2549975"/>
                  <a:gd name="connsiteY4" fmla="*/ 992355 h 2613998"/>
                  <a:gd name="connsiteX5" fmla="*/ 1859406 w 2549975"/>
                  <a:gd name="connsiteY5" fmla="*/ 1642208 h 2613998"/>
                  <a:gd name="connsiteX6" fmla="*/ 2017657 w 2549975"/>
                  <a:gd name="connsiteY6" fmla="*/ 2572648 h 2613998"/>
                  <a:gd name="connsiteX7" fmla="*/ 1266553 w 2549975"/>
                  <a:gd name="connsiteY7" fmla="*/ 2118649 h 2613998"/>
                  <a:gd name="connsiteX8" fmla="*/ 515448 w 2549975"/>
                  <a:gd name="connsiteY8" fmla="*/ 2572648 h 2613998"/>
                  <a:gd name="connsiteX9" fmla="*/ 673699 w 2549975"/>
                  <a:gd name="connsiteY9" fmla="*/ 1642208 h 2613998"/>
                  <a:gd name="connsiteX10" fmla="*/ 51241 w 2549975"/>
                  <a:gd name="connsiteY10" fmla="*/ 992355 h 2613998"/>
                  <a:gd name="connsiteX0" fmla="*/ 51241 w 2549973"/>
                  <a:gd name="connsiteY0" fmla="*/ 979974 h 2601617"/>
                  <a:gd name="connsiteX1" fmla="*/ 900149 w 2549973"/>
                  <a:gd name="connsiteY1" fmla="*/ 858929 h 2601617"/>
                  <a:gd name="connsiteX2" fmla="*/ 1266553 w 2549973"/>
                  <a:gd name="connsiteY2" fmla="*/ 3299 h 2601617"/>
                  <a:gd name="connsiteX3" fmla="*/ 1632956 w 2549973"/>
                  <a:gd name="connsiteY3" fmla="*/ 858929 h 2601617"/>
                  <a:gd name="connsiteX4" fmla="*/ 2481864 w 2549973"/>
                  <a:gd name="connsiteY4" fmla="*/ 979974 h 2601617"/>
                  <a:gd name="connsiteX5" fmla="*/ 1859406 w 2549973"/>
                  <a:gd name="connsiteY5" fmla="*/ 1629827 h 2601617"/>
                  <a:gd name="connsiteX6" fmla="*/ 2017657 w 2549973"/>
                  <a:gd name="connsiteY6" fmla="*/ 2560267 h 2601617"/>
                  <a:gd name="connsiteX7" fmla="*/ 1266553 w 2549973"/>
                  <a:gd name="connsiteY7" fmla="*/ 2106268 h 2601617"/>
                  <a:gd name="connsiteX8" fmla="*/ 515448 w 2549973"/>
                  <a:gd name="connsiteY8" fmla="*/ 2560267 h 2601617"/>
                  <a:gd name="connsiteX9" fmla="*/ 673699 w 2549973"/>
                  <a:gd name="connsiteY9" fmla="*/ 1629827 h 2601617"/>
                  <a:gd name="connsiteX10" fmla="*/ 51241 w 2549973"/>
                  <a:gd name="connsiteY10" fmla="*/ 979974 h 2601617"/>
                  <a:gd name="connsiteX0" fmla="*/ 51241 w 2549975"/>
                  <a:gd name="connsiteY0" fmla="*/ 979974 h 2602818"/>
                  <a:gd name="connsiteX1" fmla="*/ 900149 w 2549975"/>
                  <a:gd name="connsiteY1" fmla="*/ 858929 h 2602818"/>
                  <a:gd name="connsiteX2" fmla="*/ 1266553 w 2549975"/>
                  <a:gd name="connsiteY2" fmla="*/ 3299 h 2602818"/>
                  <a:gd name="connsiteX3" fmla="*/ 1632956 w 2549975"/>
                  <a:gd name="connsiteY3" fmla="*/ 858929 h 2602818"/>
                  <a:gd name="connsiteX4" fmla="*/ 2481864 w 2549975"/>
                  <a:gd name="connsiteY4" fmla="*/ 979974 h 2602818"/>
                  <a:gd name="connsiteX5" fmla="*/ 1859406 w 2549975"/>
                  <a:gd name="connsiteY5" fmla="*/ 1629827 h 2602818"/>
                  <a:gd name="connsiteX6" fmla="*/ 2017657 w 2549975"/>
                  <a:gd name="connsiteY6" fmla="*/ 2560267 h 2602818"/>
                  <a:gd name="connsiteX7" fmla="*/ 1266553 w 2549975"/>
                  <a:gd name="connsiteY7" fmla="*/ 2106268 h 2602818"/>
                  <a:gd name="connsiteX8" fmla="*/ 515448 w 2549975"/>
                  <a:gd name="connsiteY8" fmla="*/ 2560267 h 2602818"/>
                  <a:gd name="connsiteX9" fmla="*/ 673699 w 2549975"/>
                  <a:gd name="connsiteY9" fmla="*/ 1629827 h 2602818"/>
                  <a:gd name="connsiteX10" fmla="*/ 51241 w 2549975"/>
                  <a:gd name="connsiteY10" fmla="*/ 979974 h 2602818"/>
                  <a:gd name="connsiteX0" fmla="*/ 51241 w 2549973"/>
                  <a:gd name="connsiteY0" fmla="*/ 979974 h 2602818"/>
                  <a:gd name="connsiteX1" fmla="*/ 900149 w 2549973"/>
                  <a:gd name="connsiteY1" fmla="*/ 858929 h 2602818"/>
                  <a:gd name="connsiteX2" fmla="*/ 1266553 w 2549973"/>
                  <a:gd name="connsiteY2" fmla="*/ 3299 h 2602818"/>
                  <a:gd name="connsiteX3" fmla="*/ 1632956 w 2549973"/>
                  <a:gd name="connsiteY3" fmla="*/ 858929 h 2602818"/>
                  <a:gd name="connsiteX4" fmla="*/ 2481864 w 2549973"/>
                  <a:gd name="connsiteY4" fmla="*/ 979974 h 2602818"/>
                  <a:gd name="connsiteX5" fmla="*/ 1859406 w 2549973"/>
                  <a:gd name="connsiteY5" fmla="*/ 1629827 h 2602818"/>
                  <a:gd name="connsiteX6" fmla="*/ 2017657 w 2549973"/>
                  <a:gd name="connsiteY6" fmla="*/ 2560267 h 2602818"/>
                  <a:gd name="connsiteX7" fmla="*/ 1266553 w 2549973"/>
                  <a:gd name="connsiteY7" fmla="*/ 2106268 h 2602818"/>
                  <a:gd name="connsiteX8" fmla="*/ 515448 w 2549973"/>
                  <a:gd name="connsiteY8" fmla="*/ 2560267 h 2602818"/>
                  <a:gd name="connsiteX9" fmla="*/ 673699 w 2549973"/>
                  <a:gd name="connsiteY9" fmla="*/ 1629827 h 2602818"/>
                  <a:gd name="connsiteX10" fmla="*/ 51241 w 2549973"/>
                  <a:gd name="connsiteY10" fmla="*/ 979974 h 2602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49973" h="2602818">
                    <a:moveTo>
                      <a:pt x="51241" y="979974"/>
                    </a:moveTo>
                    <a:lnTo>
                      <a:pt x="900149" y="858929"/>
                    </a:lnTo>
                    <a:cubicBezTo>
                      <a:pt x="1022284" y="573719"/>
                      <a:pt x="1058543" y="-50764"/>
                      <a:pt x="1266553" y="3299"/>
                    </a:cubicBezTo>
                    <a:cubicBezTo>
                      <a:pt x="1519078" y="142658"/>
                      <a:pt x="1510822" y="573719"/>
                      <a:pt x="1632956" y="858929"/>
                    </a:cubicBezTo>
                    <a:lnTo>
                      <a:pt x="2481864" y="979974"/>
                    </a:lnTo>
                    <a:cubicBezTo>
                      <a:pt x="2769312" y="1207681"/>
                      <a:pt x="2066892" y="1413209"/>
                      <a:pt x="1859406" y="1629827"/>
                    </a:cubicBezTo>
                    <a:cubicBezTo>
                      <a:pt x="1917907" y="1968729"/>
                      <a:pt x="2135283" y="2254835"/>
                      <a:pt x="2017657" y="2560267"/>
                    </a:cubicBezTo>
                    <a:cubicBezTo>
                      <a:pt x="1942997" y="2749011"/>
                      <a:pt x="1516921" y="2257601"/>
                      <a:pt x="1266553" y="2106268"/>
                    </a:cubicBezTo>
                    <a:cubicBezTo>
                      <a:pt x="1016185" y="2257601"/>
                      <a:pt x="761918" y="2580099"/>
                      <a:pt x="515448" y="2560267"/>
                    </a:cubicBezTo>
                    <a:cubicBezTo>
                      <a:pt x="205507" y="2484499"/>
                      <a:pt x="620949" y="1939974"/>
                      <a:pt x="673699" y="1629827"/>
                    </a:cubicBezTo>
                    <a:cubicBezTo>
                      <a:pt x="466213" y="1413209"/>
                      <a:pt x="-186057" y="1187400"/>
                      <a:pt x="51241" y="979974"/>
                    </a:cubicBezTo>
                    <a:close/>
                  </a:path>
                </a:pathLst>
              </a:custGeom>
              <a:solidFill>
                <a:srgbClr val="FFDE75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th-TH" sz="3733">
                  <a:solidFill>
                    <a:prstClr val="white"/>
                  </a:solidFill>
                  <a:latin typeface="Coiny" panose="02000903060500060000" pitchFamily="2" charset="0"/>
                  <a:cs typeface="FC Onigiri Outline"/>
                </a:endParaRPr>
              </a:p>
            </p:txBody>
          </p:sp>
          <p:sp>
            <p:nvSpPr>
              <p:cNvPr id="3" name="วงรี 2"/>
              <p:cNvSpPr/>
              <p:nvPr/>
            </p:nvSpPr>
            <p:spPr>
              <a:xfrm>
                <a:off x="5675574" y="2185448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th-TH" sz="3733">
                  <a:solidFill>
                    <a:prstClr val="white"/>
                  </a:solidFill>
                  <a:latin typeface="Coiny" panose="02000903060500060000" pitchFamily="2" charset="0"/>
                  <a:cs typeface="FC Onigiri Outline"/>
                </a:endParaRPr>
              </a:p>
            </p:txBody>
          </p:sp>
          <p:sp>
            <p:nvSpPr>
              <p:cNvPr id="90" name="วงรี 89"/>
              <p:cNvSpPr/>
              <p:nvPr/>
            </p:nvSpPr>
            <p:spPr>
              <a:xfrm>
                <a:off x="5913484" y="2185448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th-TH" sz="3733">
                  <a:solidFill>
                    <a:prstClr val="white"/>
                  </a:solidFill>
                  <a:latin typeface="Coiny" panose="02000903060500060000" pitchFamily="2" charset="0"/>
                  <a:cs typeface="FC Onigiri Outline"/>
                </a:endParaRPr>
              </a:p>
            </p:txBody>
          </p:sp>
          <p:sp>
            <p:nvSpPr>
              <p:cNvPr id="40" name="ส่วนโค้ง 39"/>
              <p:cNvSpPr/>
              <p:nvPr/>
            </p:nvSpPr>
            <p:spPr>
              <a:xfrm rot="8263937">
                <a:off x="5754896" y="2202258"/>
                <a:ext cx="180000" cy="180000"/>
              </a:xfrm>
              <a:prstGeom prst="arc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40"/>
                <a:endParaRPr lang="th-TH" sz="3733">
                  <a:solidFill>
                    <a:prstClr val="black"/>
                  </a:solidFill>
                  <a:latin typeface="Coiny" panose="02000903060500060000" pitchFamily="2" charset="0"/>
                  <a:cs typeface="FC Onigiri Outline"/>
                </a:endParaRPr>
              </a:p>
            </p:txBody>
          </p:sp>
          <p:sp>
            <p:nvSpPr>
              <p:cNvPr id="41" name="วงรี 40"/>
              <p:cNvSpPr/>
              <p:nvPr/>
            </p:nvSpPr>
            <p:spPr>
              <a:xfrm>
                <a:off x="5591210" y="2292259"/>
                <a:ext cx="126552" cy="90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th-TH" sz="3733">
                  <a:solidFill>
                    <a:prstClr val="white"/>
                  </a:solidFill>
                  <a:latin typeface="Coiny" panose="02000903060500060000" pitchFamily="2" charset="0"/>
                  <a:cs typeface="FC Onigiri Outline"/>
                </a:endParaRPr>
              </a:p>
            </p:txBody>
          </p:sp>
          <p:sp>
            <p:nvSpPr>
              <p:cNvPr id="91" name="วงรี 90"/>
              <p:cNvSpPr/>
              <p:nvPr/>
            </p:nvSpPr>
            <p:spPr>
              <a:xfrm>
                <a:off x="5972031" y="2300523"/>
                <a:ext cx="126552" cy="90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th-TH" sz="3733">
                  <a:solidFill>
                    <a:prstClr val="white"/>
                  </a:solidFill>
                  <a:latin typeface="Coiny" panose="02000903060500060000" pitchFamily="2" charset="0"/>
                  <a:cs typeface="FC Onigiri Outline"/>
                </a:endParaRPr>
              </a:p>
            </p:txBody>
          </p:sp>
        </p:grpSp>
        <p:grpSp>
          <p:nvGrpSpPr>
            <p:cNvPr id="97" name="กลุ่ม 96"/>
            <p:cNvGrpSpPr/>
            <p:nvPr/>
          </p:nvGrpSpPr>
          <p:grpSpPr>
            <a:xfrm>
              <a:off x="8966637" y="1072574"/>
              <a:ext cx="409429" cy="483691"/>
              <a:chOff x="5181879" y="1475364"/>
              <a:chExt cx="1326034" cy="1566547"/>
            </a:xfrm>
            <a:effectLst>
              <a:outerShdw blurRad="50800" dist="38100" dir="2700000" algn="tl" rotWithShape="0">
                <a:schemeClr val="accent4">
                  <a:lumMod val="75000"/>
                  <a:alpha val="40000"/>
                </a:schemeClr>
              </a:outerShdw>
            </a:effectLst>
          </p:grpSpPr>
          <p:sp>
            <p:nvSpPr>
              <p:cNvPr id="98" name="ดาว 5 แฉก 1"/>
              <p:cNvSpPr/>
              <p:nvPr/>
            </p:nvSpPr>
            <p:spPr>
              <a:xfrm>
                <a:off x="5181879" y="1475364"/>
                <a:ext cx="1326034" cy="1566547"/>
              </a:xfrm>
              <a:custGeom>
                <a:avLst/>
                <a:gdLst>
                  <a:gd name="connsiteX0" fmla="*/ 3 w 2430629"/>
                  <a:gd name="connsiteY0" fmla="*/ 976675 h 2556974"/>
                  <a:gd name="connsiteX1" fmla="*/ 848911 w 2430629"/>
                  <a:gd name="connsiteY1" fmla="*/ 855630 h 2556974"/>
                  <a:gd name="connsiteX2" fmla="*/ 1215315 w 2430629"/>
                  <a:gd name="connsiteY2" fmla="*/ 0 h 2556974"/>
                  <a:gd name="connsiteX3" fmla="*/ 1581718 w 2430629"/>
                  <a:gd name="connsiteY3" fmla="*/ 855630 h 2556974"/>
                  <a:gd name="connsiteX4" fmla="*/ 2430626 w 2430629"/>
                  <a:gd name="connsiteY4" fmla="*/ 976675 h 2556974"/>
                  <a:gd name="connsiteX5" fmla="*/ 1808168 w 2430629"/>
                  <a:gd name="connsiteY5" fmla="*/ 1626528 h 2556974"/>
                  <a:gd name="connsiteX6" fmla="*/ 1966419 w 2430629"/>
                  <a:gd name="connsiteY6" fmla="*/ 2556968 h 2556974"/>
                  <a:gd name="connsiteX7" fmla="*/ 1215315 w 2430629"/>
                  <a:gd name="connsiteY7" fmla="*/ 2102969 h 2556974"/>
                  <a:gd name="connsiteX8" fmla="*/ 464210 w 2430629"/>
                  <a:gd name="connsiteY8" fmla="*/ 2556968 h 2556974"/>
                  <a:gd name="connsiteX9" fmla="*/ 622461 w 2430629"/>
                  <a:gd name="connsiteY9" fmla="*/ 1626528 h 2556974"/>
                  <a:gd name="connsiteX10" fmla="*/ 3 w 2430629"/>
                  <a:gd name="connsiteY10" fmla="*/ 976675 h 2556974"/>
                  <a:gd name="connsiteX0" fmla="*/ 43268 w 2473891"/>
                  <a:gd name="connsiteY0" fmla="*/ 976675 h 2556968"/>
                  <a:gd name="connsiteX1" fmla="*/ 892176 w 2473891"/>
                  <a:gd name="connsiteY1" fmla="*/ 855630 h 2556968"/>
                  <a:gd name="connsiteX2" fmla="*/ 1258580 w 2473891"/>
                  <a:gd name="connsiteY2" fmla="*/ 0 h 2556968"/>
                  <a:gd name="connsiteX3" fmla="*/ 1624983 w 2473891"/>
                  <a:gd name="connsiteY3" fmla="*/ 855630 h 2556968"/>
                  <a:gd name="connsiteX4" fmla="*/ 2473891 w 2473891"/>
                  <a:gd name="connsiteY4" fmla="*/ 976675 h 2556968"/>
                  <a:gd name="connsiteX5" fmla="*/ 1851433 w 2473891"/>
                  <a:gd name="connsiteY5" fmla="*/ 1626528 h 2556968"/>
                  <a:gd name="connsiteX6" fmla="*/ 2009684 w 2473891"/>
                  <a:gd name="connsiteY6" fmla="*/ 2556968 h 2556968"/>
                  <a:gd name="connsiteX7" fmla="*/ 1258580 w 2473891"/>
                  <a:gd name="connsiteY7" fmla="*/ 2102969 h 2556968"/>
                  <a:gd name="connsiteX8" fmla="*/ 507475 w 2473891"/>
                  <a:gd name="connsiteY8" fmla="*/ 2556968 h 2556968"/>
                  <a:gd name="connsiteX9" fmla="*/ 665726 w 2473891"/>
                  <a:gd name="connsiteY9" fmla="*/ 1626528 h 2556968"/>
                  <a:gd name="connsiteX10" fmla="*/ 43268 w 2473891"/>
                  <a:gd name="connsiteY10" fmla="*/ 976675 h 2556968"/>
                  <a:gd name="connsiteX0" fmla="*/ 43268 w 2541879"/>
                  <a:gd name="connsiteY0" fmla="*/ 976675 h 2556968"/>
                  <a:gd name="connsiteX1" fmla="*/ 892176 w 2541879"/>
                  <a:gd name="connsiteY1" fmla="*/ 855630 h 2556968"/>
                  <a:gd name="connsiteX2" fmla="*/ 1258580 w 2541879"/>
                  <a:gd name="connsiteY2" fmla="*/ 0 h 2556968"/>
                  <a:gd name="connsiteX3" fmla="*/ 1624983 w 2541879"/>
                  <a:gd name="connsiteY3" fmla="*/ 855630 h 2556968"/>
                  <a:gd name="connsiteX4" fmla="*/ 2473891 w 2541879"/>
                  <a:gd name="connsiteY4" fmla="*/ 976675 h 2556968"/>
                  <a:gd name="connsiteX5" fmla="*/ 1851433 w 2541879"/>
                  <a:gd name="connsiteY5" fmla="*/ 1626528 h 2556968"/>
                  <a:gd name="connsiteX6" fmla="*/ 2009684 w 2541879"/>
                  <a:gd name="connsiteY6" fmla="*/ 2556968 h 2556968"/>
                  <a:gd name="connsiteX7" fmla="*/ 1258580 w 2541879"/>
                  <a:gd name="connsiteY7" fmla="*/ 2102969 h 2556968"/>
                  <a:gd name="connsiteX8" fmla="*/ 507475 w 2541879"/>
                  <a:gd name="connsiteY8" fmla="*/ 2556968 h 2556968"/>
                  <a:gd name="connsiteX9" fmla="*/ 665726 w 2541879"/>
                  <a:gd name="connsiteY9" fmla="*/ 1626528 h 2556968"/>
                  <a:gd name="connsiteX10" fmla="*/ 43268 w 2541879"/>
                  <a:gd name="connsiteY10" fmla="*/ 976675 h 2556968"/>
                  <a:gd name="connsiteX0" fmla="*/ 43268 w 2541879"/>
                  <a:gd name="connsiteY0" fmla="*/ 992355 h 2572648"/>
                  <a:gd name="connsiteX1" fmla="*/ 892176 w 2541879"/>
                  <a:gd name="connsiteY1" fmla="*/ 871310 h 2572648"/>
                  <a:gd name="connsiteX2" fmla="*/ 1258580 w 2541879"/>
                  <a:gd name="connsiteY2" fmla="*/ 15680 h 2572648"/>
                  <a:gd name="connsiteX3" fmla="*/ 1624983 w 2541879"/>
                  <a:gd name="connsiteY3" fmla="*/ 871310 h 2572648"/>
                  <a:gd name="connsiteX4" fmla="*/ 2473891 w 2541879"/>
                  <a:gd name="connsiteY4" fmla="*/ 992355 h 2572648"/>
                  <a:gd name="connsiteX5" fmla="*/ 1851433 w 2541879"/>
                  <a:gd name="connsiteY5" fmla="*/ 1642208 h 2572648"/>
                  <a:gd name="connsiteX6" fmla="*/ 2009684 w 2541879"/>
                  <a:gd name="connsiteY6" fmla="*/ 2572648 h 2572648"/>
                  <a:gd name="connsiteX7" fmla="*/ 1258580 w 2541879"/>
                  <a:gd name="connsiteY7" fmla="*/ 2118649 h 2572648"/>
                  <a:gd name="connsiteX8" fmla="*/ 507475 w 2541879"/>
                  <a:gd name="connsiteY8" fmla="*/ 2572648 h 2572648"/>
                  <a:gd name="connsiteX9" fmla="*/ 665726 w 2541879"/>
                  <a:gd name="connsiteY9" fmla="*/ 1642208 h 2572648"/>
                  <a:gd name="connsiteX10" fmla="*/ 43268 w 2541879"/>
                  <a:gd name="connsiteY10" fmla="*/ 992355 h 2572648"/>
                  <a:gd name="connsiteX0" fmla="*/ 43268 w 2541879"/>
                  <a:gd name="connsiteY0" fmla="*/ 992355 h 2591794"/>
                  <a:gd name="connsiteX1" fmla="*/ 892176 w 2541879"/>
                  <a:gd name="connsiteY1" fmla="*/ 871310 h 2591794"/>
                  <a:gd name="connsiteX2" fmla="*/ 1258580 w 2541879"/>
                  <a:gd name="connsiteY2" fmla="*/ 15680 h 2591794"/>
                  <a:gd name="connsiteX3" fmla="*/ 1624983 w 2541879"/>
                  <a:gd name="connsiteY3" fmla="*/ 871310 h 2591794"/>
                  <a:gd name="connsiteX4" fmla="*/ 2473891 w 2541879"/>
                  <a:gd name="connsiteY4" fmla="*/ 992355 h 2591794"/>
                  <a:gd name="connsiteX5" fmla="*/ 1851433 w 2541879"/>
                  <a:gd name="connsiteY5" fmla="*/ 1642208 h 2591794"/>
                  <a:gd name="connsiteX6" fmla="*/ 2009684 w 2541879"/>
                  <a:gd name="connsiteY6" fmla="*/ 2572648 h 2591794"/>
                  <a:gd name="connsiteX7" fmla="*/ 1258580 w 2541879"/>
                  <a:gd name="connsiteY7" fmla="*/ 2118649 h 2591794"/>
                  <a:gd name="connsiteX8" fmla="*/ 507475 w 2541879"/>
                  <a:gd name="connsiteY8" fmla="*/ 2572648 h 2591794"/>
                  <a:gd name="connsiteX9" fmla="*/ 665726 w 2541879"/>
                  <a:gd name="connsiteY9" fmla="*/ 1642208 h 2591794"/>
                  <a:gd name="connsiteX10" fmla="*/ 43268 w 2541879"/>
                  <a:gd name="connsiteY10" fmla="*/ 992355 h 2591794"/>
                  <a:gd name="connsiteX0" fmla="*/ 43268 w 2541879"/>
                  <a:gd name="connsiteY0" fmla="*/ 992355 h 2611130"/>
                  <a:gd name="connsiteX1" fmla="*/ 892176 w 2541879"/>
                  <a:gd name="connsiteY1" fmla="*/ 871310 h 2611130"/>
                  <a:gd name="connsiteX2" fmla="*/ 1258580 w 2541879"/>
                  <a:gd name="connsiteY2" fmla="*/ 15680 h 2611130"/>
                  <a:gd name="connsiteX3" fmla="*/ 1624983 w 2541879"/>
                  <a:gd name="connsiteY3" fmla="*/ 871310 h 2611130"/>
                  <a:gd name="connsiteX4" fmla="*/ 2473891 w 2541879"/>
                  <a:gd name="connsiteY4" fmla="*/ 992355 h 2611130"/>
                  <a:gd name="connsiteX5" fmla="*/ 1851433 w 2541879"/>
                  <a:gd name="connsiteY5" fmla="*/ 1642208 h 2611130"/>
                  <a:gd name="connsiteX6" fmla="*/ 2009684 w 2541879"/>
                  <a:gd name="connsiteY6" fmla="*/ 2572648 h 2611130"/>
                  <a:gd name="connsiteX7" fmla="*/ 1258580 w 2541879"/>
                  <a:gd name="connsiteY7" fmla="*/ 2118649 h 2611130"/>
                  <a:gd name="connsiteX8" fmla="*/ 507475 w 2541879"/>
                  <a:gd name="connsiteY8" fmla="*/ 2572648 h 2611130"/>
                  <a:gd name="connsiteX9" fmla="*/ 665726 w 2541879"/>
                  <a:gd name="connsiteY9" fmla="*/ 1642208 h 2611130"/>
                  <a:gd name="connsiteX10" fmla="*/ 43268 w 2541879"/>
                  <a:gd name="connsiteY10" fmla="*/ 992355 h 2611130"/>
                  <a:gd name="connsiteX0" fmla="*/ 43268 w 2541879"/>
                  <a:gd name="connsiteY0" fmla="*/ 992355 h 2611130"/>
                  <a:gd name="connsiteX1" fmla="*/ 892176 w 2541879"/>
                  <a:gd name="connsiteY1" fmla="*/ 871310 h 2611130"/>
                  <a:gd name="connsiteX2" fmla="*/ 1258580 w 2541879"/>
                  <a:gd name="connsiteY2" fmla="*/ 15680 h 2611130"/>
                  <a:gd name="connsiteX3" fmla="*/ 1624983 w 2541879"/>
                  <a:gd name="connsiteY3" fmla="*/ 871310 h 2611130"/>
                  <a:gd name="connsiteX4" fmla="*/ 2473891 w 2541879"/>
                  <a:gd name="connsiteY4" fmla="*/ 992355 h 2611130"/>
                  <a:gd name="connsiteX5" fmla="*/ 1851433 w 2541879"/>
                  <a:gd name="connsiteY5" fmla="*/ 1642208 h 2611130"/>
                  <a:gd name="connsiteX6" fmla="*/ 2009684 w 2541879"/>
                  <a:gd name="connsiteY6" fmla="*/ 2572648 h 2611130"/>
                  <a:gd name="connsiteX7" fmla="*/ 1258580 w 2541879"/>
                  <a:gd name="connsiteY7" fmla="*/ 2118649 h 2611130"/>
                  <a:gd name="connsiteX8" fmla="*/ 507475 w 2541879"/>
                  <a:gd name="connsiteY8" fmla="*/ 2572648 h 2611130"/>
                  <a:gd name="connsiteX9" fmla="*/ 665726 w 2541879"/>
                  <a:gd name="connsiteY9" fmla="*/ 1642208 h 2611130"/>
                  <a:gd name="connsiteX10" fmla="*/ 43268 w 2541879"/>
                  <a:gd name="connsiteY10" fmla="*/ 992355 h 2611130"/>
                  <a:gd name="connsiteX0" fmla="*/ 43268 w 2541879"/>
                  <a:gd name="connsiteY0" fmla="*/ 992355 h 2596817"/>
                  <a:gd name="connsiteX1" fmla="*/ 892176 w 2541879"/>
                  <a:gd name="connsiteY1" fmla="*/ 871310 h 2596817"/>
                  <a:gd name="connsiteX2" fmla="*/ 1258580 w 2541879"/>
                  <a:gd name="connsiteY2" fmla="*/ 15680 h 2596817"/>
                  <a:gd name="connsiteX3" fmla="*/ 1624983 w 2541879"/>
                  <a:gd name="connsiteY3" fmla="*/ 871310 h 2596817"/>
                  <a:gd name="connsiteX4" fmla="*/ 2473891 w 2541879"/>
                  <a:gd name="connsiteY4" fmla="*/ 992355 h 2596817"/>
                  <a:gd name="connsiteX5" fmla="*/ 1851433 w 2541879"/>
                  <a:gd name="connsiteY5" fmla="*/ 1642208 h 2596817"/>
                  <a:gd name="connsiteX6" fmla="*/ 2009684 w 2541879"/>
                  <a:gd name="connsiteY6" fmla="*/ 2572648 h 2596817"/>
                  <a:gd name="connsiteX7" fmla="*/ 1258580 w 2541879"/>
                  <a:gd name="connsiteY7" fmla="*/ 2118649 h 2596817"/>
                  <a:gd name="connsiteX8" fmla="*/ 507475 w 2541879"/>
                  <a:gd name="connsiteY8" fmla="*/ 2572648 h 2596817"/>
                  <a:gd name="connsiteX9" fmla="*/ 665726 w 2541879"/>
                  <a:gd name="connsiteY9" fmla="*/ 1642208 h 2596817"/>
                  <a:gd name="connsiteX10" fmla="*/ 43268 w 2541879"/>
                  <a:gd name="connsiteY10" fmla="*/ 992355 h 2596817"/>
                  <a:gd name="connsiteX0" fmla="*/ 43268 w 2541879"/>
                  <a:gd name="connsiteY0" fmla="*/ 992355 h 2596817"/>
                  <a:gd name="connsiteX1" fmla="*/ 892176 w 2541879"/>
                  <a:gd name="connsiteY1" fmla="*/ 871310 h 2596817"/>
                  <a:gd name="connsiteX2" fmla="*/ 1258580 w 2541879"/>
                  <a:gd name="connsiteY2" fmla="*/ 15680 h 2596817"/>
                  <a:gd name="connsiteX3" fmla="*/ 1624983 w 2541879"/>
                  <a:gd name="connsiteY3" fmla="*/ 871310 h 2596817"/>
                  <a:gd name="connsiteX4" fmla="*/ 2473891 w 2541879"/>
                  <a:gd name="connsiteY4" fmla="*/ 992355 h 2596817"/>
                  <a:gd name="connsiteX5" fmla="*/ 1851433 w 2541879"/>
                  <a:gd name="connsiteY5" fmla="*/ 1642208 h 2596817"/>
                  <a:gd name="connsiteX6" fmla="*/ 2009684 w 2541879"/>
                  <a:gd name="connsiteY6" fmla="*/ 2572648 h 2596817"/>
                  <a:gd name="connsiteX7" fmla="*/ 1258580 w 2541879"/>
                  <a:gd name="connsiteY7" fmla="*/ 2118649 h 2596817"/>
                  <a:gd name="connsiteX8" fmla="*/ 507475 w 2541879"/>
                  <a:gd name="connsiteY8" fmla="*/ 2572648 h 2596817"/>
                  <a:gd name="connsiteX9" fmla="*/ 665726 w 2541879"/>
                  <a:gd name="connsiteY9" fmla="*/ 1642208 h 2596817"/>
                  <a:gd name="connsiteX10" fmla="*/ 43268 w 2541879"/>
                  <a:gd name="connsiteY10" fmla="*/ 992355 h 2596817"/>
                  <a:gd name="connsiteX0" fmla="*/ 51241 w 2549852"/>
                  <a:gd name="connsiteY0" fmla="*/ 992355 h 2596817"/>
                  <a:gd name="connsiteX1" fmla="*/ 900149 w 2549852"/>
                  <a:gd name="connsiteY1" fmla="*/ 871310 h 2596817"/>
                  <a:gd name="connsiteX2" fmla="*/ 1266553 w 2549852"/>
                  <a:gd name="connsiteY2" fmla="*/ 15680 h 2596817"/>
                  <a:gd name="connsiteX3" fmla="*/ 1632956 w 2549852"/>
                  <a:gd name="connsiteY3" fmla="*/ 871310 h 2596817"/>
                  <a:gd name="connsiteX4" fmla="*/ 2481864 w 2549852"/>
                  <a:gd name="connsiteY4" fmla="*/ 992355 h 2596817"/>
                  <a:gd name="connsiteX5" fmla="*/ 1859406 w 2549852"/>
                  <a:gd name="connsiteY5" fmla="*/ 1642208 h 2596817"/>
                  <a:gd name="connsiteX6" fmla="*/ 2017657 w 2549852"/>
                  <a:gd name="connsiteY6" fmla="*/ 2572648 h 2596817"/>
                  <a:gd name="connsiteX7" fmla="*/ 1266553 w 2549852"/>
                  <a:gd name="connsiteY7" fmla="*/ 2118649 h 2596817"/>
                  <a:gd name="connsiteX8" fmla="*/ 515448 w 2549852"/>
                  <a:gd name="connsiteY8" fmla="*/ 2572648 h 2596817"/>
                  <a:gd name="connsiteX9" fmla="*/ 673699 w 2549852"/>
                  <a:gd name="connsiteY9" fmla="*/ 1642208 h 2596817"/>
                  <a:gd name="connsiteX10" fmla="*/ 51241 w 2549852"/>
                  <a:gd name="connsiteY10" fmla="*/ 992355 h 2596817"/>
                  <a:gd name="connsiteX0" fmla="*/ 51241 w 2549852"/>
                  <a:gd name="connsiteY0" fmla="*/ 992355 h 2596817"/>
                  <a:gd name="connsiteX1" fmla="*/ 900149 w 2549852"/>
                  <a:gd name="connsiteY1" fmla="*/ 871310 h 2596817"/>
                  <a:gd name="connsiteX2" fmla="*/ 1266553 w 2549852"/>
                  <a:gd name="connsiteY2" fmla="*/ 15680 h 2596817"/>
                  <a:gd name="connsiteX3" fmla="*/ 1632956 w 2549852"/>
                  <a:gd name="connsiteY3" fmla="*/ 871310 h 2596817"/>
                  <a:gd name="connsiteX4" fmla="*/ 2481864 w 2549852"/>
                  <a:gd name="connsiteY4" fmla="*/ 992355 h 2596817"/>
                  <a:gd name="connsiteX5" fmla="*/ 1859406 w 2549852"/>
                  <a:gd name="connsiteY5" fmla="*/ 1642208 h 2596817"/>
                  <a:gd name="connsiteX6" fmla="*/ 2017657 w 2549852"/>
                  <a:gd name="connsiteY6" fmla="*/ 2572648 h 2596817"/>
                  <a:gd name="connsiteX7" fmla="*/ 1266553 w 2549852"/>
                  <a:gd name="connsiteY7" fmla="*/ 2118649 h 2596817"/>
                  <a:gd name="connsiteX8" fmla="*/ 515448 w 2549852"/>
                  <a:gd name="connsiteY8" fmla="*/ 2572648 h 2596817"/>
                  <a:gd name="connsiteX9" fmla="*/ 673699 w 2549852"/>
                  <a:gd name="connsiteY9" fmla="*/ 1642208 h 2596817"/>
                  <a:gd name="connsiteX10" fmla="*/ 51241 w 2549852"/>
                  <a:gd name="connsiteY10" fmla="*/ 992355 h 2596817"/>
                  <a:gd name="connsiteX0" fmla="*/ 51241 w 2549852"/>
                  <a:gd name="connsiteY0" fmla="*/ 992355 h 2613998"/>
                  <a:gd name="connsiteX1" fmla="*/ 900149 w 2549852"/>
                  <a:gd name="connsiteY1" fmla="*/ 871310 h 2613998"/>
                  <a:gd name="connsiteX2" fmla="*/ 1266553 w 2549852"/>
                  <a:gd name="connsiteY2" fmla="*/ 15680 h 2613998"/>
                  <a:gd name="connsiteX3" fmla="*/ 1632956 w 2549852"/>
                  <a:gd name="connsiteY3" fmla="*/ 871310 h 2613998"/>
                  <a:gd name="connsiteX4" fmla="*/ 2481864 w 2549852"/>
                  <a:gd name="connsiteY4" fmla="*/ 992355 h 2613998"/>
                  <a:gd name="connsiteX5" fmla="*/ 1859406 w 2549852"/>
                  <a:gd name="connsiteY5" fmla="*/ 1642208 h 2613998"/>
                  <a:gd name="connsiteX6" fmla="*/ 2017657 w 2549852"/>
                  <a:gd name="connsiteY6" fmla="*/ 2572648 h 2613998"/>
                  <a:gd name="connsiteX7" fmla="*/ 1266553 w 2549852"/>
                  <a:gd name="connsiteY7" fmla="*/ 2118649 h 2613998"/>
                  <a:gd name="connsiteX8" fmla="*/ 515448 w 2549852"/>
                  <a:gd name="connsiteY8" fmla="*/ 2572648 h 2613998"/>
                  <a:gd name="connsiteX9" fmla="*/ 673699 w 2549852"/>
                  <a:gd name="connsiteY9" fmla="*/ 1642208 h 2613998"/>
                  <a:gd name="connsiteX10" fmla="*/ 51241 w 2549852"/>
                  <a:gd name="connsiteY10" fmla="*/ 992355 h 2613998"/>
                  <a:gd name="connsiteX0" fmla="*/ 51241 w 2549852"/>
                  <a:gd name="connsiteY0" fmla="*/ 992355 h 2613998"/>
                  <a:gd name="connsiteX1" fmla="*/ 900149 w 2549852"/>
                  <a:gd name="connsiteY1" fmla="*/ 871310 h 2613998"/>
                  <a:gd name="connsiteX2" fmla="*/ 1266553 w 2549852"/>
                  <a:gd name="connsiteY2" fmla="*/ 15680 h 2613998"/>
                  <a:gd name="connsiteX3" fmla="*/ 1632956 w 2549852"/>
                  <a:gd name="connsiteY3" fmla="*/ 871310 h 2613998"/>
                  <a:gd name="connsiteX4" fmla="*/ 2481864 w 2549852"/>
                  <a:gd name="connsiteY4" fmla="*/ 992355 h 2613998"/>
                  <a:gd name="connsiteX5" fmla="*/ 1859406 w 2549852"/>
                  <a:gd name="connsiteY5" fmla="*/ 1642208 h 2613998"/>
                  <a:gd name="connsiteX6" fmla="*/ 2017657 w 2549852"/>
                  <a:gd name="connsiteY6" fmla="*/ 2572648 h 2613998"/>
                  <a:gd name="connsiteX7" fmla="*/ 1266553 w 2549852"/>
                  <a:gd name="connsiteY7" fmla="*/ 2118649 h 2613998"/>
                  <a:gd name="connsiteX8" fmla="*/ 515448 w 2549852"/>
                  <a:gd name="connsiteY8" fmla="*/ 2572648 h 2613998"/>
                  <a:gd name="connsiteX9" fmla="*/ 673699 w 2549852"/>
                  <a:gd name="connsiteY9" fmla="*/ 1642208 h 2613998"/>
                  <a:gd name="connsiteX10" fmla="*/ 51241 w 2549852"/>
                  <a:gd name="connsiteY10" fmla="*/ 992355 h 2613998"/>
                  <a:gd name="connsiteX0" fmla="*/ 51241 w 2549973"/>
                  <a:gd name="connsiteY0" fmla="*/ 992355 h 2613998"/>
                  <a:gd name="connsiteX1" fmla="*/ 900149 w 2549973"/>
                  <a:gd name="connsiteY1" fmla="*/ 871310 h 2613998"/>
                  <a:gd name="connsiteX2" fmla="*/ 1266553 w 2549973"/>
                  <a:gd name="connsiteY2" fmla="*/ 15680 h 2613998"/>
                  <a:gd name="connsiteX3" fmla="*/ 1632956 w 2549973"/>
                  <a:gd name="connsiteY3" fmla="*/ 871310 h 2613998"/>
                  <a:gd name="connsiteX4" fmla="*/ 2481864 w 2549973"/>
                  <a:gd name="connsiteY4" fmla="*/ 992355 h 2613998"/>
                  <a:gd name="connsiteX5" fmla="*/ 1859406 w 2549973"/>
                  <a:gd name="connsiteY5" fmla="*/ 1642208 h 2613998"/>
                  <a:gd name="connsiteX6" fmla="*/ 2017657 w 2549973"/>
                  <a:gd name="connsiteY6" fmla="*/ 2572648 h 2613998"/>
                  <a:gd name="connsiteX7" fmla="*/ 1266553 w 2549973"/>
                  <a:gd name="connsiteY7" fmla="*/ 2118649 h 2613998"/>
                  <a:gd name="connsiteX8" fmla="*/ 515448 w 2549973"/>
                  <a:gd name="connsiteY8" fmla="*/ 2572648 h 2613998"/>
                  <a:gd name="connsiteX9" fmla="*/ 673699 w 2549973"/>
                  <a:gd name="connsiteY9" fmla="*/ 1642208 h 2613998"/>
                  <a:gd name="connsiteX10" fmla="*/ 51241 w 2549973"/>
                  <a:gd name="connsiteY10" fmla="*/ 992355 h 2613998"/>
                  <a:gd name="connsiteX0" fmla="*/ 51241 w 2549975"/>
                  <a:gd name="connsiteY0" fmla="*/ 992355 h 2613998"/>
                  <a:gd name="connsiteX1" fmla="*/ 900149 w 2549975"/>
                  <a:gd name="connsiteY1" fmla="*/ 871310 h 2613998"/>
                  <a:gd name="connsiteX2" fmla="*/ 1266553 w 2549975"/>
                  <a:gd name="connsiteY2" fmla="*/ 15680 h 2613998"/>
                  <a:gd name="connsiteX3" fmla="*/ 1632956 w 2549975"/>
                  <a:gd name="connsiteY3" fmla="*/ 871310 h 2613998"/>
                  <a:gd name="connsiteX4" fmla="*/ 2481864 w 2549975"/>
                  <a:gd name="connsiteY4" fmla="*/ 992355 h 2613998"/>
                  <a:gd name="connsiteX5" fmla="*/ 1859406 w 2549975"/>
                  <a:gd name="connsiteY5" fmla="*/ 1642208 h 2613998"/>
                  <a:gd name="connsiteX6" fmla="*/ 2017657 w 2549975"/>
                  <a:gd name="connsiteY6" fmla="*/ 2572648 h 2613998"/>
                  <a:gd name="connsiteX7" fmla="*/ 1266553 w 2549975"/>
                  <a:gd name="connsiteY7" fmla="*/ 2118649 h 2613998"/>
                  <a:gd name="connsiteX8" fmla="*/ 515448 w 2549975"/>
                  <a:gd name="connsiteY8" fmla="*/ 2572648 h 2613998"/>
                  <a:gd name="connsiteX9" fmla="*/ 673699 w 2549975"/>
                  <a:gd name="connsiteY9" fmla="*/ 1642208 h 2613998"/>
                  <a:gd name="connsiteX10" fmla="*/ 51241 w 2549975"/>
                  <a:gd name="connsiteY10" fmla="*/ 992355 h 2613998"/>
                  <a:gd name="connsiteX0" fmla="*/ 51241 w 2549973"/>
                  <a:gd name="connsiteY0" fmla="*/ 979974 h 2601617"/>
                  <a:gd name="connsiteX1" fmla="*/ 900149 w 2549973"/>
                  <a:gd name="connsiteY1" fmla="*/ 858929 h 2601617"/>
                  <a:gd name="connsiteX2" fmla="*/ 1266553 w 2549973"/>
                  <a:gd name="connsiteY2" fmla="*/ 3299 h 2601617"/>
                  <a:gd name="connsiteX3" fmla="*/ 1632956 w 2549973"/>
                  <a:gd name="connsiteY3" fmla="*/ 858929 h 2601617"/>
                  <a:gd name="connsiteX4" fmla="*/ 2481864 w 2549973"/>
                  <a:gd name="connsiteY4" fmla="*/ 979974 h 2601617"/>
                  <a:gd name="connsiteX5" fmla="*/ 1859406 w 2549973"/>
                  <a:gd name="connsiteY5" fmla="*/ 1629827 h 2601617"/>
                  <a:gd name="connsiteX6" fmla="*/ 2017657 w 2549973"/>
                  <a:gd name="connsiteY6" fmla="*/ 2560267 h 2601617"/>
                  <a:gd name="connsiteX7" fmla="*/ 1266553 w 2549973"/>
                  <a:gd name="connsiteY7" fmla="*/ 2106268 h 2601617"/>
                  <a:gd name="connsiteX8" fmla="*/ 515448 w 2549973"/>
                  <a:gd name="connsiteY8" fmla="*/ 2560267 h 2601617"/>
                  <a:gd name="connsiteX9" fmla="*/ 673699 w 2549973"/>
                  <a:gd name="connsiteY9" fmla="*/ 1629827 h 2601617"/>
                  <a:gd name="connsiteX10" fmla="*/ 51241 w 2549973"/>
                  <a:gd name="connsiteY10" fmla="*/ 979974 h 2601617"/>
                  <a:gd name="connsiteX0" fmla="*/ 51241 w 2549975"/>
                  <a:gd name="connsiteY0" fmla="*/ 979974 h 2602818"/>
                  <a:gd name="connsiteX1" fmla="*/ 900149 w 2549975"/>
                  <a:gd name="connsiteY1" fmla="*/ 858929 h 2602818"/>
                  <a:gd name="connsiteX2" fmla="*/ 1266553 w 2549975"/>
                  <a:gd name="connsiteY2" fmla="*/ 3299 h 2602818"/>
                  <a:gd name="connsiteX3" fmla="*/ 1632956 w 2549975"/>
                  <a:gd name="connsiteY3" fmla="*/ 858929 h 2602818"/>
                  <a:gd name="connsiteX4" fmla="*/ 2481864 w 2549975"/>
                  <a:gd name="connsiteY4" fmla="*/ 979974 h 2602818"/>
                  <a:gd name="connsiteX5" fmla="*/ 1859406 w 2549975"/>
                  <a:gd name="connsiteY5" fmla="*/ 1629827 h 2602818"/>
                  <a:gd name="connsiteX6" fmla="*/ 2017657 w 2549975"/>
                  <a:gd name="connsiteY6" fmla="*/ 2560267 h 2602818"/>
                  <a:gd name="connsiteX7" fmla="*/ 1266553 w 2549975"/>
                  <a:gd name="connsiteY7" fmla="*/ 2106268 h 2602818"/>
                  <a:gd name="connsiteX8" fmla="*/ 515448 w 2549975"/>
                  <a:gd name="connsiteY8" fmla="*/ 2560267 h 2602818"/>
                  <a:gd name="connsiteX9" fmla="*/ 673699 w 2549975"/>
                  <a:gd name="connsiteY9" fmla="*/ 1629827 h 2602818"/>
                  <a:gd name="connsiteX10" fmla="*/ 51241 w 2549975"/>
                  <a:gd name="connsiteY10" fmla="*/ 979974 h 2602818"/>
                  <a:gd name="connsiteX0" fmla="*/ 51241 w 2549973"/>
                  <a:gd name="connsiteY0" fmla="*/ 979974 h 2602818"/>
                  <a:gd name="connsiteX1" fmla="*/ 900149 w 2549973"/>
                  <a:gd name="connsiteY1" fmla="*/ 858929 h 2602818"/>
                  <a:gd name="connsiteX2" fmla="*/ 1266553 w 2549973"/>
                  <a:gd name="connsiteY2" fmla="*/ 3299 h 2602818"/>
                  <a:gd name="connsiteX3" fmla="*/ 1632956 w 2549973"/>
                  <a:gd name="connsiteY3" fmla="*/ 858929 h 2602818"/>
                  <a:gd name="connsiteX4" fmla="*/ 2481864 w 2549973"/>
                  <a:gd name="connsiteY4" fmla="*/ 979974 h 2602818"/>
                  <a:gd name="connsiteX5" fmla="*/ 1859406 w 2549973"/>
                  <a:gd name="connsiteY5" fmla="*/ 1629827 h 2602818"/>
                  <a:gd name="connsiteX6" fmla="*/ 2017657 w 2549973"/>
                  <a:gd name="connsiteY6" fmla="*/ 2560267 h 2602818"/>
                  <a:gd name="connsiteX7" fmla="*/ 1266553 w 2549973"/>
                  <a:gd name="connsiteY7" fmla="*/ 2106268 h 2602818"/>
                  <a:gd name="connsiteX8" fmla="*/ 515448 w 2549973"/>
                  <a:gd name="connsiteY8" fmla="*/ 2560267 h 2602818"/>
                  <a:gd name="connsiteX9" fmla="*/ 673699 w 2549973"/>
                  <a:gd name="connsiteY9" fmla="*/ 1629827 h 2602818"/>
                  <a:gd name="connsiteX10" fmla="*/ 51241 w 2549973"/>
                  <a:gd name="connsiteY10" fmla="*/ 979974 h 2602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49973" h="2602818">
                    <a:moveTo>
                      <a:pt x="51241" y="979974"/>
                    </a:moveTo>
                    <a:lnTo>
                      <a:pt x="900149" y="858929"/>
                    </a:lnTo>
                    <a:cubicBezTo>
                      <a:pt x="1022284" y="573719"/>
                      <a:pt x="1058543" y="-50764"/>
                      <a:pt x="1266553" y="3299"/>
                    </a:cubicBezTo>
                    <a:cubicBezTo>
                      <a:pt x="1519078" y="142658"/>
                      <a:pt x="1510822" y="573719"/>
                      <a:pt x="1632956" y="858929"/>
                    </a:cubicBezTo>
                    <a:lnTo>
                      <a:pt x="2481864" y="979974"/>
                    </a:lnTo>
                    <a:cubicBezTo>
                      <a:pt x="2769312" y="1207681"/>
                      <a:pt x="2066892" y="1413209"/>
                      <a:pt x="1859406" y="1629827"/>
                    </a:cubicBezTo>
                    <a:cubicBezTo>
                      <a:pt x="1917907" y="1968729"/>
                      <a:pt x="2135283" y="2254835"/>
                      <a:pt x="2017657" y="2560267"/>
                    </a:cubicBezTo>
                    <a:cubicBezTo>
                      <a:pt x="1942997" y="2749011"/>
                      <a:pt x="1516921" y="2257601"/>
                      <a:pt x="1266553" y="2106268"/>
                    </a:cubicBezTo>
                    <a:cubicBezTo>
                      <a:pt x="1016185" y="2257601"/>
                      <a:pt x="761918" y="2580099"/>
                      <a:pt x="515448" y="2560267"/>
                    </a:cubicBezTo>
                    <a:cubicBezTo>
                      <a:pt x="205507" y="2484499"/>
                      <a:pt x="620949" y="1939974"/>
                      <a:pt x="673699" y="1629827"/>
                    </a:cubicBezTo>
                    <a:cubicBezTo>
                      <a:pt x="466213" y="1413209"/>
                      <a:pt x="-186057" y="1187400"/>
                      <a:pt x="51241" y="979974"/>
                    </a:cubicBezTo>
                    <a:close/>
                  </a:path>
                </a:pathLst>
              </a:custGeom>
              <a:solidFill>
                <a:srgbClr val="FFDE75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th-TH" sz="3733">
                  <a:solidFill>
                    <a:prstClr val="white"/>
                  </a:solidFill>
                  <a:latin typeface="Coiny" panose="02000903060500060000" pitchFamily="2" charset="0"/>
                  <a:cs typeface="FC Onigiri Outline"/>
                </a:endParaRPr>
              </a:p>
            </p:txBody>
          </p:sp>
          <p:sp>
            <p:nvSpPr>
              <p:cNvPr id="99" name="วงรี 98"/>
              <p:cNvSpPr/>
              <p:nvPr/>
            </p:nvSpPr>
            <p:spPr>
              <a:xfrm>
                <a:off x="5675574" y="2185448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th-TH" sz="3733">
                  <a:solidFill>
                    <a:prstClr val="white"/>
                  </a:solidFill>
                  <a:latin typeface="Coiny" panose="02000903060500060000" pitchFamily="2" charset="0"/>
                  <a:cs typeface="FC Onigiri Outline"/>
                </a:endParaRPr>
              </a:p>
            </p:txBody>
          </p:sp>
          <p:sp>
            <p:nvSpPr>
              <p:cNvPr id="100" name="วงรี 99"/>
              <p:cNvSpPr/>
              <p:nvPr/>
            </p:nvSpPr>
            <p:spPr>
              <a:xfrm>
                <a:off x="5913484" y="2185448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th-TH" sz="3733">
                  <a:solidFill>
                    <a:prstClr val="white"/>
                  </a:solidFill>
                  <a:latin typeface="Coiny" panose="02000903060500060000" pitchFamily="2" charset="0"/>
                  <a:cs typeface="FC Onigiri Outline"/>
                </a:endParaRPr>
              </a:p>
            </p:txBody>
          </p:sp>
          <p:sp>
            <p:nvSpPr>
              <p:cNvPr id="101" name="ส่วนโค้ง 100"/>
              <p:cNvSpPr/>
              <p:nvPr/>
            </p:nvSpPr>
            <p:spPr>
              <a:xfrm rot="8263937">
                <a:off x="5754896" y="2202258"/>
                <a:ext cx="180000" cy="180000"/>
              </a:xfrm>
              <a:prstGeom prst="arc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40"/>
                <a:endParaRPr lang="th-TH" sz="3733">
                  <a:solidFill>
                    <a:prstClr val="black"/>
                  </a:solidFill>
                  <a:latin typeface="Coiny" panose="02000903060500060000" pitchFamily="2" charset="0"/>
                  <a:cs typeface="FC Onigiri Outline"/>
                </a:endParaRPr>
              </a:p>
            </p:txBody>
          </p:sp>
          <p:sp>
            <p:nvSpPr>
              <p:cNvPr id="102" name="วงรี 101"/>
              <p:cNvSpPr/>
              <p:nvPr/>
            </p:nvSpPr>
            <p:spPr>
              <a:xfrm>
                <a:off x="5591210" y="2292259"/>
                <a:ext cx="126552" cy="90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th-TH" sz="3733">
                  <a:solidFill>
                    <a:prstClr val="white"/>
                  </a:solidFill>
                  <a:latin typeface="Coiny" panose="02000903060500060000" pitchFamily="2" charset="0"/>
                  <a:cs typeface="FC Onigiri Outline"/>
                </a:endParaRPr>
              </a:p>
            </p:txBody>
          </p:sp>
          <p:sp>
            <p:nvSpPr>
              <p:cNvPr id="103" name="วงรี 102"/>
              <p:cNvSpPr/>
              <p:nvPr/>
            </p:nvSpPr>
            <p:spPr>
              <a:xfrm>
                <a:off x="5972031" y="2300523"/>
                <a:ext cx="126552" cy="90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th-TH" sz="3733">
                  <a:solidFill>
                    <a:prstClr val="white"/>
                  </a:solidFill>
                  <a:latin typeface="Coiny" panose="02000903060500060000" pitchFamily="2" charset="0"/>
                  <a:cs typeface="FC Onigiri Outline"/>
                </a:endParaRPr>
              </a:p>
            </p:txBody>
          </p:sp>
        </p:grpSp>
        <p:grpSp>
          <p:nvGrpSpPr>
            <p:cNvPr id="104" name="กลุ่ม 103"/>
            <p:cNvGrpSpPr/>
            <p:nvPr/>
          </p:nvGrpSpPr>
          <p:grpSpPr>
            <a:xfrm>
              <a:off x="8109686" y="1043700"/>
              <a:ext cx="409429" cy="483691"/>
              <a:chOff x="5181879" y="1475364"/>
              <a:chExt cx="1326034" cy="1566547"/>
            </a:xfrm>
            <a:effectLst>
              <a:outerShdw blurRad="50800" dist="38100" dir="2700000" algn="tl" rotWithShape="0">
                <a:schemeClr val="accent4">
                  <a:lumMod val="75000"/>
                  <a:alpha val="40000"/>
                </a:schemeClr>
              </a:outerShdw>
            </a:effectLst>
          </p:grpSpPr>
          <p:sp>
            <p:nvSpPr>
              <p:cNvPr id="105" name="ดาว 5 แฉก 1"/>
              <p:cNvSpPr/>
              <p:nvPr/>
            </p:nvSpPr>
            <p:spPr>
              <a:xfrm>
                <a:off x="5181879" y="1475364"/>
                <a:ext cx="1326034" cy="1566547"/>
              </a:xfrm>
              <a:custGeom>
                <a:avLst/>
                <a:gdLst>
                  <a:gd name="connsiteX0" fmla="*/ 3 w 2430629"/>
                  <a:gd name="connsiteY0" fmla="*/ 976675 h 2556974"/>
                  <a:gd name="connsiteX1" fmla="*/ 848911 w 2430629"/>
                  <a:gd name="connsiteY1" fmla="*/ 855630 h 2556974"/>
                  <a:gd name="connsiteX2" fmla="*/ 1215315 w 2430629"/>
                  <a:gd name="connsiteY2" fmla="*/ 0 h 2556974"/>
                  <a:gd name="connsiteX3" fmla="*/ 1581718 w 2430629"/>
                  <a:gd name="connsiteY3" fmla="*/ 855630 h 2556974"/>
                  <a:gd name="connsiteX4" fmla="*/ 2430626 w 2430629"/>
                  <a:gd name="connsiteY4" fmla="*/ 976675 h 2556974"/>
                  <a:gd name="connsiteX5" fmla="*/ 1808168 w 2430629"/>
                  <a:gd name="connsiteY5" fmla="*/ 1626528 h 2556974"/>
                  <a:gd name="connsiteX6" fmla="*/ 1966419 w 2430629"/>
                  <a:gd name="connsiteY6" fmla="*/ 2556968 h 2556974"/>
                  <a:gd name="connsiteX7" fmla="*/ 1215315 w 2430629"/>
                  <a:gd name="connsiteY7" fmla="*/ 2102969 h 2556974"/>
                  <a:gd name="connsiteX8" fmla="*/ 464210 w 2430629"/>
                  <a:gd name="connsiteY8" fmla="*/ 2556968 h 2556974"/>
                  <a:gd name="connsiteX9" fmla="*/ 622461 w 2430629"/>
                  <a:gd name="connsiteY9" fmla="*/ 1626528 h 2556974"/>
                  <a:gd name="connsiteX10" fmla="*/ 3 w 2430629"/>
                  <a:gd name="connsiteY10" fmla="*/ 976675 h 2556974"/>
                  <a:gd name="connsiteX0" fmla="*/ 43268 w 2473891"/>
                  <a:gd name="connsiteY0" fmla="*/ 976675 h 2556968"/>
                  <a:gd name="connsiteX1" fmla="*/ 892176 w 2473891"/>
                  <a:gd name="connsiteY1" fmla="*/ 855630 h 2556968"/>
                  <a:gd name="connsiteX2" fmla="*/ 1258580 w 2473891"/>
                  <a:gd name="connsiteY2" fmla="*/ 0 h 2556968"/>
                  <a:gd name="connsiteX3" fmla="*/ 1624983 w 2473891"/>
                  <a:gd name="connsiteY3" fmla="*/ 855630 h 2556968"/>
                  <a:gd name="connsiteX4" fmla="*/ 2473891 w 2473891"/>
                  <a:gd name="connsiteY4" fmla="*/ 976675 h 2556968"/>
                  <a:gd name="connsiteX5" fmla="*/ 1851433 w 2473891"/>
                  <a:gd name="connsiteY5" fmla="*/ 1626528 h 2556968"/>
                  <a:gd name="connsiteX6" fmla="*/ 2009684 w 2473891"/>
                  <a:gd name="connsiteY6" fmla="*/ 2556968 h 2556968"/>
                  <a:gd name="connsiteX7" fmla="*/ 1258580 w 2473891"/>
                  <a:gd name="connsiteY7" fmla="*/ 2102969 h 2556968"/>
                  <a:gd name="connsiteX8" fmla="*/ 507475 w 2473891"/>
                  <a:gd name="connsiteY8" fmla="*/ 2556968 h 2556968"/>
                  <a:gd name="connsiteX9" fmla="*/ 665726 w 2473891"/>
                  <a:gd name="connsiteY9" fmla="*/ 1626528 h 2556968"/>
                  <a:gd name="connsiteX10" fmla="*/ 43268 w 2473891"/>
                  <a:gd name="connsiteY10" fmla="*/ 976675 h 2556968"/>
                  <a:gd name="connsiteX0" fmla="*/ 43268 w 2541879"/>
                  <a:gd name="connsiteY0" fmla="*/ 976675 h 2556968"/>
                  <a:gd name="connsiteX1" fmla="*/ 892176 w 2541879"/>
                  <a:gd name="connsiteY1" fmla="*/ 855630 h 2556968"/>
                  <a:gd name="connsiteX2" fmla="*/ 1258580 w 2541879"/>
                  <a:gd name="connsiteY2" fmla="*/ 0 h 2556968"/>
                  <a:gd name="connsiteX3" fmla="*/ 1624983 w 2541879"/>
                  <a:gd name="connsiteY3" fmla="*/ 855630 h 2556968"/>
                  <a:gd name="connsiteX4" fmla="*/ 2473891 w 2541879"/>
                  <a:gd name="connsiteY4" fmla="*/ 976675 h 2556968"/>
                  <a:gd name="connsiteX5" fmla="*/ 1851433 w 2541879"/>
                  <a:gd name="connsiteY5" fmla="*/ 1626528 h 2556968"/>
                  <a:gd name="connsiteX6" fmla="*/ 2009684 w 2541879"/>
                  <a:gd name="connsiteY6" fmla="*/ 2556968 h 2556968"/>
                  <a:gd name="connsiteX7" fmla="*/ 1258580 w 2541879"/>
                  <a:gd name="connsiteY7" fmla="*/ 2102969 h 2556968"/>
                  <a:gd name="connsiteX8" fmla="*/ 507475 w 2541879"/>
                  <a:gd name="connsiteY8" fmla="*/ 2556968 h 2556968"/>
                  <a:gd name="connsiteX9" fmla="*/ 665726 w 2541879"/>
                  <a:gd name="connsiteY9" fmla="*/ 1626528 h 2556968"/>
                  <a:gd name="connsiteX10" fmla="*/ 43268 w 2541879"/>
                  <a:gd name="connsiteY10" fmla="*/ 976675 h 2556968"/>
                  <a:gd name="connsiteX0" fmla="*/ 43268 w 2541879"/>
                  <a:gd name="connsiteY0" fmla="*/ 992355 h 2572648"/>
                  <a:gd name="connsiteX1" fmla="*/ 892176 w 2541879"/>
                  <a:gd name="connsiteY1" fmla="*/ 871310 h 2572648"/>
                  <a:gd name="connsiteX2" fmla="*/ 1258580 w 2541879"/>
                  <a:gd name="connsiteY2" fmla="*/ 15680 h 2572648"/>
                  <a:gd name="connsiteX3" fmla="*/ 1624983 w 2541879"/>
                  <a:gd name="connsiteY3" fmla="*/ 871310 h 2572648"/>
                  <a:gd name="connsiteX4" fmla="*/ 2473891 w 2541879"/>
                  <a:gd name="connsiteY4" fmla="*/ 992355 h 2572648"/>
                  <a:gd name="connsiteX5" fmla="*/ 1851433 w 2541879"/>
                  <a:gd name="connsiteY5" fmla="*/ 1642208 h 2572648"/>
                  <a:gd name="connsiteX6" fmla="*/ 2009684 w 2541879"/>
                  <a:gd name="connsiteY6" fmla="*/ 2572648 h 2572648"/>
                  <a:gd name="connsiteX7" fmla="*/ 1258580 w 2541879"/>
                  <a:gd name="connsiteY7" fmla="*/ 2118649 h 2572648"/>
                  <a:gd name="connsiteX8" fmla="*/ 507475 w 2541879"/>
                  <a:gd name="connsiteY8" fmla="*/ 2572648 h 2572648"/>
                  <a:gd name="connsiteX9" fmla="*/ 665726 w 2541879"/>
                  <a:gd name="connsiteY9" fmla="*/ 1642208 h 2572648"/>
                  <a:gd name="connsiteX10" fmla="*/ 43268 w 2541879"/>
                  <a:gd name="connsiteY10" fmla="*/ 992355 h 2572648"/>
                  <a:gd name="connsiteX0" fmla="*/ 43268 w 2541879"/>
                  <a:gd name="connsiteY0" fmla="*/ 992355 h 2591794"/>
                  <a:gd name="connsiteX1" fmla="*/ 892176 w 2541879"/>
                  <a:gd name="connsiteY1" fmla="*/ 871310 h 2591794"/>
                  <a:gd name="connsiteX2" fmla="*/ 1258580 w 2541879"/>
                  <a:gd name="connsiteY2" fmla="*/ 15680 h 2591794"/>
                  <a:gd name="connsiteX3" fmla="*/ 1624983 w 2541879"/>
                  <a:gd name="connsiteY3" fmla="*/ 871310 h 2591794"/>
                  <a:gd name="connsiteX4" fmla="*/ 2473891 w 2541879"/>
                  <a:gd name="connsiteY4" fmla="*/ 992355 h 2591794"/>
                  <a:gd name="connsiteX5" fmla="*/ 1851433 w 2541879"/>
                  <a:gd name="connsiteY5" fmla="*/ 1642208 h 2591794"/>
                  <a:gd name="connsiteX6" fmla="*/ 2009684 w 2541879"/>
                  <a:gd name="connsiteY6" fmla="*/ 2572648 h 2591794"/>
                  <a:gd name="connsiteX7" fmla="*/ 1258580 w 2541879"/>
                  <a:gd name="connsiteY7" fmla="*/ 2118649 h 2591794"/>
                  <a:gd name="connsiteX8" fmla="*/ 507475 w 2541879"/>
                  <a:gd name="connsiteY8" fmla="*/ 2572648 h 2591794"/>
                  <a:gd name="connsiteX9" fmla="*/ 665726 w 2541879"/>
                  <a:gd name="connsiteY9" fmla="*/ 1642208 h 2591794"/>
                  <a:gd name="connsiteX10" fmla="*/ 43268 w 2541879"/>
                  <a:gd name="connsiteY10" fmla="*/ 992355 h 2591794"/>
                  <a:gd name="connsiteX0" fmla="*/ 43268 w 2541879"/>
                  <a:gd name="connsiteY0" fmla="*/ 992355 h 2611130"/>
                  <a:gd name="connsiteX1" fmla="*/ 892176 w 2541879"/>
                  <a:gd name="connsiteY1" fmla="*/ 871310 h 2611130"/>
                  <a:gd name="connsiteX2" fmla="*/ 1258580 w 2541879"/>
                  <a:gd name="connsiteY2" fmla="*/ 15680 h 2611130"/>
                  <a:gd name="connsiteX3" fmla="*/ 1624983 w 2541879"/>
                  <a:gd name="connsiteY3" fmla="*/ 871310 h 2611130"/>
                  <a:gd name="connsiteX4" fmla="*/ 2473891 w 2541879"/>
                  <a:gd name="connsiteY4" fmla="*/ 992355 h 2611130"/>
                  <a:gd name="connsiteX5" fmla="*/ 1851433 w 2541879"/>
                  <a:gd name="connsiteY5" fmla="*/ 1642208 h 2611130"/>
                  <a:gd name="connsiteX6" fmla="*/ 2009684 w 2541879"/>
                  <a:gd name="connsiteY6" fmla="*/ 2572648 h 2611130"/>
                  <a:gd name="connsiteX7" fmla="*/ 1258580 w 2541879"/>
                  <a:gd name="connsiteY7" fmla="*/ 2118649 h 2611130"/>
                  <a:gd name="connsiteX8" fmla="*/ 507475 w 2541879"/>
                  <a:gd name="connsiteY8" fmla="*/ 2572648 h 2611130"/>
                  <a:gd name="connsiteX9" fmla="*/ 665726 w 2541879"/>
                  <a:gd name="connsiteY9" fmla="*/ 1642208 h 2611130"/>
                  <a:gd name="connsiteX10" fmla="*/ 43268 w 2541879"/>
                  <a:gd name="connsiteY10" fmla="*/ 992355 h 2611130"/>
                  <a:gd name="connsiteX0" fmla="*/ 43268 w 2541879"/>
                  <a:gd name="connsiteY0" fmla="*/ 992355 h 2611130"/>
                  <a:gd name="connsiteX1" fmla="*/ 892176 w 2541879"/>
                  <a:gd name="connsiteY1" fmla="*/ 871310 h 2611130"/>
                  <a:gd name="connsiteX2" fmla="*/ 1258580 w 2541879"/>
                  <a:gd name="connsiteY2" fmla="*/ 15680 h 2611130"/>
                  <a:gd name="connsiteX3" fmla="*/ 1624983 w 2541879"/>
                  <a:gd name="connsiteY3" fmla="*/ 871310 h 2611130"/>
                  <a:gd name="connsiteX4" fmla="*/ 2473891 w 2541879"/>
                  <a:gd name="connsiteY4" fmla="*/ 992355 h 2611130"/>
                  <a:gd name="connsiteX5" fmla="*/ 1851433 w 2541879"/>
                  <a:gd name="connsiteY5" fmla="*/ 1642208 h 2611130"/>
                  <a:gd name="connsiteX6" fmla="*/ 2009684 w 2541879"/>
                  <a:gd name="connsiteY6" fmla="*/ 2572648 h 2611130"/>
                  <a:gd name="connsiteX7" fmla="*/ 1258580 w 2541879"/>
                  <a:gd name="connsiteY7" fmla="*/ 2118649 h 2611130"/>
                  <a:gd name="connsiteX8" fmla="*/ 507475 w 2541879"/>
                  <a:gd name="connsiteY8" fmla="*/ 2572648 h 2611130"/>
                  <a:gd name="connsiteX9" fmla="*/ 665726 w 2541879"/>
                  <a:gd name="connsiteY9" fmla="*/ 1642208 h 2611130"/>
                  <a:gd name="connsiteX10" fmla="*/ 43268 w 2541879"/>
                  <a:gd name="connsiteY10" fmla="*/ 992355 h 2611130"/>
                  <a:gd name="connsiteX0" fmla="*/ 43268 w 2541879"/>
                  <a:gd name="connsiteY0" fmla="*/ 992355 h 2596817"/>
                  <a:gd name="connsiteX1" fmla="*/ 892176 w 2541879"/>
                  <a:gd name="connsiteY1" fmla="*/ 871310 h 2596817"/>
                  <a:gd name="connsiteX2" fmla="*/ 1258580 w 2541879"/>
                  <a:gd name="connsiteY2" fmla="*/ 15680 h 2596817"/>
                  <a:gd name="connsiteX3" fmla="*/ 1624983 w 2541879"/>
                  <a:gd name="connsiteY3" fmla="*/ 871310 h 2596817"/>
                  <a:gd name="connsiteX4" fmla="*/ 2473891 w 2541879"/>
                  <a:gd name="connsiteY4" fmla="*/ 992355 h 2596817"/>
                  <a:gd name="connsiteX5" fmla="*/ 1851433 w 2541879"/>
                  <a:gd name="connsiteY5" fmla="*/ 1642208 h 2596817"/>
                  <a:gd name="connsiteX6" fmla="*/ 2009684 w 2541879"/>
                  <a:gd name="connsiteY6" fmla="*/ 2572648 h 2596817"/>
                  <a:gd name="connsiteX7" fmla="*/ 1258580 w 2541879"/>
                  <a:gd name="connsiteY7" fmla="*/ 2118649 h 2596817"/>
                  <a:gd name="connsiteX8" fmla="*/ 507475 w 2541879"/>
                  <a:gd name="connsiteY8" fmla="*/ 2572648 h 2596817"/>
                  <a:gd name="connsiteX9" fmla="*/ 665726 w 2541879"/>
                  <a:gd name="connsiteY9" fmla="*/ 1642208 h 2596817"/>
                  <a:gd name="connsiteX10" fmla="*/ 43268 w 2541879"/>
                  <a:gd name="connsiteY10" fmla="*/ 992355 h 2596817"/>
                  <a:gd name="connsiteX0" fmla="*/ 43268 w 2541879"/>
                  <a:gd name="connsiteY0" fmla="*/ 992355 h 2596817"/>
                  <a:gd name="connsiteX1" fmla="*/ 892176 w 2541879"/>
                  <a:gd name="connsiteY1" fmla="*/ 871310 h 2596817"/>
                  <a:gd name="connsiteX2" fmla="*/ 1258580 w 2541879"/>
                  <a:gd name="connsiteY2" fmla="*/ 15680 h 2596817"/>
                  <a:gd name="connsiteX3" fmla="*/ 1624983 w 2541879"/>
                  <a:gd name="connsiteY3" fmla="*/ 871310 h 2596817"/>
                  <a:gd name="connsiteX4" fmla="*/ 2473891 w 2541879"/>
                  <a:gd name="connsiteY4" fmla="*/ 992355 h 2596817"/>
                  <a:gd name="connsiteX5" fmla="*/ 1851433 w 2541879"/>
                  <a:gd name="connsiteY5" fmla="*/ 1642208 h 2596817"/>
                  <a:gd name="connsiteX6" fmla="*/ 2009684 w 2541879"/>
                  <a:gd name="connsiteY6" fmla="*/ 2572648 h 2596817"/>
                  <a:gd name="connsiteX7" fmla="*/ 1258580 w 2541879"/>
                  <a:gd name="connsiteY7" fmla="*/ 2118649 h 2596817"/>
                  <a:gd name="connsiteX8" fmla="*/ 507475 w 2541879"/>
                  <a:gd name="connsiteY8" fmla="*/ 2572648 h 2596817"/>
                  <a:gd name="connsiteX9" fmla="*/ 665726 w 2541879"/>
                  <a:gd name="connsiteY9" fmla="*/ 1642208 h 2596817"/>
                  <a:gd name="connsiteX10" fmla="*/ 43268 w 2541879"/>
                  <a:gd name="connsiteY10" fmla="*/ 992355 h 2596817"/>
                  <a:gd name="connsiteX0" fmla="*/ 51241 w 2549852"/>
                  <a:gd name="connsiteY0" fmla="*/ 992355 h 2596817"/>
                  <a:gd name="connsiteX1" fmla="*/ 900149 w 2549852"/>
                  <a:gd name="connsiteY1" fmla="*/ 871310 h 2596817"/>
                  <a:gd name="connsiteX2" fmla="*/ 1266553 w 2549852"/>
                  <a:gd name="connsiteY2" fmla="*/ 15680 h 2596817"/>
                  <a:gd name="connsiteX3" fmla="*/ 1632956 w 2549852"/>
                  <a:gd name="connsiteY3" fmla="*/ 871310 h 2596817"/>
                  <a:gd name="connsiteX4" fmla="*/ 2481864 w 2549852"/>
                  <a:gd name="connsiteY4" fmla="*/ 992355 h 2596817"/>
                  <a:gd name="connsiteX5" fmla="*/ 1859406 w 2549852"/>
                  <a:gd name="connsiteY5" fmla="*/ 1642208 h 2596817"/>
                  <a:gd name="connsiteX6" fmla="*/ 2017657 w 2549852"/>
                  <a:gd name="connsiteY6" fmla="*/ 2572648 h 2596817"/>
                  <a:gd name="connsiteX7" fmla="*/ 1266553 w 2549852"/>
                  <a:gd name="connsiteY7" fmla="*/ 2118649 h 2596817"/>
                  <a:gd name="connsiteX8" fmla="*/ 515448 w 2549852"/>
                  <a:gd name="connsiteY8" fmla="*/ 2572648 h 2596817"/>
                  <a:gd name="connsiteX9" fmla="*/ 673699 w 2549852"/>
                  <a:gd name="connsiteY9" fmla="*/ 1642208 h 2596817"/>
                  <a:gd name="connsiteX10" fmla="*/ 51241 w 2549852"/>
                  <a:gd name="connsiteY10" fmla="*/ 992355 h 2596817"/>
                  <a:gd name="connsiteX0" fmla="*/ 51241 w 2549852"/>
                  <a:gd name="connsiteY0" fmla="*/ 992355 h 2596817"/>
                  <a:gd name="connsiteX1" fmla="*/ 900149 w 2549852"/>
                  <a:gd name="connsiteY1" fmla="*/ 871310 h 2596817"/>
                  <a:gd name="connsiteX2" fmla="*/ 1266553 w 2549852"/>
                  <a:gd name="connsiteY2" fmla="*/ 15680 h 2596817"/>
                  <a:gd name="connsiteX3" fmla="*/ 1632956 w 2549852"/>
                  <a:gd name="connsiteY3" fmla="*/ 871310 h 2596817"/>
                  <a:gd name="connsiteX4" fmla="*/ 2481864 w 2549852"/>
                  <a:gd name="connsiteY4" fmla="*/ 992355 h 2596817"/>
                  <a:gd name="connsiteX5" fmla="*/ 1859406 w 2549852"/>
                  <a:gd name="connsiteY5" fmla="*/ 1642208 h 2596817"/>
                  <a:gd name="connsiteX6" fmla="*/ 2017657 w 2549852"/>
                  <a:gd name="connsiteY6" fmla="*/ 2572648 h 2596817"/>
                  <a:gd name="connsiteX7" fmla="*/ 1266553 w 2549852"/>
                  <a:gd name="connsiteY7" fmla="*/ 2118649 h 2596817"/>
                  <a:gd name="connsiteX8" fmla="*/ 515448 w 2549852"/>
                  <a:gd name="connsiteY8" fmla="*/ 2572648 h 2596817"/>
                  <a:gd name="connsiteX9" fmla="*/ 673699 w 2549852"/>
                  <a:gd name="connsiteY9" fmla="*/ 1642208 h 2596817"/>
                  <a:gd name="connsiteX10" fmla="*/ 51241 w 2549852"/>
                  <a:gd name="connsiteY10" fmla="*/ 992355 h 2596817"/>
                  <a:gd name="connsiteX0" fmla="*/ 51241 w 2549852"/>
                  <a:gd name="connsiteY0" fmla="*/ 992355 h 2613998"/>
                  <a:gd name="connsiteX1" fmla="*/ 900149 w 2549852"/>
                  <a:gd name="connsiteY1" fmla="*/ 871310 h 2613998"/>
                  <a:gd name="connsiteX2" fmla="*/ 1266553 w 2549852"/>
                  <a:gd name="connsiteY2" fmla="*/ 15680 h 2613998"/>
                  <a:gd name="connsiteX3" fmla="*/ 1632956 w 2549852"/>
                  <a:gd name="connsiteY3" fmla="*/ 871310 h 2613998"/>
                  <a:gd name="connsiteX4" fmla="*/ 2481864 w 2549852"/>
                  <a:gd name="connsiteY4" fmla="*/ 992355 h 2613998"/>
                  <a:gd name="connsiteX5" fmla="*/ 1859406 w 2549852"/>
                  <a:gd name="connsiteY5" fmla="*/ 1642208 h 2613998"/>
                  <a:gd name="connsiteX6" fmla="*/ 2017657 w 2549852"/>
                  <a:gd name="connsiteY6" fmla="*/ 2572648 h 2613998"/>
                  <a:gd name="connsiteX7" fmla="*/ 1266553 w 2549852"/>
                  <a:gd name="connsiteY7" fmla="*/ 2118649 h 2613998"/>
                  <a:gd name="connsiteX8" fmla="*/ 515448 w 2549852"/>
                  <a:gd name="connsiteY8" fmla="*/ 2572648 h 2613998"/>
                  <a:gd name="connsiteX9" fmla="*/ 673699 w 2549852"/>
                  <a:gd name="connsiteY9" fmla="*/ 1642208 h 2613998"/>
                  <a:gd name="connsiteX10" fmla="*/ 51241 w 2549852"/>
                  <a:gd name="connsiteY10" fmla="*/ 992355 h 2613998"/>
                  <a:gd name="connsiteX0" fmla="*/ 51241 w 2549852"/>
                  <a:gd name="connsiteY0" fmla="*/ 992355 h 2613998"/>
                  <a:gd name="connsiteX1" fmla="*/ 900149 w 2549852"/>
                  <a:gd name="connsiteY1" fmla="*/ 871310 h 2613998"/>
                  <a:gd name="connsiteX2" fmla="*/ 1266553 w 2549852"/>
                  <a:gd name="connsiteY2" fmla="*/ 15680 h 2613998"/>
                  <a:gd name="connsiteX3" fmla="*/ 1632956 w 2549852"/>
                  <a:gd name="connsiteY3" fmla="*/ 871310 h 2613998"/>
                  <a:gd name="connsiteX4" fmla="*/ 2481864 w 2549852"/>
                  <a:gd name="connsiteY4" fmla="*/ 992355 h 2613998"/>
                  <a:gd name="connsiteX5" fmla="*/ 1859406 w 2549852"/>
                  <a:gd name="connsiteY5" fmla="*/ 1642208 h 2613998"/>
                  <a:gd name="connsiteX6" fmla="*/ 2017657 w 2549852"/>
                  <a:gd name="connsiteY6" fmla="*/ 2572648 h 2613998"/>
                  <a:gd name="connsiteX7" fmla="*/ 1266553 w 2549852"/>
                  <a:gd name="connsiteY7" fmla="*/ 2118649 h 2613998"/>
                  <a:gd name="connsiteX8" fmla="*/ 515448 w 2549852"/>
                  <a:gd name="connsiteY8" fmla="*/ 2572648 h 2613998"/>
                  <a:gd name="connsiteX9" fmla="*/ 673699 w 2549852"/>
                  <a:gd name="connsiteY9" fmla="*/ 1642208 h 2613998"/>
                  <a:gd name="connsiteX10" fmla="*/ 51241 w 2549852"/>
                  <a:gd name="connsiteY10" fmla="*/ 992355 h 2613998"/>
                  <a:gd name="connsiteX0" fmla="*/ 51241 w 2549973"/>
                  <a:gd name="connsiteY0" fmla="*/ 992355 h 2613998"/>
                  <a:gd name="connsiteX1" fmla="*/ 900149 w 2549973"/>
                  <a:gd name="connsiteY1" fmla="*/ 871310 h 2613998"/>
                  <a:gd name="connsiteX2" fmla="*/ 1266553 w 2549973"/>
                  <a:gd name="connsiteY2" fmla="*/ 15680 h 2613998"/>
                  <a:gd name="connsiteX3" fmla="*/ 1632956 w 2549973"/>
                  <a:gd name="connsiteY3" fmla="*/ 871310 h 2613998"/>
                  <a:gd name="connsiteX4" fmla="*/ 2481864 w 2549973"/>
                  <a:gd name="connsiteY4" fmla="*/ 992355 h 2613998"/>
                  <a:gd name="connsiteX5" fmla="*/ 1859406 w 2549973"/>
                  <a:gd name="connsiteY5" fmla="*/ 1642208 h 2613998"/>
                  <a:gd name="connsiteX6" fmla="*/ 2017657 w 2549973"/>
                  <a:gd name="connsiteY6" fmla="*/ 2572648 h 2613998"/>
                  <a:gd name="connsiteX7" fmla="*/ 1266553 w 2549973"/>
                  <a:gd name="connsiteY7" fmla="*/ 2118649 h 2613998"/>
                  <a:gd name="connsiteX8" fmla="*/ 515448 w 2549973"/>
                  <a:gd name="connsiteY8" fmla="*/ 2572648 h 2613998"/>
                  <a:gd name="connsiteX9" fmla="*/ 673699 w 2549973"/>
                  <a:gd name="connsiteY9" fmla="*/ 1642208 h 2613998"/>
                  <a:gd name="connsiteX10" fmla="*/ 51241 w 2549973"/>
                  <a:gd name="connsiteY10" fmla="*/ 992355 h 2613998"/>
                  <a:gd name="connsiteX0" fmla="*/ 51241 w 2549975"/>
                  <a:gd name="connsiteY0" fmla="*/ 992355 h 2613998"/>
                  <a:gd name="connsiteX1" fmla="*/ 900149 w 2549975"/>
                  <a:gd name="connsiteY1" fmla="*/ 871310 h 2613998"/>
                  <a:gd name="connsiteX2" fmla="*/ 1266553 w 2549975"/>
                  <a:gd name="connsiteY2" fmla="*/ 15680 h 2613998"/>
                  <a:gd name="connsiteX3" fmla="*/ 1632956 w 2549975"/>
                  <a:gd name="connsiteY3" fmla="*/ 871310 h 2613998"/>
                  <a:gd name="connsiteX4" fmla="*/ 2481864 w 2549975"/>
                  <a:gd name="connsiteY4" fmla="*/ 992355 h 2613998"/>
                  <a:gd name="connsiteX5" fmla="*/ 1859406 w 2549975"/>
                  <a:gd name="connsiteY5" fmla="*/ 1642208 h 2613998"/>
                  <a:gd name="connsiteX6" fmla="*/ 2017657 w 2549975"/>
                  <a:gd name="connsiteY6" fmla="*/ 2572648 h 2613998"/>
                  <a:gd name="connsiteX7" fmla="*/ 1266553 w 2549975"/>
                  <a:gd name="connsiteY7" fmla="*/ 2118649 h 2613998"/>
                  <a:gd name="connsiteX8" fmla="*/ 515448 w 2549975"/>
                  <a:gd name="connsiteY8" fmla="*/ 2572648 h 2613998"/>
                  <a:gd name="connsiteX9" fmla="*/ 673699 w 2549975"/>
                  <a:gd name="connsiteY9" fmla="*/ 1642208 h 2613998"/>
                  <a:gd name="connsiteX10" fmla="*/ 51241 w 2549975"/>
                  <a:gd name="connsiteY10" fmla="*/ 992355 h 2613998"/>
                  <a:gd name="connsiteX0" fmla="*/ 51241 w 2549973"/>
                  <a:gd name="connsiteY0" fmla="*/ 979974 h 2601617"/>
                  <a:gd name="connsiteX1" fmla="*/ 900149 w 2549973"/>
                  <a:gd name="connsiteY1" fmla="*/ 858929 h 2601617"/>
                  <a:gd name="connsiteX2" fmla="*/ 1266553 w 2549973"/>
                  <a:gd name="connsiteY2" fmla="*/ 3299 h 2601617"/>
                  <a:gd name="connsiteX3" fmla="*/ 1632956 w 2549973"/>
                  <a:gd name="connsiteY3" fmla="*/ 858929 h 2601617"/>
                  <a:gd name="connsiteX4" fmla="*/ 2481864 w 2549973"/>
                  <a:gd name="connsiteY4" fmla="*/ 979974 h 2601617"/>
                  <a:gd name="connsiteX5" fmla="*/ 1859406 w 2549973"/>
                  <a:gd name="connsiteY5" fmla="*/ 1629827 h 2601617"/>
                  <a:gd name="connsiteX6" fmla="*/ 2017657 w 2549973"/>
                  <a:gd name="connsiteY6" fmla="*/ 2560267 h 2601617"/>
                  <a:gd name="connsiteX7" fmla="*/ 1266553 w 2549973"/>
                  <a:gd name="connsiteY7" fmla="*/ 2106268 h 2601617"/>
                  <a:gd name="connsiteX8" fmla="*/ 515448 w 2549973"/>
                  <a:gd name="connsiteY8" fmla="*/ 2560267 h 2601617"/>
                  <a:gd name="connsiteX9" fmla="*/ 673699 w 2549973"/>
                  <a:gd name="connsiteY9" fmla="*/ 1629827 h 2601617"/>
                  <a:gd name="connsiteX10" fmla="*/ 51241 w 2549973"/>
                  <a:gd name="connsiteY10" fmla="*/ 979974 h 2601617"/>
                  <a:gd name="connsiteX0" fmla="*/ 51241 w 2549975"/>
                  <a:gd name="connsiteY0" fmla="*/ 979974 h 2602818"/>
                  <a:gd name="connsiteX1" fmla="*/ 900149 w 2549975"/>
                  <a:gd name="connsiteY1" fmla="*/ 858929 h 2602818"/>
                  <a:gd name="connsiteX2" fmla="*/ 1266553 w 2549975"/>
                  <a:gd name="connsiteY2" fmla="*/ 3299 h 2602818"/>
                  <a:gd name="connsiteX3" fmla="*/ 1632956 w 2549975"/>
                  <a:gd name="connsiteY3" fmla="*/ 858929 h 2602818"/>
                  <a:gd name="connsiteX4" fmla="*/ 2481864 w 2549975"/>
                  <a:gd name="connsiteY4" fmla="*/ 979974 h 2602818"/>
                  <a:gd name="connsiteX5" fmla="*/ 1859406 w 2549975"/>
                  <a:gd name="connsiteY5" fmla="*/ 1629827 h 2602818"/>
                  <a:gd name="connsiteX6" fmla="*/ 2017657 w 2549975"/>
                  <a:gd name="connsiteY6" fmla="*/ 2560267 h 2602818"/>
                  <a:gd name="connsiteX7" fmla="*/ 1266553 w 2549975"/>
                  <a:gd name="connsiteY7" fmla="*/ 2106268 h 2602818"/>
                  <a:gd name="connsiteX8" fmla="*/ 515448 w 2549975"/>
                  <a:gd name="connsiteY8" fmla="*/ 2560267 h 2602818"/>
                  <a:gd name="connsiteX9" fmla="*/ 673699 w 2549975"/>
                  <a:gd name="connsiteY9" fmla="*/ 1629827 h 2602818"/>
                  <a:gd name="connsiteX10" fmla="*/ 51241 w 2549975"/>
                  <a:gd name="connsiteY10" fmla="*/ 979974 h 2602818"/>
                  <a:gd name="connsiteX0" fmla="*/ 51241 w 2549973"/>
                  <a:gd name="connsiteY0" fmla="*/ 979974 h 2602818"/>
                  <a:gd name="connsiteX1" fmla="*/ 900149 w 2549973"/>
                  <a:gd name="connsiteY1" fmla="*/ 858929 h 2602818"/>
                  <a:gd name="connsiteX2" fmla="*/ 1266553 w 2549973"/>
                  <a:gd name="connsiteY2" fmla="*/ 3299 h 2602818"/>
                  <a:gd name="connsiteX3" fmla="*/ 1632956 w 2549973"/>
                  <a:gd name="connsiteY3" fmla="*/ 858929 h 2602818"/>
                  <a:gd name="connsiteX4" fmla="*/ 2481864 w 2549973"/>
                  <a:gd name="connsiteY4" fmla="*/ 979974 h 2602818"/>
                  <a:gd name="connsiteX5" fmla="*/ 1859406 w 2549973"/>
                  <a:gd name="connsiteY5" fmla="*/ 1629827 h 2602818"/>
                  <a:gd name="connsiteX6" fmla="*/ 2017657 w 2549973"/>
                  <a:gd name="connsiteY6" fmla="*/ 2560267 h 2602818"/>
                  <a:gd name="connsiteX7" fmla="*/ 1266553 w 2549973"/>
                  <a:gd name="connsiteY7" fmla="*/ 2106268 h 2602818"/>
                  <a:gd name="connsiteX8" fmla="*/ 515448 w 2549973"/>
                  <a:gd name="connsiteY8" fmla="*/ 2560267 h 2602818"/>
                  <a:gd name="connsiteX9" fmla="*/ 673699 w 2549973"/>
                  <a:gd name="connsiteY9" fmla="*/ 1629827 h 2602818"/>
                  <a:gd name="connsiteX10" fmla="*/ 51241 w 2549973"/>
                  <a:gd name="connsiteY10" fmla="*/ 979974 h 2602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49973" h="2602818">
                    <a:moveTo>
                      <a:pt x="51241" y="979974"/>
                    </a:moveTo>
                    <a:lnTo>
                      <a:pt x="900149" y="858929"/>
                    </a:lnTo>
                    <a:cubicBezTo>
                      <a:pt x="1022284" y="573719"/>
                      <a:pt x="1058543" y="-50764"/>
                      <a:pt x="1266553" y="3299"/>
                    </a:cubicBezTo>
                    <a:cubicBezTo>
                      <a:pt x="1519078" y="142658"/>
                      <a:pt x="1510822" y="573719"/>
                      <a:pt x="1632956" y="858929"/>
                    </a:cubicBezTo>
                    <a:lnTo>
                      <a:pt x="2481864" y="979974"/>
                    </a:lnTo>
                    <a:cubicBezTo>
                      <a:pt x="2769312" y="1207681"/>
                      <a:pt x="2066892" y="1413209"/>
                      <a:pt x="1859406" y="1629827"/>
                    </a:cubicBezTo>
                    <a:cubicBezTo>
                      <a:pt x="1917907" y="1968729"/>
                      <a:pt x="2135283" y="2254835"/>
                      <a:pt x="2017657" y="2560267"/>
                    </a:cubicBezTo>
                    <a:cubicBezTo>
                      <a:pt x="1942997" y="2749011"/>
                      <a:pt x="1516921" y="2257601"/>
                      <a:pt x="1266553" y="2106268"/>
                    </a:cubicBezTo>
                    <a:cubicBezTo>
                      <a:pt x="1016185" y="2257601"/>
                      <a:pt x="761918" y="2580099"/>
                      <a:pt x="515448" y="2560267"/>
                    </a:cubicBezTo>
                    <a:cubicBezTo>
                      <a:pt x="205507" y="2484499"/>
                      <a:pt x="620949" y="1939974"/>
                      <a:pt x="673699" y="1629827"/>
                    </a:cubicBezTo>
                    <a:cubicBezTo>
                      <a:pt x="466213" y="1413209"/>
                      <a:pt x="-186057" y="1187400"/>
                      <a:pt x="51241" y="979974"/>
                    </a:cubicBezTo>
                    <a:close/>
                  </a:path>
                </a:pathLst>
              </a:custGeom>
              <a:solidFill>
                <a:srgbClr val="FFDE75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th-TH" sz="3733">
                  <a:solidFill>
                    <a:prstClr val="white"/>
                  </a:solidFill>
                  <a:latin typeface="Coiny" panose="02000903060500060000" pitchFamily="2" charset="0"/>
                  <a:cs typeface="FC Onigiri Outline"/>
                </a:endParaRPr>
              </a:p>
            </p:txBody>
          </p:sp>
          <p:sp>
            <p:nvSpPr>
              <p:cNvPr id="106" name="วงรี 105"/>
              <p:cNvSpPr/>
              <p:nvPr/>
            </p:nvSpPr>
            <p:spPr>
              <a:xfrm>
                <a:off x="5675574" y="2185448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th-TH" sz="3733">
                  <a:solidFill>
                    <a:prstClr val="white"/>
                  </a:solidFill>
                  <a:latin typeface="Coiny" panose="02000903060500060000" pitchFamily="2" charset="0"/>
                  <a:cs typeface="FC Onigiri Outline"/>
                </a:endParaRPr>
              </a:p>
            </p:txBody>
          </p:sp>
          <p:sp>
            <p:nvSpPr>
              <p:cNvPr id="107" name="วงรี 106"/>
              <p:cNvSpPr/>
              <p:nvPr/>
            </p:nvSpPr>
            <p:spPr>
              <a:xfrm>
                <a:off x="5913484" y="2185448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th-TH" sz="3733">
                  <a:solidFill>
                    <a:prstClr val="white"/>
                  </a:solidFill>
                  <a:latin typeface="Coiny" panose="02000903060500060000" pitchFamily="2" charset="0"/>
                  <a:cs typeface="FC Onigiri Outline"/>
                </a:endParaRPr>
              </a:p>
            </p:txBody>
          </p:sp>
          <p:sp>
            <p:nvSpPr>
              <p:cNvPr id="108" name="ส่วนโค้ง 107"/>
              <p:cNvSpPr/>
              <p:nvPr/>
            </p:nvSpPr>
            <p:spPr>
              <a:xfrm rot="8263937">
                <a:off x="5754896" y="2202259"/>
                <a:ext cx="179999" cy="179999"/>
              </a:xfrm>
              <a:prstGeom prst="arc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40"/>
                <a:endParaRPr lang="th-TH" sz="3733">
                  <a:solidFill>
                    <a:prstClr val="black"/>
                  </a:solidFill>
                  <a:latin typeface="Coiny" panose="02000903060500060000" pitchFamily="2" charset="0"/>
                  <a:cs typeface="FC Onigiri Outline"/>
                </a:endParaRPr>
              </a:p>
            </p:txBody>
          </p:sp>
          <p:sp>
            <p:nvSpPr>
              <p:cNvPr id="109" name="วงรี 108"/>
              <p:cNvSpPr/>
              <p:nvPr/>
            </p:nvSpPr>
            <p:spPr>
              <a:xfrm>
                <a:off x="5591210" y="2292259"/>
                <a:ext cx="126552" cy="90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th-TH" sz="3733">
                  <a:solidFill>
                    <a:prstClr val="white"/>
                  </a:solidFill>
                  <a:latin typeface="Coiny" panose="02000903060500060000" pitchFamily="2" charset="0"/>
                  <a:cs typeface="FC Onigiri Outline"/>
                </a:endParaRPr>
              </a:p>
            </p:txBody>
          </p:sp>
          <p:sp>
            <p:nvSpPr>
              <p:cNvPr id="110" name="วงรี 109"/>
              <p:cNvSpPr/>
              <p:nvPr/>
            </p:nvSpPr>
            <p:spPr>
              <a:xfrm>
                <a:off x="5972031" y="2300523"/>
                <a:ext cx="126552" cy="90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th-TH" sz="3733">
                  <a:solidFill>
                    <a:prstClr val="white"/>
                  </a:solidFill>
                  <a:latin typeface="Coiny" panose="02000903060500060000" pitchFamily="2" charset="0"/>
                  <a:cs typeface="FC Onigiri Outline"/>
                </a:endParaRPr>
              </a:p>
            </p:txBody>
          </p:sp>
        </p:grpSp>
      </p:grpSp>
      <p:pic>
        <p:nvPicPr>
          <p:cNvPr id="62" name="รูปภาพ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962">
            <a:off x="-18892" y="156942"/>
            <a:ext cx="1509456" cy="1214273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sp>
        <p:nvSpPr>
          <p:cNvPr id="134" name="วงรี 133"/>
          <p:cNvSpPr/>
          <p:nvPr/>
        </p:nvSpPr>
        <p:spPr>
          <a:xfrm>
            <a:off x="3815755" y="4797160"/>
            <a:ext cx="81600" cy="816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th-TH" sz="3733">
              <a:solidFill>
                <a:prstClr val="white"/>
              </a:solidFill>
              <a:latin typeface="Coiny" panose="02000903060500060000" pitchFamily="2" charset="0"/>
              <a:cs typeface="FC Onigiri Outline"/>
            </a:endParaRPr>
          </a:p>
        </p:txBody>
      </p:sp>
      <p:sp>
        <p:nvSpPr>
          <p:cNvPr id="135" name="วงรี 134"/>
          <p:cNvSpPr/>
          <p:nvPr/>
        </p:nvSpPr>
        <p:spPr>
          <a:xfrm>
            <a:off x="3857275" y="4521251"/>
            <a:ext cx="81600" cy="81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th-TH" sz="3733">
              <a:solidFill>
                <a:prstClr val="white"/>
              </a:solidFill>
              <a:latin typeface="Coiny" panose="02000903060500060000" pitchFamily="2" charset="0"/>
              <a:cs typeface="FC Onigiri Outline"/>
            </a:endParaRPr>
          </a:p>
        </p:txBody>
      </p:sp>
      <p:sp>
        <p:nvSpPr>
          <p:cNvPr id="136" name="วงรี 135"/>
          <p:cNvSpPr/>
          <p:nvPr/>
        </p:nvSpPr>
        <p:spPr>
          <a:xfrm>
            <a:off x="3757403" y="4360160"/>
            <a:ext cx="81600" cy="81600"/>
          </a:xfrm>
          <a:prstGeom prst="ellipse">
            <a:avLst/>
          </a:prstGeom>
          <a:solidFill>
            <a:srgbClr val="389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th-TH" sz="3733">
              <a:solidFill>
                <a:prstClr val="white"/>
              </a:solidFill>
              <a:latin typeface="Coiny" panose="02000903060500060000" pitchFamily="2" charset="0"/>
              <a:cs typeface="FC Onigiri Outline"/>
            </a:endParaRPr>
          </a:p>
        </p:txBody>
      </p:sp>
      <p:sp>
        <p:nvSpPr>
          <p:cNvPr id="137" name="วงรี 136"/>
          <p:cNvSpPr/>
          <p:nvPr/>
        </p:nvSpPr>
        <p:spPr>
          <a:xfrm>
            <a:off x="3774955" y="4670920"/>
            <a:ext cx="81600" cy="81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th-TH" sz="3733">
              <a:solidFill>
                <a:prstClr val="white"/>
              </a:solidFill>
              <a:latin typeface="Coiny" panose="02000903060500060000" pitchFamily="2" charset="0"/>
              <a:cs typeface="FC Onigiri Outline"/>
            </a:endParaRPr>
          </a:p>
        </p:txBody>
      </p:sp>
      <p:pic>
        <p:nvPicPr>
          <p:cNvPr id="127" name="รูปภาพ 1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29" y="256146"/>
            <a:ext cx="99184" cy="111348"/>
          </a:xfrm>
          <a:prstGeom prst="rect">
            <a:avLst/>
          </a:prstGeom>
        </p:spPr>
      </p:pic>
      <p:pic>
        <p:nvPicPr>
          <p:cNvPr id="128" name="รูปภาพ 1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7472">
            <a:off x="288143" y="403671"/>
            <a:ext cx="99184" cy="111348"/>
          </a:xfrm>
          <a:prstGeom prst="rect">
            <a:avLst/>
          </a:prstGeom>
        </p:spPr>
      </p:pic>
      <p:pic>
        <p:nvPicPr>
          <p:cNvPr id="129" name="รูปภาพ 1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13826">
            <a:off x="242113" y="1424715"/>
            <a:ext cx="99184" cy="11134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96" y="2222665"/>
            <a:ext cx="3046821" cy="29473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8830" y="99775"/>
            <a:ext cx="2225233" cy="13534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7698" y="4923716"/>
            <a:ext cx="4877223" cy="1591195"/>
          </a:xfrm>
          <a:prstGeom prst="rect">
            <a:avLst/>
          </a:prstGeom>
        </p:spPr>
      </p:pic>
      <p:pic>
        <p:nvPicPr>
          <p:cNvPr id="1026" name="Picture 2" descr="Kệ sách Clip nghệ thuật - Cuốn sách png tải về - Miễn phí trong suốt Liệu  png Tải về.">
            <a:extLst>
              <a:ext uri="{FF2B5EF4-FFF2-40B4-BE49-F238E27FC236}">
                <a16:creationId xmlns:a16="http://schemas.microsoft.com/office/drawing/2014/main" id="{3DFAB897-87A3-355B-C466-D5E2D9FA7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50" b="92813" l="10000" r="90000">
                        <a14:foregroundMark x1="30111" y1="6719" x2="48444" y2="8750"/>
                        <a14:foregroundMark x1="46333" y1="2813" x2="51444" y2="3594"/>
                        <a14:foregroundMark x1="49222" y1="1406" x2="49222" y2="2031"/>
                        <a14:foregroundMark x1="45222" y1="87969" x2="49333" y2="92813"/>
                        <a14:foregroundMark x1="45444" y1="89219" x2="46333" y2="91094"/>
                        <a14:foregroundMark x1="48667" y1="65313" x2="48667" y2="6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414" y="4533599"/>
            <a:ext cx="2849284" cy="202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FA9230-4EAD-484E-B4CE-D05FC28B0D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13339" y="1411347"/>
            <a:ext cx="6657409" cy="32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289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6">
            <a:extLst>
              <a:ext uri="{FF2B5EF4-FFF2-40B4-BE49-F238E27FC236}">
                <a16:creationId xmlns:a16="http://schemas.microsoft.com/office/drawing/2014/main" id="{700C80CB-D653-44E3-A9C1-DDEDAE64DB6A}"/>
              </a:ext>
            </a:extLst>
          </p:cNvPr>
          <p:cNvSpPr/>
          <p:nvPr/>
        </p:nvSpPr>
        <p:spPr>
          <a:xfrm>
            <a:off x="777875" y="1292226"/>
            <a:ext cx="9398000" cy="4565649"/>
          </a:xfrm>
          <a:prstGeom prst="roundRect">
            <a:avLst>
              <a:gd name="adj" fmla="val 13348"/>
            </a:avLst>
          </a:prstGeom>
          <a:solidFill>
            <a:schemeClr val="bg1">
              <a:alpha val="82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B21A0DF-5B2D-4E82-99D3-E4BFDEBBDFE7}"/>
              </a:ext>
            </a:extLst>
          </p:cNvPr>
          <p:cNvGrpSpPr/>
          <p:nvPr/>
        </p:nvGrpSpPr>
        <p:grpSpPr>
          <a:xfrm>
            <a:off x="1394072" y="2306548"/>
            <a:ext cx="3478375" cy="872989"/>
            <a:chOff x="1287721" y="2573164"/>
            <a:chExt cx="3478375" cy="1638300"/>
          </a:xfrm>
          <a:solidFill>
            <a:srgbClr val="FFFF00"/>
          </a:solidFill>
        </p:grpSpPr>
        <p:sp>
          <p:nvSpPr>
            <p:cNvPr id="30" name="Rounded Rectangle 24">
              <a:extLst>
                <a:ext uri="{FF2B5EF4-FFF2-40B4-BE49-F238E27FC236}">
                  <a16:creationId xmlns:a16="http://schemas.microsoft.com/office/drawing/2014/main" id="{08706FF6-8DDF-400C-94E1-DFD66A70A7E8}"/>
                </a:ext>
              </a:extLst>
            </p:cNvPr>
            <p:cNvSpPr/>
            <p:nvPr/>
          </p:nvSpPr>
          <p:spPr>
            <a:xfrm>
              <a:off x="1287721" y="2573164"/>
              <a:ext cx="3478375" cy="16383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6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BA6CD4D-E53B-4CE6-A3B0-2BA6031D5003}"/>
                </a:ext>
              </a:extLst>
            </p:cNvPr>
            <p:cNvSpPr txBox="1"/>
            <p:nvPr/>
          </p:nvSpPr>
          <p:spPr>
            <a:xfrm>
              <a:off x="1461849" y="2746107"/>
              <a:ext cx="3102457" cy="12129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Va-li-a</a:t>
              </a:r>
              <a:endParaRPr lang="vi-VN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84A26DB-AB45-495B-8E89-FD73CA44BE7B}"/>
              </a:ext>
            </a:extLst>
          </p:cNvPr>
          <p:cNvGrpSpPr/>
          <p:nvPr/>
        </p:nvGrpSpPr>
        <p:grpSpPr>
          <a:xfrm>
            <a:off x="1339580" y="3542313"/>
            <a:ext cx="3478375" cy="985521"/>
            <a:chOff x="1287721" y="2573164"/>
            <a:chExt cx="3478375" cy="985521"/>
          </a:xfrm>
          <a:solidFill>
            <a:srgbClr val="FFFF00"/>
          </a:solidFill>
        </p:grpSpPr>
        <p:sp>
          <p:nvSpPr>
            <p:cNvPr id="37" name="Rounded Rectangle 24">
              <a:extLst>
                <a:ext uri="{FF2B5EF4-FFF2-40B4-BE49-F238E27FC236}">
                  <a16:creationId xmlns:a16="http://schemas.microsoft.com/office/drawing/2014/main" id="{749DAD36-71BD-4C30-A63C-085021C4E0CA}"/>
                </a:ext>
              </a:extLst>
            </p:cNvPr>
            <p:cNvSpPr/>
            <p:nvPr/>
          </p:nvSpPr>
          <p:spPr>
            <a:xfrm>
              <a:off x="1287721" y="2573164"/>
              <a:ext cx="3478375" cy="98552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6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F4EE2D6-3A1D-4658-AB01-4FB93AF4FCBD}"/>
                </a:ext>
              </a:extLst>
            </p:cNvPr>
            <p:cNvSpPr txBox="1"/>
            <p:nvPr/>
          </p:nvSpPr>
          <p:spPr>
            <a:xfrm>
              <a:off x="1516341" y="2750935"/>
              <a:ext cx="3079401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1219140"/>
              <a:r>
                <a:rPr lang="en-US" sz="3600" b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rạp xiếc</a:t>
              </a:r>
              <a:endPara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71503B8-AB63-4CEE-8B76-FBD99B6B1577}"/>
              </a:ext>
            </a:extLst>
          </p:cNvPr>
          <p:cNvGrpSpPr/>
          <p:nvPr/>
        </p:nvGrpSpPr>
        <p:grpSpPr>
          <a:xfrm>
            <a:off x="5467269" y="2293498"/>
            <a:ext cx="3478375" cy="890271"/>
            <a:chOff x="1287721" y="2573164"/>
            <a:chExt cx="3478375" cy="890271"/>
          </a:xfrm>
          <a:solidFill>
            <a:srgbClr val="FFFF00"/>
          </a:solidFill>
        </p:grpSpPr>
        <p:sp>
          <p:nvSpPr>
            <p:cNvPr id="40" name="Rounded Rectangle 24">
              <a:extLst>
                <a:ext uri="{FF2B5EF4-FFF2-40B4-BE49-F238E27FC236}">
                  <a16:creationId xmlns:a16="http://schemas.microsoft.com/office/drawing/2014/main" id="{17F3EDC3-FB16-4992-A972-1545633415AD}"/>
                </a:ext>
              </a:extLst>
            </p:cNvPr>
            <p:cNvSpPr/>
            <p:nvPr/>
          </p:nvSpPr>
          <p:spPr>
            <a:xfrm>
              <a:off x="1287721" y="2573164"/>
              <a:ext cx="3478375" cy="89027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6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4B69A65-C762-4DB5-AC50-3257DD31C223}"/>
                </a:ext>
              </a:extLst>
            </p:cNvPr>
            <p:cNvSpPr txBox="1"/>
            <p:nvPr/>
          </p:nvSpPr>
          <p:spPr>
            <a:xfrm>
              <a:off x="1297663" y="2633784"/>
              <a:ext cx="34363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40"/>
              <a:r>
                <a:rPr lang="en-US" sz="3600" b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chuồng ngựa</a:t>
              </a:r>
              <a:endPara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CF066ED-412A-4960-81EA-7DBF3DAA32A6}"/>
              </a:ext>
            </a:extLst>
          </p:cNvPr>
          <p:cNvGrpSpPr/>
          <p:nvPr/>
        </p:nvGrpSpPr>
        <p:grpSpPr>
          <a:xfrm>
            <a:off x="5379660" y="3674232"/>
            <a:ext cx="3478375" cy="872989"/>
            <a:chOff x="1287721" y="2573164"/>
            <a:chExt cx="3478375" cy="1638300"/>
          </a:xfrm>
          <a:solidFill>
            <a:srgbClr val="FFFF00"/>
          </a:solidFill>
        </p:grpSpPr>
        <p:sp>
          <p:nvSpPr>
            <p:cNvPr id="55" name="Rounded Rectangle 24">
              <a:extLst>
                <a:ext uri="{FF2B5EF4-FFF2-40B4-BE49-F238E27FC236}">
                  <a16:creationId xmlns:a16="http://schemas.microsoft.com/office/drawing/2014/main" id="{E8682A40-4246-40F3-B7E5-5F19B915EF06}"/>
                </a:ext>
              </a:extLst>
            </p:cNvPr>
            <p:cNvSpPr/>
            <p:nvPr/>
          </p:nvSpPr>
          <p:spPr>
            <a:xfrm>
              <a:off x="1287721" y="2573164"/>
              <a:ext cx="3478375" cy="16383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6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1788C11-28D1-45C5-B6DB-83CAA95E9C08}"/>
                </a:ext>
              </a:extLst>
            </p:cNvPr>
            <p:cNvSpPr txBox="1"/>
            <p:nvPr/>
          </p:nvSpPr>
          <p:spPr>
            <a:xfrm>
              <a:off x="1425514" y="2651379"/>
              <a:ext cx="3102457" cy="12129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1219140"/>
              <a:r>
                <a:rPr lang="en-US" sz="3600" b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sạch sẽ</a:t>
              </a:r>
              <a:endPara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43AF657-5CC9-A96B-FD6A-E7AF59581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074" y="464916"/>
            <a:ext cx="7834039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90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56F4305-5253-444F-B2BC-2E7DE5BA681A}"/>
              </a:ext>
            </a:extLst>
          </p:cNvPr>
          <p:cNvSpPr/>
          <p:nvPr/>
        </p:nvSpPr>
        <p:spPr>
          <a:xfrm>
            <a:off x="861321" y="1267502"/>
            <a:ext cx="9778615" cy="4048018"/>
          </a:xfrm>
          <a:custGeom>
            <a:avLst/>
            <a:gdLst>
              <a:gd name="connsiteX0" fmla="*/ 0 w 9778615"/>
              <a:gd name="connsiteY0" fmla="*/ 674683 h 4048018"/>
              <a:gd name="connsiteX1" fmla="*/ 674683 w 9778615"/>
              <a:gd name="connsiteY1" fmla="*/ 0 h 4048018"/>
              <a:gd name="connsiteX2" fmla="*/ 1491672 w 9778615"/>
              <a:gd name="connsiteY2" fmla="*/ 0 h 4048018"/>
              <a:gd name="connsiteX3" fmla="*/ 2055783 w 9778615"/>
              <a:gd name="connsiteY3" fmla="*/ 0 h 4048018"/>
              <a:gd name="connsiteX4" fmla="*/ 2872772 w 9778615"/>
              <a:gd name="connsiteY4" fmla="*/ 0 h 4048018"/>
              <a:gd name="connsiteX5" fmla="*/ 3605468 w 9778615"/>
              <a:gd name="connsiteY5" fmla="*/ 0 h 4048018"/>
              <a:gd name="connsiteX6" fmla="*/ 4085287 w 9778615"/>
              <a:gd name="connsiteY6" fmla="*/ 0 h 4048018"/>
              <a:gd name="connsiteX7" fmla="*/ 4565106 w 9778615"/>
              <a:gd name="connsiteY7" fmla="*/ 0 h 4048018"/>
              <a:gd name="connsiteX8" fmla="*/ 5382094 w 9778615"/>
              <a:gd name="connsiteY8" fmla="*/ 0 h 4048018"/>
              <a:gd name="connsiteX9" fmla="*/ 5861913 w 9778615"/>
              <a:gd name="connsiteY9" fmla="*/ 0 h 4048018"/>
              <a:gd name="connsiteX10" fmla="*/ 6678902 w 9778615"/>
              <a:gd name="connsiteY10" fmla="*/ 0 h 4048018"/>
              <a:gd name="connsiteX11" fmla="*/ 7074428 w 9778615"/>
              <a:gd name="connsiteY11" fmla="*/ 0 h 4048018"/>
              <a:gd name="connsiteX12" fmla="*/ 7638539 w 9778615"/>
              <a:gd name="connsiteY12" fmla="*/ 0 h 4048018"/>
              <a:gd name="connsiteX13" fmla="*/ 8202651 w 9778615"/>
              <a:gd name="connsiteY13" fmla="*/ 0 h 4048018"/>
              <a:gd name="connsiteX14" fmla="*/ 9103932 w 9778615"/>
              <a:gd name="connsiteY14" fmla="*/ 0 h 4048018"/>
              <a:gd name="connsiteX15" fmla="*/ 9778615 w 9778615"/>
              <a:gd name="connsiteY15" fmla="*/ 674683 h 4048018"/>
              <a:gd name="connsiteX16" fmla="*/ 9778615 w 9778615"/>
              <a:gd name="connsiteY16" fmla="*/ 1349346 h 4048018"/>
              <a:gd name="connsiteX17" fmla="*/ 9778615 w 9778615"/>
              <a:gd name="connsiteY17" fmla="*/ 2050996 h 4048018"/>
              <a:gd name="connsiteX18" fmla="*/ 9778615 w 9778615"/>
              <a:gd name="connsiteY18" fmla="*/ 2752645 h 4048018"/>
              <a:gd name="connsiteX19" fmla="*/ 9778615 w 9778615"/>
              <a:gd name="connsiteY19" fmla="*/ 3373335 h 4048018"/>
              <a:gd name="connsiteX20" fmla="*/ 9103932 w 9778615"/>
              <a:gd name="connsiteY20" fmla="*/ 4048018 h 4048018"/>
              <a:gd name="connsiteX21" fmla="*/ 8624113 w 9778615"/>
              <a:gd name="connsiteY21" fmla="*/ 4048018 h 4048018"/>
              <a:gd name="connsiteX22" fmla="*/ 7891417 w 9778615"/>
              <a:gd name="connsiteY22" fmla="*/ 4048018 h 4048018"/>
              <a:gd name="connsiteX23" fmla="*/ 7074428 w 9778615"/>
              <a:gd name="connsiteY23" fmla="*/ 4048018 h 4048018"/>
              <a:gd name="connsiteX24" fmla="*/ 6257439 w 9778615"/>
              <a:gd name="connsiteY24" fmla="*/ 4048018 h 4048018"/>
              <a:gd name="connsiteX25" fmla="*/ 5609036 w 9778615"/>
              <a:gd name="connsiteY25" fmla="*/ 4048018 h 4048018"/>
              <a:gd name="connsiteX26" fmla="*/ 4960632 w 9778615"/>
              <a:gd name="connsiteY26" fmla="*/ 4048018 h 4048018"/>
              <a:gd name="connsiteX27" fmla="*/ 4227936 w 9778615"/>
              <a:gd name="connsiteY27" fmla="*/ 4048018 h 4048018"/>
              <a:gd name="connsiteX28" fmla="*/ 3748117 w 9778615"/>
              <a:gd name="connsiteY28" fmla="*/ 4048018 h 4048018"/>
              <a:gd name="connsiteX29" fmla="*/ 3352591 w 9778615"/>
              <a:gd name="connsiteY29" fmla="*/ 4048018 h 4048018"/>
              <a:gd name="connsiteX30" fmla="*/ 2957064 w 9778615"/>
              <a:gd name="connsiteY30" fmla="*/ 4048018 h 4048018"/>
              <a:gd name="connsiteX31" fmla="*/ 2561538 w 9778615"/>
              <a:gd name="connsiteY31" fmla="*/ 4048018 h 4048018"/>
              <a:gd name="connsiteX32" fmla="*/ 1744549 w 9778615"/>
              <a:gd name="connsiteY32" fmla="*/ 4048018 h 4048018"/>
              <a:gd name="connsiteX33" fmla="*/ 674683 w 9778615"/>
              <a:gd name="connsiteY33" fmla="*/ 4048018 h 4048018"/>
              <a:gd name="connsiteX34" fmla="*/ 0 w 9778615"/>
              <a:gd name="connsiteY34" fmla="*/ 3373335 h 4048018"/>
              <a:gd name="connsiteX35" fmla="*/ 0 w 9778615"/>
              <a:gd name="connsiteY35" fmla="*/ 2644699 h 4048018"/>
              <a:gd name="connsiteX36" fmla="*/ 0 w 9778615"/>
              <a:gd name="connsiteY36" fmla="*/ 1943049 h 4048018"/>
              <a:gd name="connsiteX37" fmla="*/ 0 w 9778615"/>
              <a:gd name="connsiteY37" fmla="*/ 674683 h 4048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778615" h="4048018" fill="none" extrusionOk="0">
                <a:moveTo>
                  <a:pt x="0" y="674683"/>
                </a:moveTo>
                <a:cubicBezTo>
                  <a:pt x="4328" y="293587"/>
                  <a:pt x="260742" y="26512"/>
                  <a:pt x="674683" y="0"/>
                </a:cubicBezTo>
                <a:cubicBezTo>
                  <a:pt x="986919" y="-3450"/>
                  <a:pt x="1178265" y="-26429"/>
                  <a:pt x="1491672" y="0"/>
                </a:cubicBezTo>
                <a:cubicBezTo>
                  <a:pt x="1805079" y="26429"/>
                  <a:pt x="1909190" y="891"/>
                  <a:pt x="2055783" y="0"/>
                </a:cubicBezTo>
                <a:cubicBezTo>
                  <a:pt x="2202376" y="-891"/>
                  <a:pt x="2547208" y="-2357"/>
                  <a:pt x="2872772" y="0"/>
                </a:cubicBezTo>
                <a:cubicBezTo>
                  <a:pt x="3198336" y="2357"/>
                  <a:pt x="3339205" y="28863"/>
                  <a:pt x="3605468" y="0"/>
                </a:cubicBezTo>
                <a:cubicBezTo>
                  <a:pt x="3871731" y="-28863"/>
                  <a:pt x="3980610" y="17427"/>
                  <a:pt x="4085287" y="0"/>
                </a:cubicBezTo>
                <a:cubicBezTo>
                  <a:pt x="4189964" y="-17427"/>
                  <a:pt x="4435668" y="-17782"/>
                  <a:pt x="4565106" y="0"/>
                </a:cubicBezTo>
                <a:cubicBezTo>
                  <a:pt x="4694544" y="17782"/>
                  <a:pt x="5190372" y="-551"/>
                  <a:pt x="5382094" y="0"/>
                </a:cubicBezTo>
                <a:cubicBezTo>
                  <a:pt x="5573816" y="551"/>
                  <a:pt x="5735434" y="4548"/>
                  <a:pt x="5861913" y="0"/>
                </a:cubicBezTo>
                <a:cubicBezTo>
                  <a:pt x="5988392" y="-4548"/>
                  <a:pt x="6400972" y="-38302"/>
                  <a:pt x="6678902" y="0"/>
                </a:cubicBezTo>
                <a:cubicBezTo>
                  <a:pt x="6956832" y="38302"/>
                  <a:pt x="6925790" y="-3664"/>
                  <a:pt x="7074428" y="0"/>
                </a:cubicBezTo>
                <a:cubicBezTo>
                  <a:pt x="7223066" y="3664"/>
                  <a:pt x="7482547" y="-2458"/>
                  <a:pt x="7638539" y="0"/>
                </a:cubicBezTo>
                <a:cubicBezTo>
                  <a:pt x="7794531" y="2458"/>
                  <a:pt x="7957065" y="27446"/>
                  <a:pt x="8202651" y="0"/>
                </a:cubicBezTo>
                <a:cubicBezTo>
                  <a:pt x="8448237" y="-27446"/>
                  <a:pt x="8780380" y="35063"/>
                  <a:pt x="9103932" y="0"/>
                </a:cubicBezTo>
                <a:cubicBezTo>
                  <a:pt x="9535396" y="41204"/>
                  <a:pt x="9753443" y="340104"/>
                  <a:pt x="9778615" y="674683"/>
                </a:cubicBezTo>
                <a:cubicBezTo>
                  <a:pt x="9812303" y="900163"/>
                  <a:pt x="9777424" y="1026103"/>
                  <a:pt x="9778615" y="1349346"/>
                </a:cubicBezTo>
                <a:cubicBezTo>
                  <a:pt x="9779806" y="1672589"/>
                  <a:pt x="9764011" y="1864409"/>
                  <a:pt x="9778615" y="2050996"/>
                </a:cubicBezTo>
                <a:cubicBezTo>
                  <a:pt x="9793220" y="2237583"/>
                  <a:pt x="9810371" y="2437722"/>
                  <a:pt x="9778615" y="2752645"/>
                </a:cubicBezTo>
                <a:cubicBezTo>
                  <a:pt x="9746859" y="3067568"/>
                  <a:pt x="9775310" y="3211487"/>
                  <a:pt x="9778615" y="3373335"/>
                </a:cubicBezTo>
                <a:cubicBezTo>
                  <a:pt x="9709007" y="3807286"/>
                  <a:pt x="9440459" y="4043081"/>
                  <a:pt x="9103932" y="4048018"/>
                </a:cubicBezTo>
                <a:cubicBezTo>
                  <a:pt x="8991039" y="4030663"/>
                  <a:pt x="8812976" y="4047807"/>
                  <a:pt x="8624113" y="4048018"/>
                </a:cubicBezTo>
                <a:cubicBezTo>
                  <a:pt x="8435250" y="4048229"/>
                  <a:pt x="8160741" y="4074594"/>
                  <a:pt x="7891417" y="4048018"/>
                </a:cubicBezTo>
                <a:cubicBezTo>
                  <a:pt x="7622093" y="4021442"/>
                  <a:pt x="7420119" y="4081421"/>
                  <a:pt x="7074428" y="4048018"/>
                </a:cubicBezTo>
                <a:cubicBezTo>
                  <a:pt x="6728737" y="4014615"/>
                  <a:pt x="6622470" y="4083904"/>
                  <a:pt x="6257439" y="4048018"/>
                </a:cubicBezTo>
                <a:cubicBezTo>
                  <a:pt x="5892408" y="4012132"/>
                  <a:pt x="5896695" y="4063309"/>
                  <a:pt x="5609036" y="4048018"/>
                </a:cubicBezTo>
                <a:cubicBezTo>
                  <a:pt x="5321377" y="4032727"/>
                  <a:pt x="5239416" y="4036177"/>
                  <a:pt x="4960632" y="4048018"/>
                </a:cubicBezTo>
                <a:cubicBezTo>
                  <a:pt x="4681848" y="4059859"/>
                  <a:pt x="4424604" y="4018658"/>
                  <a:pt x="4227936" y="4048018"/>
                </a:cubicBezTo>
                <a:cubicBezTo>
                  <a:pt x="4031268" y="4077378"/>
                  <a:pt x="3970835" y="4062518"/>
                  <a:pt x="3748117" y="4048018"/>
                </a:cubicBezTo>
                <a:cubicBezTo>
                  <a:pt x="3525399" y="4033518"/>
                  <a:pt x="3521513" y="4056312"/>
                  <a:pt x="3352591" y="4048018"/>
                </a:cubicBezTo>
                <a:cubicBezTo>
                  <a:pt x="3183669" y="4039724"/>
                  <a:pt x="3094648" y="4046305"/>
                  <a:pt x="2957064" y="4048018"/>
                </a:cubicBezTo>
                <a:cubicBezTo>
                  <a:pt x="2819480" y="4049731"/>
                  <a:pt x="2652896" y="4045675"/>
                  <a:pt x="2561538" y="4048018"/>
                </a:cubicBezTo>
                <a:cubicBezTo>
                  <a:pt x="2470180" y="4050361"/>
                  <a:pt x="1981189" y="4072277"/>
                  <a:pt x="1744549" y="4048018"/>
                </a:cubicBezTo>
                <a:cubicBezTo>
                  <a:pt x="1507909" y="4023759"/>
                  <a:pt x="1062794" y="4071806"/>
                  <a:pt x="674683" y="4048018"/>
                </a:cubicBezTo>
                <a:cubicBezTo>
                  <a:pt x="233429" y="3987015"/>
                  <a:pt x="-43328" y="3775915"/>
                  <a:pt x="0" y="3373335"/>
                </a:cubicBezTo>
                <a:cubicBezTo>
                  <a:pt x="-32382" y="3038037"/>
                  <a:pt x="-25475" y="2876622"/>
                  <a:pt x="0" y="2644699"/>
                </a:cubicBezTo>
                <a:cubicBezTo>
                  <a:pt x="25475" y="2412776"/>
                  <a:pt x="-30167" y="2087176"/>
                  <a:pt x="0" y="1943049"/>
                </a:cubicBezTo>
                <a:cubicBezTo>
                  <a:pt x="30167" y="1798922"/>
                  <a:pt x="-6137" y="976769"/>
                  <a:pt x="0" y="674683"/>
                </a:cubicBezTo>
                <a:close/>
              </a:path>
              <a:path w="9778615" h="4048018" stroke="0" extrusionOk="0">
                <a:moveTo>
                  <a:pt x="0" y="674683"/>
                </a:moveTo>
                <a:cubicBezTo>
                  <a:pt x="-8436" y="251982"/>
                  <a:pt x="280016" y="12082"/>
                  <a:pt x="674683" y="0"/>
                </a:cubicBezTo>
                <a:cubicBezTo>
                  <a:pt x="970942" y="-9444"/>
                  <a:pt x="1132291" y="14136"/>
                  <a:pt x="1323087" y="0"/>
                </a:cubicBezTo>
                <a:cubicBezTo>
                  <a:pt x="1513883" y="-14136"/>
                  <a:pt x="1683177" y="2655"/>
                  <a:pt x="1802906" y="0"/>
                </a:cubicBezTo>
                <a:cubicBezTo>
                  <a:pt x="1922635" y="-2655"/>
                  <a:pt x="2095521" y="-17694"/>
                  <a:pt x="2198432" y="0"/>
                </a:cubicBezTo>
                <a:cubicBezTo>
                  <a:pt x="2301343" y="17694"/>
                  <a:pt x="2703885" y="-21837"/>
                  <a:pt x="2931128" y="0"/>
                </a:cubicBezTo>
                <a:cubicBezTo>
                  <a:pt x="3158371" y="21837"/>
                  <a:pt x="3397207" y="-35587"/>
                  <a:pt x="3663824" y="0"/>
                </a:cubicBezTo>
                <a:cubicBezTo>
                  <a:pt x="3930441" y="35587"/>
                  <a:pt x="4102277" y="13685"/>
                  <a:pt x="4312228" y="0"/>
                </a:cubicBezTo>
                <a:cubicBezTo>
                  <a:pt x="4522179" y="-13685"/>
                  <a:pt x="4725127" y="-6249"/>
                  <a:pt x="4876339" y="0"/>
                </a:cubicBezTo>
                <a:cubicBezTo>
                  <a:pt x="5027551" y="6249"/>
                  <a:pt x="5250999" y="-16946"/>
                  <a:pt x="5440451" y="0"/>
                </a:cubicBezTo>
                <a:cubicBezTo>
                  <a:pt x="5629903" y="16946"/>
                  <a:pt x="5666390" y="-16177"/>
                  <a:pt x="5835977" y="0"/>
                </a:cubicBezTo>
                <a:cubicBezTo>
                  <a:pt x="6005564" y="16177"/>
                  <a:pt x="6307159" y="-35294"/>
                  <a:pt x="6568673" y="0"/>
                </a:cubicBezTo>
                <a:cubicBezTo>
                  <a:pt x="6830187" y="35294"/>
                  <a:pt x="6888572" y="24156"/>
                  <a:pt x="7132785" y="0"/>
                </a:cubicBezTo>
                <a:cubicBezTo>
                  <a:pt x="7376998" y="-24156"/>
                  <a:pt x="7734354" y="-33347"/>
                  <a:pt x="7949773" y="0"/>
                </a:cubicBezTo>
                <a:cubicBezTo>
                  <a:pt x="8165192" y="33347"/>
                  <a:pt x="8148587" y="18880"/>
                  <a:pt x="8345300" y="0"/>
                </a:cubicBezTo>
                <a:cubicBezTo>
                  <a:pt x="8542013" y="-18880"/>
                  <a:pt x="8801948" y="8821"/>
                  <a:pt x="9103932" y="0"/>
                </a:cubicBezTo>
                <a:cubicBezTo>
                  <a:pt x="9464870" y="25966"/>
                  <a:pt x="9787153" y="286029"/>
                  <a:pt x="9778615" y="674683"/>
                </a:cubicBezTo>
                <a:cubicBezTo>
                  <a:pt x="9793183" y="918307"/>
                  <a:pt x="9793198" y="1181593"/>
                  <a:pt x="9778615" y="1403319"/>
                </a:cubicBezTo>
                <a:cubicBezTo>
                  <a:pt x="9764032" y="1625045"/>
                  <a:pt x="9795176" y="1810866"/>
                  <a:pt x="9778615" y="2024009"/>
                </a:cubicBezTo>
                <a:cubicBezTo>
                  <a:pt x="9762055" y="2237152"/>
                  <a:pt x="9786871" y="2438389"/>
                  <a:pt x="9778615" y="2671685"/>
                </a:cubicBezTo>
                <a:cubicBezTo>
                  <a:pt x="9770359" y="2904981"/>
                  <a:pt x="9776515" y="3090145"/>
                  <a:pt x="9778615" y="3373335"/>
                </a:cubicBezTo>
                <a:cubicBezTo>
                  <a:pt x="9787733" y="3730609"/>
                  <a:pt x="9482144" y="4122608"/>
                  <a:pt x="9103932" y="4048018"/>
                </a:cubicBezTo>
                <a:cubicBezTo>
                  <a:pt x="8836957" y="4032820"/>
                  <a:pt x="8717032" y="4038802"/>
                  <a:pt x="8455528" y="4048018"/>
                </a:cubicBezTo>
                <a:cubicBezTo>
                  <a:pt x="8194024" y="4057234"/>
                  <a:pt x="8127660" y="4020088"/>
                  <a:pt x="7891417" y="4048018"/>
                </a:cubicBezTo>
                <a:cubicBezTo>
                  <a:pt x="7655174" y="4075948"/>
                  <a:pt x="7274293" y="4057643"/>
                  <a:pt x="7074428" y="4048018"/>
                </a:cubicBezTo>
                <a:cubicBezTo>
                  <a:pt x="6874563" y="4038393"/>
                  <a:pt x="6790756" y="4045380"/>
                  <a:pt x="6678902" y="4048018"/>
                </a:cubicBezTo>
                <a:cubicBezTo>
                  <a:pt x="6567048" y="4050656"/>
                  <a:pt x="6449312" y="4066441"/>
                  <a:pt x="6283376" y="4048018"/>
                </a:cubicBezTo>
                <a:cubicBezTo>
                  <a:pt x="6117440" y="4029595"/>
                  <a:pt x="6022109" y="4047622"/>
                  <a:pt x="5803557" y="4048018"/>
                </a:cubicBezTo>
                <a:cubicBezTo>
                  <a:pt x="5585005" y="4048414"/>
                  <a:pt x="5204629" y="4040578"/>
                  <a:pt x="4986568" y="4048018"/>
                </a:cubicBezTo>
                <a:cubicBezTo>
                  <a:pt x="4768507" y="4055458"/>
                  <a:pt x="4432211" y="4047492"/>
                  <a:pt x="4253872" y="4048018"/>
                </a:cubicBezTo>
                <a:cubicBezTo>
                  <a:pt x="4075533" y="4048544"/>
                  <a:pt x="3836472" y="4048436"/>
                  <a:pt x="3436883" y="4048018"/>
                </a:cubicBezTo>
                <a:cubicBezTo>
                  <a:pt x="3037294" y="4047600"/>
                  <a:pt x="3177401" y="4041606"/>
                  <a:pt x="2957064" y="4048018"/>
                </a:cubicBezTo>
                <a:cubicBezTo>
                  <a:pt x="2736727" y="4054430"/>
                  <a:pt x="2394866" y="4041290"/>
                  <a:pt x="2224368" y="4048018"/>
                </a:cubicBezTo>
                <a:cubicBezTo>
                  <a:pt x="2053870" y="4054746"/>
                  <a:pt x="1816943" y="4038392"/>
                  <a:pt x="1575964" y="4048018"/>
                </a:cubicBezTo>
                <a:cubicBezTo>
                  <a:pt x="1334985" y="4057644"/>
                  <a:pt x="1027571" y="4074124"/>
                  <a:pt x="674683" y="4048018"/>
                </a:cubicBezTo>
                <a:cubicBezTo>
                  <a:pt x="265884" y="4033648"/>
                  <a:pt x="37209" y="3675721"/>
                  <a:pt x="0" y="3373335"/>
                </a:cubicBezTo>
                <a:cubicBezTo>
                  <a:pt x="7834" y="3203908"/>
                  <a:pt x="3234" y="3005452"/>
                  <a:pt x="0" y="2752645"/>
                </a:cubicBezTo>
                <a:cubicBezTo>
                  <a:pt x="-3234" y="2499838"/>
                  <a:pt x="2838" y="2369608"/>
                  <a:pt x="0" y="2050996"/>
                </a:cubicBezTo>
                <a:cubicBezTo>
                  <a:pt x="-2838" y="1732384"/>
                  <a:pt x="26434" y="1635963"/>
                  <a:pt x="0" y="1322359"/>
                </a:cubicBezTo>
                <a:cubicBezTo>
                  <a:pt x="-26434" y="1008755"/>
                  <a:pt x="20289" y="972205"/>
                  <a:pt x="0" y="674683"/>
                </a:cubicBezTo>
                <a:close/>
              </a:path>
            </a:pathLst>
          </a:custGeom>
          <a:ln w="571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35600197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9558A6E-647D-3FE5-04AB-3F41B227A592}"/>
              </a:ext>
            </a:extLst>
          </p:cNvPr>
          <p:cNvSpPr/>
          <p:nvPr/>
        </p:nvSpPr>
        <p:spPr>
          <a:xfrm>
            <a:off x="3264696" y="942303"/>
            <a:ext cx="4881770" cy="844722"/>
          </a:xfrm>
          <a:custGeom>
            <a:avLst/>
            <a:gdLst>
              <a:gd name="connsiteX0" fmla="*/ 0 w 4881770"/>
              <a:gd name="connsiteY0" fmla="*/ 422361 h 844722"/>
              <a:gd name="connsiteX1" fmla="*/ 422361 w 4881770"/>
              <a:gd name="connsiteY1" fmla="*/ 0 h 844722"/>
              <a:gd name="connsiteX2" fmla="*/ 1135573 w 4881770"/>
              <a:gd name="connsiteY2" fmla="*/ 0 h 844722"/>
              <a:gd name="connsiteX3" fmla="*/ 1889155 w 4881770"/>
              <a:gd name="connsiteY3" fmla="*/ 0 h 844722"/>
              <a:gd name="connsiteX4" fmla="*/ 2602367 w 4881770"/>
              <a:gd name="connsiteY4" fmla="*/ 0 h 844722"/>
              <a:gd name="connsiteX5" fmla="*/ 3234838 w 4881770"/>
              <a:gd name="connsiteY5" fmla="*/ 0 h 844722"/>
              <a:gd name="connsiteX6" fmla="*/ 3867309 w 4881770"/>
              <a:gd name="connsiteY6" fmla="*/ 0 h 844722"/>
              <a:gd name="connsiteX7" fmla="*/ 4459409 w 4881770"/>
              <a:gd name="connsiteY7" fmla="*/ 0 h 844722"/>
              <a:gd name="connsiteX8" fmla="*/ 4881770 w 4881770"/>
              <a:gd name="connsiteY8" fmla="*/ 422361 h 844722"/>
              <a:gd name="connsiteX9" fmla="*/ 4881770 w 4881770"/>
              <a:gd name="connsiteY9" fmla="*/ 422361 h 844722"/>
              <a:gd name="connsiteX10" fmla="*/ 4459409 w 4881770"/>
              <a:gd name="connsiteY10" fmla="*/ 844722 h 844722"/>
              <a:gd name="connsiteX11" fmla="*/ 3746197 w 4881770"/>
              <a:gd name="connsiteY11" fmla="*/ 844722 h 844722"/>
              <a:gd name="connsiteX12" fmla="*/ 3154097 w 4881770"/>
              <a:gd name="connsiteY12" fmla="*/ 844722 h 844722"/>
              <a:gd name="connsiteX13" fmla="*/ 2481255 w 4881770"/>
              <a:gd name="connsiteY13" fmla="*/ 844722 h 844722"/>
              <a:gd name="connsiteX14" fmla="*/ 1929526 w 4881770"/>
              <a:gd name="connsiteY14" fmla="*/ 844722 h 844722"/>
              <a:gd name="connsiteX15" fmla="*/ 1377796 w 4881770"/>
              <a:gd name="connsiteY15" fmla="*/ 844722 h 844722"/>
              <a:gd name="connsiteX16" fmla="*/ 422361 w 4881770"/>
              <a:gd name="connsiteY16" fmla="*/ 844722 h 844722"/>
              <a:gd name="connsiteX17" fmla="*/ 0 w 4881770"/>
              <a:gd name="connsiteY17" fmla="*/ 422361 h 84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881770" h="844722" fill="none" extrusionOk="0">
                <a:moveTo>
                  <a:pt x="0" y="422361"/>
                </a:moveTo>
                <a:cubicBezTo>
                  <a:pt x="13372" y="208062"/>
                  <a:pt x="179292" y="-28592"/>
                  <a:pt x="422361" y="0"/>
                </a:cubicBezTo>
                <a:cubicBezTo>
                  <a:pt x="775591" y="24639"/>
                  <a:pt x="975047" y="-22289"/>
                  <a:pt x="1135573" y="0"/>
                </a:cubicBezTo>
                <a:cubicBezTo>
                  <a:pt x="1296099" y="22289"/>
                  <a:pt x="1595124" y="18895"/>
                  <a:pt x="1889155" y="0"/>
                </a:cubicBezTo>
                <a:cubicBezTo>
                  <a:pt x="2183186" y="-18895"/>
                  <a:pt x="2326840" y="12919"/>
                  <a:pt x="2602367" y="0"/>
                </a:cubicBezTo>
                <a:cubicBezTo>
                  <a:pt x="2877894" y="-12919"/>
                  <a:pt x="3094056" y="26062"/>
                  <a:pt x="3234838" y="0"/>
                </a:cubicBezTo>
                <a:cubicBezTo>
                  <a:pt x="3375620" y="-26062"/>
                  <a:pt x="3574444" y="25157"/>
                  <a:pt x="3867309" y="0"/>
                </a:cubicBezTo>
                <a:cubicBezTo>
                  <a:pt x="4160174" y="-25157"/>
                  <a:pt x="4253437" y="19508"/>
                  <a:pt x="4459409" y="0"/>
                </a:cubicBezTo>
                <a:cubicBezTo>
                  <a:pt x="4703369" y="-11765"/>
                  <a:pt x="4864043" y="237362"/>
                  <a:pt x="4881770" y="422361"/>
                </a:cubicBezTo>
                <a:lnTo>
                  <a:pt x="4881770" y="422361"/>
                </a:lnTo>
                <a:cubicBezTo>
                  <a:pt x="4860004" y="645653"/>
                  <a:pt x="4714377" y="811005"/>
                  <a:pt x="4459409" y="844722"/>
                </a:cubicBezTo>
                <a:cubicBezTo>
                  <a:pt x="4235873" y="822273"/>
                  <a:pt x="3961079" y="845340"/>
                  <a:pt x="3746197" y="844722"/>
                </a:cubicBezTo>
                <a:cubicBezTo>
                  <a:pt x="3531315" y="844104"/>
                  <a:pt x="3364110" y="862346"/>
                  <a:pt x="3154097" y="844722"/>
                </a:cubicBezTo>
                <a:cubicBezTo>
                  <a:pt x="2944084" y="827098"/>
                  <a:pt x="2673668" y="876006"/>
                  <a:pt x="2481255" y="844722"/>
                </a:cubicBezTo>
                <a:cubicBezTo>
                  <a:pt x="2288842" y="813438"/>
                  <a:pt x="2047444" y="823116"/>
                  <a:pt x="1929526" y="844722"/>
                </a:cubicBezTo>
                <a:cubicBezTo>
                  <a:pt x="1811608" y="866328"/>
                  <a:pt x="1503483" y="832731"/>
                  <a:pt x="1377796" y="844722"/>
                </a:cubicBezTo>
                <a:cubicBezTo>
                  <a:pt x="1252109" y="856714"/>
                  <a:pt x="710063" y="851589"/>
                  <a:pt x="422361" y="844722"/>
                </a:cubicBezTo>
                <a:cubicBezTo>
                  <a:pt x="232393" y="843308"/>
                  <a:pt x="-19223" y="682674"/>
                  <a:pt x="0" y="422361"/>
                </a:cubicBezTo>
                <a:close/>
              </a:path>
              <a:path w="4881770" h="844722" stroke="0" extrusionOk="0">
                <a:moveTo>
                  <a:pt x="0" y="422361"/>
                </a:moveTo>
                <a:cubicBezTo>
                  <a:pt x="-37759" y="228727"/>
                  <a:pt x="199994" y="46098"/>
                  <a:pt x="422361" y="0"/>
                </a:cubicBezTo>
                <a:cubicBezTo>
                  <a:pt x="624503" y="15680"/>
                  <a:pt x="806952" y="19741"/>
                  <a:pt x="1014461" y="0"/>
                </a:cubicBezTo>
                <a:cubicBezTo>
                  <a:pt x="1221970" y="-19741"/>
                  <a:pt x="1365552" y="-14820"/>
                  <a:pt x="1646932" y="0"/>
                </a:cubicBezTo>
                <a:cubicBezTo>
                  <a:pt x="1928312" y="14820"/>
                  <a:pt x="1937911" y="-5625"/>
                  <a:pt x="2198662" y="0"/>
                </a:cubicBezTo>
                <a:cubicBezTo>
                  <a:pt x="2459413" y="5625"/>
                  <a:pt x="2729303" y="18505"/>
                  <a:pt x="2911874" y="0"/>
                </a:cubicBezTo>
                <a:cubicBezTo>
                  <a:pt x="3094445" y="-18505"/>
                  <a:pt x="3333363" y="-11544"/>
                  <a:pt x="3463604" y="0"/>
                </a:cubicBezTo>
                <a:cubicBezTo>
                  <a:pt x="3593845" y="11544"/>
                  <a:pt x="4245978" y="-3105"/>
                  <a:pt x="4459409" y="0"/>
                </a:cubicBezTo>
                <a:cubicBezTo>
                  <a:pt x="4666005" y="-2994"/>
                  <a:pt x="4896040" y="206266"/>
                  <a:pt x="4881770" y="422361"/>
                </a:cubicBezTo>
                <a:lnTo>
                  <a:pt x="4881770" y="422361"/>
                </a:lnTo>
                <a:cubicBezTo>
                  <a:pt x="4914439" y="681231"/>
                  <a:pt x="4679975" y="852405"/>
                  <a:pt x="4459409" y="844722"/>
                </a:cubicBezTo>
                <a:cubicBezTo>
                  <a:pt x="4157359" y="878179"/>
                  <a:pt x="4027239" y="825280"/>
                  <a:pt x="3786568" y="844722"/>
                </a:cubicBezTo>
                <a:cubicBezTo>
                  <a:pt x="3545897" y="864164"/>
                  <a:pt x="3463765" y="866241"/>
                  <a:pt x="3234838" y="844722"/>
                </a:cubicBezTo>
                <a:cubicBezTo>
                  <a:pt x="3005911" y="823204"/>
                  <a:pt x="2819113" y="816791"/>
                  <a:pt x="2642737" y="844722"/>
                </a:cubicBezTo>
                <a:cubicBezTo>
                  <a:pt x="2466361" y="872653"/>
                  <a:pt x="2238897" y="861999"/>
                  <a:pt x="1929526" y="844722"/>
                </a:cubicBezTo>
                <a:cubicBezTo>
                  <a:pt x="1620155" y="827445"/>
                  <a:pt x="1456208" y="840987"/>
                  <a:pt x="1297055" y="844722"/>
                </a:cubicBezTo>
                <a:cubicBezTo>
                  <a:pt x="1137902" y="848457"/>
                  <a:pt x="780737" y="861340"/>
                  <a:pt x="422361" y="844722"/>
                </a:cubicBezTo>
                <a:cubicBezTo>
                  <a:pt x="164294" y="850495"/>
                  <a:pt x="46731" y="626004"/>
                  <a:pt x="0" y="422361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F59BDE2-BFB6-13AA-6B79-CFD0402840F3}"/>
              </a:ext>
            </a:extLst>
          </p:cNvPr>
          <p:cNvGrpSpPr/>
          <p:nvPr/>
        </p:nvGrpSpPr>
        <p:grpSpPr>
          <a:xfrm>
            <a:off x="819828" y="1827852"/>
            <a:ext cx="828675" cy="809961"/>
            <a:chOff x="-93175" y="1999914"/>
            <a:chExt cx="931530" cy="931530"/>
          </a:xfrm>
        </p:grpSpPr>
        <p:pic>
          <p:nvPicPr>
            <p:cNvPr id="10" name="Picture 9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016C4E5E-79D3-F168-0F60-53D2D6927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175" y="1999914"/>
              <a:ext cx="931530" cy="93153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2D93D58-BF49-3777-A6C5-B89B51357530}"/>
                </a:ext>
              </a:extLst>
            </p:cNvPr>
            <p:cNvSpPr txBox="1"/>
            <p:nvPr/>
          </p:nvSpPr>
          <p:spPr>
            <a:xfrm>
              <a:off x="-46532" y="2204069"/>
              <a:ext cx="826010" cy="601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Medium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ADCE792-5743-4519-B1C2-4652CF1FDF41}"/>
              </a:ext>
            </a:extLst>
          </p:cNvPr>
          <p:cNvSpPr txBox="1"/>
          <p:nvPr/>
        </p:nvSpPr>
        <p:spPr>
          <a:xfrm>
            <a:off x="1094748" y="1833495"/>
            <a:ext cx="9220515" cy="2955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>
              <a:lnSpc>
                <a:spcPct val="150000"/>
              </a:lnSpc>
              <a:defRPr/>
            </a:pPr>
            <a:r>
              <a:rPr kumimoji="0" lang="en-US" sz="32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vi-VN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Hè năm ấy, Va-li-a theo bố mẹ đi xem xiếc. Em thích nhất tiết mục “Cô gái phi ngựa đánh đàn”. Va-li-a nghĩ: “Cô ấy thật xinh đẹp và dũng cảm!”. Và em mơ ước trở thành diễn viên phi ngựa.</a:t>
            </a:r>
            <a:endParaRPr lang="en-US" sz="3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355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456CA406-E562-45AF-9573-FEBA0628F7C3}"/>
              </a:ext>
            </a:extLst>
          </p:cNvPr>
          <p:cNvSpPr/>
          <p:nvPr/>
        </p:nvSpPr>
        <p:spPr>
          <a:xfrm>
            <a:off x="1042670" y="1671488"/>
            <a:ext cx="10323632" cy="2903209"/>
          </a:xfrm>
          <a:custGeom>
            <a:avLst/>
            <a:gdLst>
              <a:gd name="connsiteX0" fmla="*/ 0 w 10323632"/>
              <a:gd name="connsiteY0" fmla="*/ 363801 h 2903209"/>
              <a:gd name="connsiteX1" fmla="*/ 363801 w 10323632"/>
              <a:gd name="connsiteY1" fmla="*/ 0 h 2903209"/>
              <a:gd name="connsiteX2" fmla="*/ 857311 w 10323632"/>
              <a:gd name="connsiteY2" fmla="*/ 0 h 2903209"/>
              <a:gd name="connsiteX3" fmla="*/ 1446782 w 10323632"/>
              <a:gd name="connsiteY3" fmla="*/ 0 h 2903209"/>
              <a:gd name="connsiteX4" fmla="*/ 2036252 w 10323632"/>
              <a:gd name="connsiteY4" fmla="*/ 0 h 2903209"/>
              <a:gd name="connsiteX5" fmla="*/ 2433802 w 10323632"/>
              <a:gd name="connsiteY5" fmla="*/ 0 h 2903209"/>
              <a:gd name="connsiteX6" fmla="*/ 3023272 w 10323632"/>
              <a:gd name="connsiteY6" fmla="*/ 0 h 2903209"/>
              <a:gd name="connsiteX7" fmla="*/ 3516782 w 10323632"/>
              <a:gd name="connsiteY7" fmla="*/ 0 h 2903209"/>
              <a:gd name="connsiteX8" fmla="*/ 3914332 w 10323632"/>
              <a:gd name="connsiteY8" fmla="*/ 0 h 2903209"/>
              <a:gd name="connsiteX9" fmla="*/ 4791683 w 10323632"/>
              <a:gd name="connsiteY9" fmla="*/ 0 h 2903209"/>
              <a:gd name="connsiteX10" fmla="*/ 5477114 w 10323632"/>
              <a:gd name="connsiteY10" fmla="*/ 0 h 2903209"/>
              <a:gd name="connsiteX11" fmla="*/ 6066585 w 10323632"/>
              <a:gd name="connsiteY11" fmla="*/ 0 h 2903209"/>
              <a:gd name="connsiteX12" fmla="*/ 6847976 w 10323632"/>
              <a:gd name="connsiteY12" fmla="*/ 0 h 2903209"/>
              <a:gd name="connsiteX13" fmla="*/ 7533406 w 10323632"/>
              <a:gd name="connsiteY13" fmla="*/ 0 h 2903209"/>
              <a:gd name="connsiteX14" fmla="*/ 8122877 w 10323632"/>
              <a:gd name="connsiteY14" fmla="*/ 0 h 2903209"/>
              <a:gd name="connsiteX15" fmla="*/ 8520426 w 10323632"/>
              <a:gd name="connsiteY15" fmla="*/ 0 h 2903209"/>
              <a:gd name="connsiteX16" fmla="*/ 9109897 w 10323632"/>
              <a:gd name="connsiteY16" fmla="*/ 0 h 2903209"/>
              <a:gd name="connsiteX17" fmla="*/ 9959831 w 10323632"/>
              <a:gd name="connsiteY17" fmla="*/ 0 h 2903209"/>
              <a:gd name="connsiteX18" fmla="*/ 10323632 w 10323632"/>
              <a:gd name="connsiteY18" fmla="*/ 363801 h 2903209"/>
              <a:gd name="connsiteX19" fmla="*/ 10323632 w 10323632"/>
              <a:gd name="connsiteY19" fmla="*/ 842435 h 2903209"/>
              <a:gd name="connsiteX20" fmla="*/ 10323632 w 10323632"/>
              <a:gd name="connsiteY20" fmla="*/ 1429848 h 2903209"/>
              <a:gd name="connsiteX21" fmla="*/ 10323632 w 10323632"/>
              <a:gd name="connsiteY21" fmla="*/ 1930238 h 2903209"/>
              <a:gd name="connsiteX22" fmla="*/ 10323632 w 10323632"/>
              <a:gd name="connsiteY22" fmla="*/ 2539408 h 2903209"/>
              <a:gd name="connsiteX23" fmla="*/ 9959831 w 10323632"/>
              <a:gd name="connsiteY23" fmla="*/ 2903209 h 2903209"/>
              <a:gd name="connsiteX24" fmla="*/ 9370361 w 10323632"/>
              <a:gd name="connsiteY24" fmla="*/ 2903209 h 2903209"/>
              <a:gd name="connsiteX25" fmla="*/ 8684930 w 10323632"/>
              <a:gd name="connsiteY25" fmla="*/ 2903209 h 2903209"/>
              <a:gd name="connsiteX26" fmla="*/ 7903539 w 10323632"/>
              <a:gd name="connsiteY26" fmla="*/ 2903209 h 2903209"/>
              <a:gd name="connsiteX27" fmla="*/ 7122148 w 10323632"/>
              <a:gd name="connsiteY27" fmla="*/ 2903209 h 2903209"/>
              <a:gd name="connsiteX28" fmla="*/ 6628638 w 10323632"/>
              <a:gd name="connsiteY28" fmla="*/ 2903209 h 2903209"/>
              <a:gd name="connsiteX29" fmla="*/ 6231088 w 10323632"/>
              <a:gd name="connsiteY29" fmla="*/ 2903209 h 2903209"/>
              <a:gd name="connsiteX30" fmla="*/ 5353737 w 10323632"/>
              <a:gd name="connsiteY30" fmla="*/ 2903209 h 2903209"/>
              <a:gd name="connsiteX31" fmla="*/ 4764266 w 10323632"/>
              <a:gd name="connsiteY31" fmla="*/ 2903209 h 2903209"/>
              <a:gd name="connsiteX32" fmla="*/ 4174796 w 10323632"/>
              <a:gd name="connsiteY32" fmla="*/ 2903209 h 2903209"/>
              <a:gd name="connsiteX33" fmla="*/ 3489365 w 10323632"/>
              <a:gd name="connsiteY33" fmla="*/ 2903209 h 2903209"/>
              <a:gd name="connsiteX34" fmla="*/ 2612014 w 10323632"/>
              <a:gd name="connsiteY34" fmla="*/ 2903209 h 2903209"/>
              <a:gd name="connsiteX35" fmla="*/ 2022543 w 10323632"/>
              <a:gd name="connsiteY35" fmla="*/ 2903209 h 2903209"/>
              <a:gd name="connsiteX36" fmla="*/ 1337113 w 10323632"/>
              <a:gd name="connsiteY36" fmla="*/ 2903209 h 2903209"/>
              <a:gd name="connsiteX37" fmla="*/ 363801 w 10323632"/>
              <a:gd name="connsiteY37" fmla="*/ 2903209 h 2903209"/>
              <a:gd name="connsiteX38" fmla="*/ 0 w 10323632"/>
              <a:gd name="connsiteY38" fmla="*/ 2539408 h 2903209"/>
              <a:gd name="connsiteX39" fmla="*/ 0 w 10323632"/>
              <a:gd name="connsiteY39" fmla="*/ 2039018 h 2903209"/>
              <a:gd name="connsiteX40" fmla="*/ 0 w 10323632"/>
              <a:gd name="connsiteY40" fmla="*/ 1451605 h 2903209"/>
              <a:gd name="connsiteX41" fmla="*/ 0 w 10323632"/>
              <a:gd name="connsiteY41" fmla="*/ 907703 h 2903209"/>
              <a:gd name="connsiteX42" fmla="*/ 0 w 10323632"/>
              <a:gd name="connsiteY42" fmla="*/ 363801 h 290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323632" h="2903209" fill="none" extrusionOk="0">
                <a:moveTo>
                  <a:pt x="0" y="363801"/>
                </a:moveTo>
                <a:cubicBezTo>
                  <a:pt x="30591" y="164227"/>
                  <a:pt x="151158" y="20221"/>
                  <a:pt x="363801" y="0"/>
                </a:cubicBezTo>
                <a:cubicBezTo>
                  <a:pt x="497035" y="-14122"/>
                  <a:pt x="635227" y="-9699"/>
                  <a:pt x="857311" y="0"/>
                </a:cubicBezTo>
                <a:cubicBezTo>
                  <a:pt x="1079395" y="9699"/>
                  <a:pt x="1187612" y="11393"/>
                  <a:pt x="1446782" y="0"/>
                </a:cubicBezTo>
                <a:cubicBezTo>
                  <a:pt x="1705952" y="-11393"/>
                  <a:pt x="1896231" y="-2883"/>
                  <a:pt x="2036252" y="0"/>
                </a:cubicBezTo>
                <a:cubicBezTo>
                  <a:pt x="2176273" y="2883"/>
                  <a:pt x="2324402" y="15632"/>
                  <a:pt x="2433802" y="0"/>
                </a:cubicBezTo>
                <a:cubicBezTo>
                  <a:pt x="2543202" y="-15632"/>
                  <a:pt x="2747201" y="9809"/>
                  <a:pt x="3023272" y="0"/>
                </a:cubicBezTo>
                <a:cubicBezTo>
                  <a:pt x="3299343" y="-9809"/>
                  <a:pt x="3353962" y="-15062"/>
                  <a:pt x="3516782" y="0"/>
                </a:cubicBezTo>
                <a:cubicBezTo>
                  <a:pt x="3679602" y="15062"/>
                  <a:pt x="3797757" y="-1269"/>
                  <a:pt x="3914332" y="0"/>
                </a:cubicBezTo>
                <a:cubicBezTo>
                  <a:pt x="4030907" y="1269"/>
                  <a:pt x="4356886" y="7491"/>
                  <a:pt x="4791683" y="0"/>
                </a:cubicBezTo>
                <a:cubicBezTo>
                  <a:pt x="5226480" y="-7491"/>
                  <a:pt x="5215508" y="-14294"/>
                  <a:pt x="5477114" y="0"/>
                </a:cubicBezTo>
                <a:cubicBezTo>
                  <a:pt x="5738720" y="14294"/>
                  <a:pt x="5814005" y="-23733"/>
                  <a:pt x="6066585" y="0"/>
                </a:cubicBezTo>
                <a:cubicBezTo>
                  <a:pt x="6319165" y="23733"/>
                  <a:pt x="6524888" y="-35165"/>
                  <a:pt x="6847976" y="0"/>
                </a:cubicBezTo>
                <a:cubicBezTo>
                  <a:pt x="7171064" y="35165"/>
                  <a:pt x="7336867" y="14190"/>
                  <a:pt x="7533406" y="0"/>
                </a:cubicBezTo>
                <a:cubicBezTo>
                  <a:pt x="7729945" y="-14190"/>
                  <a:pt x="7957080" y="14633"/>
                  <a:pt x="8122877" y="0"/>
                </a:cubicBezTo>
                <a:cubicBezTo>
                  <a:pt x="8288674" y="-14633"/>
                  <a:pt x="8379650" y="-9156"/>
                  <a:pt x="8520426" y="0"/>
                </a:cubicBezTo>
                <a:cubicBezTo>
                  <a:pt x="8661202" y="9156"/>
                  <a:pt x="8972172" y="-16832"/>
                  <a:pt x="9109897" y="0"/>
                </a:cubicBezTo>
                <a:cubicBezTo>
                  <a:pt x="9247622" y="16832"/>
                  <a:pt x="9728320" y="17824"/>
                  <a:pt x="9959831" y="0"/>
                </a:cubicBezTo>
                <a:cubicBezTo>
                  <a:pt x="10157184" y="-4740"/>
                  <a:pt x="10337314" y="175901"/>
                  <a:pt x="10323632" y="363801"/>
                </a:cubicBezTo>
                <a:cubicBezTo>
                  <a:pt x="10331604" y="493684"/>
                  <a:pt x="10314315" y="714389"/>
                  <a:pt x="10323632" y="842435"/>
                </a:cubicBezTo>
                <a:cubicBezTo>
                  <a:pt x="10332949" y="970481"/>
                  <a:pt x="10298836" y="1283244"/>
                  <a:pt x="10323632" y="1429848"/>
                </a:cubicBezTo>
                <a:cubicBezTo>
                  <a:pt x="10348428" y="1576452"/>
                  <a:pt x="10337555" y="1680691"/>
                  <a:pt x="10323632" y="1930238"/>
                </a:cubicBezTo>
                <a:cubicBezTo>
                  <a:pt x="10309710" y="2179785"/>
                  <a:pt x="10293329" y="2332130"/>
                  <a:pt x="10323632" y="2539408"/>
                </a:cubicBezTo>
                <a:cubicBezTo>
                  <a:pt x="10284923" y="2751669"/>
                  <a:pt x="10174421" y="2870207"/>
                  <a:pt x="9959831" y="2903209"/>
                </a:cubicBezTo>
                <a:cubicBezTo>
                  <a:pt x="9765993" y="2929946"/>
                  <a:pt x="9619745" y="2881842"/>
                  <a:pt x="9370361" y="2903209"/>
                </a:cubicBezTo>
                <a:cubicBezTo>
                  <a:pt x="9120977" y="2924577"/>
                  <a:pt x="8961746" y="2875032"/>
                  <a:pt x="8684930" y="2903209"/>
                </a:cubicBezTo>
                <a:cubicBezTo>
                  <a:pt x="8408114" y="2931386"/>
                  <a:pt x="8191023" y="2898303"/>
                  <a:pt x="7903539" y="2903209"/>
                </a:cubicBezTo>
                <a:cubicBezTo>
                  <a:pt x="7616055" y="2908115"/>
                  <a:pt x="7397661" y="2924269"/>
                  <a:pt x="7122148" y="2903209"/>
                </a:cubicBezTo>
                <a:cubicBezTo>
                  <a:pt x="6846635" y="2882149"/>
                  <a:pt x="6779611" y="2911996"/>
                  <a:pt x="6628638" y="2903209"/>
                </a:cubicBezTo>
                <a:cubicBezTo>
                  <a:pt x="6477665" y="2894423"/>
                  <a:pt x="6341304" y="2883333"/>
                  <a:pt x="6231088" y="2903209"/>
                </a:cubicBezTo>
                <a:cubicBezTo>
                  <a:pt x="6120872" y="2923086"/>
                  <a:pt x="5765208" y="2876406"/>
                  <a:pt x="5353737" y="2903209"/>
                </a:cubicBezTo>
                <a:cubicBezTo>
                  <a:pt x="4942266" y="2930012"/>
                  <a:pt x="5008034" y="2924461"/>
                  <a:pt x="4764266" y="2903209"/>
                </a:cubicBezTo>
                <a:cubicBezTo>
                  <a:pt x="4520498" y="2881957"/>
                  <a:pt x="4344101" y="2920923"/>
                  <a:pt x="4174796" y="2903209"/>
                </a:cubicBezTo>
                <a:cubicBezTo>
                  <a:pt x="4005491" y="2885496"/>
                  <a:pt x="3789482" y="2909944"/>
                  <a:pt x="3489365" y="2903209"/>
                </a:cubicBezTo>
                <a:cubicBezTo>
                  <a:pt x="3189248" y="2896474"/>
                  <a:pt x="2795877" y="2926717"/>
                  <a:pt x="2612014" y="2903209"/>
                </a:cubicBezTo>
                <a:cubicBezTo>
                  <a:pt x="2428151" y="2879701"/>
                  <a:pt x="2276258" y="2920960"/>
                  <a:pt x="2022543" y="2903209"/>
                </a:cubicBezTo>
                <a:cubicBezTo>
                  <a:pt x="1768828" y="2885458"/>
                  <a:pt x="1608766" y="2886278"/>
                  <a:pt x="1337113" y="2903209"/>
                </a:cubicBezTo>
                <a:cubicBezTo>
                  <a:pt x="1065460" y="2920141"/>
                  <a:pt x="695415" y="2946886"/>
                  <a:pt x="363801" y="2903209"/>
                </a:cubicBezTo>
                <a:cubicBezTo>
                  <a:pt x="147937" y="2905353"/>
                  <a:pt x="-38254" y="2764351"/>
                  <a:pt x="0" y="2539408"/>
                </a:cubicBezTo>
                <a:cubicBezTo>
                  <a:pt x="-4999" y="2362869"/>
                  <a:pt x="3107" y="2147736"/>
                  <a:pt x="0" y="2039018"/>
                </a:cubicBezTo>
                <a:cubicBezTo>
                  <a:pt x="-3107" y="1930300"/>
                  <a:pt x="-18964" y="1708678"/>
                  <a:pt x="0" y="1451605"/>
                </a:cubicBezTo>
                <a:cubicBezTo>
                  <a:pt x="18964" y="1194532"/>
                  <a:pt x="-19153" y="1099643"/>
                  <a:pt x="0" y="907703"/>
                </a:cubicBezTo>
                <a:cubicBezTo>
                  <a:pt x="19153" y="715763"/>
                  <a:pt x="12338" y="496758"/>
                  <a:pt x="0" y="363801"/>
                </a:cubicBezTo>
                <a:close/>
              </a:path>
              <a:path w="10323632" h="2903209" stroke="0" extrusionOk="0">
                <a:moveTo>
                  <a:pt x="0" y="363801"/>
                </a:moveTo>
                <a:cubicBezTo>
                  <a:pt x="1386" y="205263"/>
                  <a:pt x="185656" y="40699"/>
                  <a:pt x="363801" y="0"/>
                </a:cubicBezTo>
                <a:cubicBezTo>
                  <a:pt x="583503" y="19940"/>
                  <a:pt x="940567" y="-20394"/>
                  <a:pt x="1145192" y="0"/>
                </a:cubicBezTo>
                <a:cubicBezTo>
                  <a:pt x="1349817" y="20394"/>
                  <a:pt x="1439768" y="-14011"/>
                  <a:pt x="1638702" y="0"/>
                </a:cubicBezTo>
                <a:cubicBezTo>
                  <a:pt x="1837636" y="14011"/>
                  <a:pt x="1902866" y="-24279"/>
                  <a:pt x="2132212" y="0"/>
                </a:cubicBezTo>
                <a:cubicBezTo>
                  <a:pt x="2361558" y="24279"/>
                  <a:pt x="2588150" y="2771"/>
                  <a:pt x="2913603" y="0"/>
                </a:cubicBezTo>
                <a:cubicBezTo>
                  <a:pt x="3239056" y="-2771"/>
                  <a:pt x="3323278" y="-5735"/>
                  <a:pt x="3503074" y="0"/>
                </a:cubicBezTo>
                <a:cubicBezTo>
                  <a:pt x="3682870" y="5735"/>
                  <a:pt x="4116967" y="642"/>
                  <a:pt x="4380425" y="0"/>
                </a:cubicBezTo>
                <a:cubicBezTo>
                  <a:pt x="4643883" y="-642"/>
                  <a:pt x="4833098" y="-41677"/>
                  <a:pt x="5257776" y="0"/>
                </a:cubicBezTo>
                <a:cubicBezTo>
                  <a:pt x="5682454" y="41677"/>
                  <a:pt x="5752051" y="7435"/>
                  <a:pt x="6039167" y="0"/>
                </a:cubicBezTo>
                <a:cubicBezTo>
                  <a:pt x="6326283" y="-7435"/>
                  <a:pt x="6350993" y="4114"/>
                  <a:pt x="6532677" y="0"/>
                </a:cubicBezTo>
                <a:cubicBezTo>
                  <a:pt x="6714361" y="-4114"/>
                  <a:pt x="6776093" y="13210"/>
                  <a:pt x="6930227" y="0"/>
                </a:cubicBezTo>
                <a:cubicBezTo>
                  <a:pt x="7084361" y="-13210"/>
                  <a:pt x="7568945" y="7692"/>
                  <a:pt x="7807579" y="0"/>
                </a:cubicBezTo>
                <a:cubicBezTo>
                  <a:pt x="8046213" y="-7692"/>
                  <a:pt x="8345155" y="2108"/>
                  <a:pt x="8493009" y="0"/>
                </a:cubicBezTo>
                <a:cubicBezTo>
                  <a:pt x="8640863" y="-2108"/>
                  <a:pt x="8972826" y="26190"/>
                  <a:pt x="9178440" y="0"/>
                </a:cubicBezTo>
                <a:cubicBezTo>
                  <a:pt x="9384054" y="-26190"/>
                  <a:pt x="9743739" y="-17621"/>
                  <a:pt x="9959831" y="0"/>
                </a:cubicBezTo>
                <a:cubicBezTo>
                  <a:pt x="10183462" y="-6635"/>
                  <a:pt x="10325866" y="200711"/>
                  <a:pt x="10323632" y="363801"/>
                </a:cubicBezTo>
                <a:cubicBezTo>
                  <a:pt x="10296333" y="481828"/>
                  <a:pt x="10308503" y="761609"/>
                  <a:pt x="10323632" y="951215"/>
                </a:cubicBezTo>
                <a:cubicBezTo>
                  <a:pt x="10338761" y="1140821"/>
                  <a:pt x="10322408" y="1252815"/>
                  <a:pt x="10323632" y="1473361"/>
                </a:cubicBezTo>
                <a:cubicBezTo>
                  <a:pt x="10324856" y="1693907"/>
                  <a:pt x="10334762" y="1862851"/>
                  <a:pt x="10323632" y="2060774"/>
                </a:cubicBezTo>
                <a:cubicBezTo>
                  <a:pt x="10312502" y="2258697"/>
                  <a:pt x="10310256" y="2306716"/>
                  <a:pt x="10323632" y="2539408"/>
                </a:cubicBezTo>
                <a:cubicBezTo>
                  <a:pt x="10333481" y="2737652"/>
                  <a:pt x="10197092" y="2921708"/>
                  <a:pt x="9959831" y="2903209"/>
                </a:cubicBezTo>
                <a:cubicBezTo>
                  <a:pt x="9820511" y="2882767"/>
                  <a:pt x="9663427" y="2885392"/>
                  <a:pt x="9466321" y="2903209"/>
                </a:cubicBezTo>
                <a:cubicBezTo>
                  <a:pt x="9269215" y="2921027"/>
                  <a:pt x="8839454" y="2931030"/>
                  <a:pt x="8588970" y="2903209"/>
                </a:cubicBezTo>
                <a:cubicBezTo>
                  <a:pt x="8338486" y="2875388"/>
                  <a:pt x="8243223" y="2875033"/>
                  <a:pt x="7999499" y="2903209"/>
                </a:cubicBezTo>
                <a:cubicBezTo>
                  <a:pt x="7755775" y="2931385"/>
                  <a:pt x="7413297" y="2914623"/>
                  <a:pt x="7122148" y="2903209"/>
                </a:cubicBezTo>
                <a:cubicBezTo>
                  <a:pt x="6830999" y="2891795"/>
                  <a:pt x="6580263" y="2946074"/>
                  <a:pt x="6244797" y="2903209"/>
                </a:cubicBezTo>
                <a:cubicBezTo>
                  <a:pt x="5909331" y="2860344"/>
                  <a:pt x="5789529" y="2914553"/>
                  <a:pt x="5655326" y="2903209"/>
                </a:cubicBezTo>
                <a:cubicBezTo>
                  <a:pt x="5521123" y="2891865"/>
                  <a:pt x="5428384" y="2912834"/>
                  <a:pt x="5257776" y="2903209"/>
                </a:cubicBezTo>
                <a:cubicBezTo>
                  <a:pt x="5087168" y="2893585"/>
                  <a:pt x="4927671" y="2908491"/>
                  <a:pt x="4764266" y="2903209"/>
                </a:cubicBezTo>
                <a:cubicBezTo>
                  <a:pt x="4600861" y="2897928"/>
                  <a:pt x="4374947" y="2916484"/>
                  <a:pt x="4270756" y="2903209"/>
                </a:cubicBezTo>
                <a:cubicBezTo>
                  <a:pt x="4166565" y="2889935"/>
                  <a:pt x="3854391" y="2895054"/>
                  <a:pt x="3489365" y="2903209"/>
                </a:cubicBezTo>
                <a:cubicBezTo>
                  <a:pt x="3124339" y="2911364"/>
                  <a:pt x="3255791" y="2891522"/>
                  <a:pt x="3091815" y="2903209"/>
                </a:cubicBezTo>
                <a:cubicBezTo>
                  <a:pt x="2927839" y="2914897"/>
                  <a:pt x="2800102" y="2897491"/>
                  <a:pt x="2598305" y="2903209"/>
                </a:cubicBezTo>
                <a:cubicBezTo>
                  <a:pt x="2396508" y="2908928"/>
                  <a:pt x="1930605" y="2875613"/>
                  <a:pt x="1720954" y="2903209"/>
                </a:cubicBezTo>
                <a:cubicBezTo>
                  <a:pt x="1511303" y="2930805"/>
                  <a:pt x="1440535" y="2885384"/>
                  <a:pt x="1323404" y="2903209"/>
                </a:cubicBezTo>
                <a:cubicBezTo>
                  <a:pt x="1206273" y="2921035"/>
                  <a:pt x="634624" y="2941247"/>
                  <a:pt x="363801" y="2903209"/>
                </a:cubicBezTo>
                <a:cubicBezTo>
                  <a:pt x="197728" y="2903506"/>
                  <a:pt x="15516" y="2767696"/>
                  <a:pt x="0" y="2539408"/>
                </a:cubicBezTo>
                <a:cubicBezTo>
                  <a:pt x="-9042" y="2405646"/>
                  <a:pt x="1781" y="2206236"/>
                  <a:pt x="0" y="1973750"/>
                </a:cubicBezTo>
                <a:cubicBezTo>
                  <a:pt x="-1781" y="1741264"/>
                  <a:pt x="-21915" y="1552726"/>
                  <a:pt x="0" y="1429848"/>
                </a:cubicBezTo>
                <a:cubicBezTo>
                  <a:pt x="21915" y="1306970"/>
                  <a:pt x="-4584" y="1109333"/>
                  <a:pt x="0" y="842435"/>
                </a:cubicBezTo>
                <a:cubicBezTo>
                  <a:pt x="4584" y="575537"/>
                  <a:pt x="9582" y="556301"/>
                  <a:pt x="0" y="363801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692150" algn="just">
              <a:lnSpc>
                <a:spcPct val="120000"/>
              </a:lnSpc>
              <a:defRPr/>
            </a:pPr>
            <a:r>
              <a:rPr lang="vi-VN" sz="400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 trước tiên của cháu là quét chuồng ngựa và làm quen với con ngựa này, bạn biểu diễn của cháu đấy.</a:t>
            </a:r>
            <a:endParaRPr lang="en-US" sz="400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5C49949-336F-4C56-E943-D60E2BB0E67E}"/>
              </a:ext>
            </a:extLst>
          </p:cNvPr>
          <p:cNvCxnSpPr>
            <a:cxnSpLocks/>
          </p:cNvCxnSpPr>
          <p:nvPr/>
        </p:nvCxnSpPr>
        <p:spPr>
          <a:xfrm flipH="1">
            <a:off x="2367343" y="2879315"/>
            <a:ext cx="137732" cy="4875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2C2EF3C6-7CF4-F2C3-2F53-3D0A892A9392}"/>
              </a:ext>
            </a:extLst>
          </p:cNvPr>
          <p:cNvGrpSpPr/>
          <p:nvPr/>
        </p:nvGrpSpPr>
        <p:grpSpPr>
          <a:xfrm>
            <a:off x="6431662" y="3583862"/>
            <a:ext cx="160908" cy="538415"/>
            <a:chOff x="1523998" y="3003802"/>
            <a:chExt cx="220042" cy="520776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00681EC-A51D-B9A2-0ACC-FB332125BD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23998" y="3003802"/>
              <a:ext cx="137732" cy="48755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298A17C-E64A-4EDB-7136-660DDF6DC8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06308" y="3037024"/>
              <a:ext cx="137732" cy="48755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34A8291-D27E-B0C3-F4B5-0460A37DD7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48" t="18888" r="4766" b="26627"/>
          <a:stretch/>
        </p:blipFill>
        <p:spPr>
          <a:xfrm>
            <a:off x="2888154" y="320785"/>
            <a:ext cx="6684931" cy="128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81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56F4305-5253-444F-B2BC-2E7DE5BA681A}"/>
              </a:ext>
            </a:extLst>
          </p:cNvPr>
          <p:cNvSpPr/>
          <p:nvPr/>
        </p:nvSpPr>
        <p:spPr>
          <a:xfrm>
            <a:off x="751122" y="952741"/>
            <a:ext cx="10674850" cy="3886846"/>
          </a:xfrm>
          <a:custGeom>
            <a:avLst/>
            <a:gdLst>
              <a:gd name="connsiteX0" fmla="*/ 0 w 10674850"/>
              <a:gd name="connsiteY0" fmla="*/ 647821 h 3886846"/>
              <a:gd name="connsiteX1" fmla="*/ 647821 w 10674850"/>
              <a:gd name="connsiteY1" fmla="*/ 0 h 3886846"/>
              <a:gd name="connsiteX2" fmla="*/ 1130180 w 10674850"/>
              <a:gd name="connsiteY2" fmla="*/ 0 h 3886846"/>
              <a:gd name="connsiteX3" fmla="*/ 1612540 w 10674850"/>
              <a:gd name="connsiteY3" fmla="*/ 0 h 3886846"/>
              <a:gd name="connsiteX4" fmla="*/ 2094899 w 10674850"/>
              <a:gd name="connsiteY4" fmla="*/ 0 h 3886846"/>
              <a:gd name="connsiteX5" fmla="*/ 2952426 w 10674850"/>
              <a:gd name="connsiteY5" fmla="*/ 0 h 3886846"/>
              <a:gd name="connsiteX6" fmla="*/ 3434786 w 10674850"/>
              <a:gd name="connsiteY6" fmla="*/ 0 h 3886846"/>
              <a:gd name="connsiteX7" fmla="*/ 4292313 w 10674850"/>
              <a:gd name="connsiteY7" fmla="*/ 0 h 3886846"/>
              <a:gd name="connsiteX8" fmla="*/ 4680880 w 10674850"/>
              <a:gd name="connsiteY8" fmla="*/ 0 h 3886846"/>
              <a:gd name="connsiteX9" fmla="*/ 5257032 w 10674850"/>
              <a:gd name="connsiteY9" fmla="*/ 0 h 3886846"/>
              <a:gd name="connsiteX10" fmla="*/ 5833183 w 10674850"/>
              <a:gd name="connsiteY10" fmla="*/ 0 h 3886846"/>
              <a:gd name="connsiteX11" fmla="*/ 6690711 w 10674850"/>
              <a:gd name="connsiteY11" fmla="*/ 0 h 3886846"/>
              <a:gd name="connsiteX12" fmla="*/ 7360654 w 10674850"/>
              <a:gd name="connsiteY12" fmla="*/ 0 h 3886846"/>
              <a:gd name="connsiteX13" fmla="*/ 8218182 w 10674850"/>
              <a:gd name="connsiteY13" fmla="*/ 0 h 3886846"/>
              <a:gd name="connsiteX14" fmla="*/ 9075709 w 10674850"/>
              <a:gd name="connsiteY14" fmla="*/ 0 h 3886846"/>
              <a:gd name="connsiteX15" fmla="*/ 10027029 w 10674850"/>
              <a:gd name="connsiteY15" fmla="*/ 0 h 3886846"/>
              <a:gd name="connsiteX16" fmla="*/ 10674850 w 10674850"/>
              <a:gd name="connsiteY16" fmla="*/ 647821 h 3886846"/>
              <a:gd name="connsiteX17" fmla="*/ 10674850 w 10674850"/>
              <a:gd name="connsiteY17" fmla="*/ 1243798 h 3886846"/>
              <a:gd name="connsiteX18" fmla="*/ 10674850 w 10674850"/>
              <a:gd name="connsiteY18" fmla="*/ 1839775 h 3886846"/>
              <a:gd name="connsiteX19" fmla="*/ 10674850 w 10674850"/>
              <a:gd name="connsiteY19" fmla="*/ 2487576 h 3886846"/>
              <a:gd name="connsiteX20" fmla="*/ 10674850 w 10674850"/>
              <a:gd name="connsiteY20" fmla="*/ 3239025 h 3886846"/>
              <a:gd name="connsiteX21" fmla="*/ 10027029 w 10674850"/>
              <a:gd name="connsiteY21" fmla="*/ 3886846 h 3886846"/>
              <a:gd name="connsiteX22" fmla="*/ 9638462 w 10674850"/>
              <a:gd name="connsiteY22" fmla="*/ 3886846 h 3886846"/>
              <a:gd name="connsiteX23" fmla="*/ 8968518 w 10674850"/>
              <a:gd name="connsiteY23" fmla="*/ 3886846 h 3886846"/>
              <a:gd name="connsiteX24" fmla="*/ 8204783 w 10674850"/>
              <a:gd name="connsiteY24" fmla="*/ 3886846 h 3886846"/>
              <a:gd name="connsiteX25" fmla="*/ 7722424 w 10674850"/>
              <a:gd name="connsiteY25" fmla="*/ 3886846 h 3886846"/>
              <a:gd name="connsiteX26" fmla="*/ 7333856 w 10674850"/>
              <a:gd name="connsiteY26" fmla="*/ 3886846 h 3886846"/>
              <a:gd name="connsiteX27" fmla="*/ 6945289 w 10674850"/>
              <a:gd name="connsiteY27" fmla="*/ 3886846 h 3886846"/>
              <a:gd name="connsiteX28" fmla="*/ 6556722 w 10674850"/>
              <a:gd name="connsiteY28" fmla="*/ 3886846 h 3886846"/>
              <a:gd name="connsiteX29" fmla="*/ 5699194 w 10674850"/>
              <a:gd name="connsiteY29" fmla="*/ 3886846 h 3886846"/>
              <a:gd name="connsiteX30" fmla="*/ 5123043 w 10674850"/>
              <a:gd name="connsiteY30" fmla="*/ 3886846 h 3886846"/>
              <a:gd name="connsiteX31" fmla="*/ 4546892 w 10674850"/>
              <a:gd name="connsiteY31" fmla="*/ 3886846 h 3886846"/>
              <a:gd name="connsiteX32" fmla="*/ 3876948 w 10674850"/>
              <a:gd name="connsiteY32" fmla="*/ 3886846 h 3886846"/>
              <a:gd name="connsiteX33" fmla="*/ 3488381 w 10674850"/>
              <a:gd name="connsiteY33" fmla="*/ 3886846 h 3886846"/>
              <a:gd name="connsiteX34" fmla="*/ 2724646 w 10674850"/>
              <a:gd name="connsiteY34" fmla="*/ 3886846 h 3886846"/>
              <a:gd name="connsiteX35" fmla="*/ 1867118 w 10674850"/>
              <a:gd name="connsiteY35" fmla="*/ 3886846 h 3886846"/>
              <a:gd name="connsiteX36" fmla="*/ 647821 w 10674850"/>
              <a:gd name="connsiteY36" fmla="*/ 3886846 h 3886846"/>
              <a:gd name="connsiteX37" fmla="*/ 0 w 10674850"/>
              <a:gd name="connsiteY37" fmla="*/ 3239025 h 3886846"/>
              <a:gd name="connsiteX38" fmla="*/ 0 w 10674850"/>
              <a:gd name="connsiteY38" fmla="*/ 2668960 h 3886846"/>
              <a:gd name="connsiteX39" fmla="*/ 0 w 10674850"/>
              <a:gd name="connsiteY39" fmla="*/ 2098895 h 3886846"/>
              <a:gd name="connsiteX40" fmla="*/ 0 w 10674850"/>
              <a:gd name="connsiteY40" fmla="*/ 1451094 h 3886846"/>
              <a:gd name="connsiteX41" fmla="*/ 0 w 10674850"/>
              <a:gd name="connsiteY41" fmla="*/ 647821 h 3886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0674850" h="3886846" fill="none" extrusionOk="0">
                <a:moveTo>
                  <a:pt x="0" y="647821"/>
                </a:moveTo>
                <a:cubicBezTo>
                  <a:pt x="-57704" y="315969"/>
                  <a:pt x="344219" y="-54923"/>
                  <a:pt x="647821" y="0"/>
                </a:cubicBezTo>
                <a:cubicBezTo>
                  <a:pt x="885408" y="-15173"/>
                  <a:pt x="974295" y="18344"/>
                  <a:pt x="1130180" y="0"/>
                </a:cubicBezTo>
                <a:cubicBezTo>
                  <a:pt x="1286065" y="-18344"/>
                  <a:pt x="1422438" y="-8978"/>
                  <a:pt x="1612540" y="0"/>
                </a:cubicBezTo>
                <a:cubicBezTo>
                  <a:pt x="1802642" y="8978"/>
                  <a:pt x="1868776" y="-1734"/>
                  <a:pt x="2094899" y="0"/>
                </a:cubicBezTo>
                <a:cubicBezTo>
                  <a:pt x="2321022" y="1734"/>
                  <a:pt x="2678347" y="-10349"/>
                  <a:pt x="2952426" y="0"/>
                </a:cubicBezTo>
                <a:cubicBezTo>
                  <a:pt x="3226505" y="10349"/>
                  <a:pt x="3335930" y="-11998"/>
                  <a:pt x="3434786" y="0"/>
                </a:cubicBezTo>
                <a:cubicBezTo>
                  <a:pt x="3533642" y="11998"/>
                  <a:pt x="3880796" y="34033"/>
                  <a:pt x="4292313" y="0"/>
                </a:cubicBezTo>
                <a:cubicBezTo>
                  <a:pt x="4703830" y="-34033"/>
                  <a:pt x="4515346" y="-3914"/>
                  <a:pt x="4680880" y="0"/>
                </a:cubicBezTo>
                <a:cubicBezTo>
                  <a:pt x="4846414" y="3914"/>
                  <a:pt x="5015425" y="-10871"/>
                  <a:pt x="5257032" y="0"/>
                </a:cubicBezTo>
                <a:cubicBezTo>
                  <a:pt x="5498639" y="10871"/>
                  <a:pt x="5649491" y="27313"/>
                  <a:pt x="5833183" y="0"/>
                </a:cubicBezTo>
                <a:cubicBezTo>
                  <a:pt x="6016875" y="-27313"/>
                  <a:pt x="6291911" y="42666"/>
                  <a:pt x="6690711" y="0"/>
                </a:cubicBezTo>
                <a:cubicBezTo>
                  <a:pt x="7089511" y="-42666"/>
                  <a:pt x="7225354" y="22233"/>
                  <a:pt x="7360654" y="0"/>
                </a:cubicBezTo>
                <a:cubicBezTo>
                  <a:pt x="7495954" y="-22233"/>
                  <a:pt x="7918864" y="-37356"/>
                  <a:pt x="8218182" y="0"/>
                </a:cubicBezTo>
                <a:cubicBezTo>
                  <a:pt x="8517500" y="37356"/>
                  <a:pt x="8720710" y="17783"/>
                  <a:pt x="9075709" y="0"/>
                </a:cubicBezTo>
                <a:cubicBezTo>
                  <a:pt x="9430708" y="-17783"/>
                  <a:pt x="9590565" y="21498"/>
                  <a:pt x="10027029" y="0"/>
                </a:cubicBezTo>
                <a:cubicBezTo>
                  <a:pt x="10394254" y="16265"/>
                  <a:pt x="10693987" y="355175"/>
                  <a:pt x="10674850" y="647821"/>
                </a:cubicBezTo>
                <a:cubicBezTo>
                  <a:pt x="10680427" y="819027"/>
                  <a:pt x="10658148" y="979832"/>
                  <a:pt x="10674850" y="1243798"/>
                </a:cubicBezTo>
                <a:cubicBezTo>
                  <a:pt x="10691552" y="1507764"/>
                  <a:pt x="10651358" y="1543959"/>
                  <a:pt x="10674850" y="1839775"/>
                </a:cubicBezTo>
                <a:cubicBezTo>
                  <a:pt x="10698342" y="2135591"/>
                  <a:pt x="10654393" y="2249313"/>
                  <a:pt x="10674850" y="2487576"/>
                </a:cubicBezTo>
                <a:cubicBezTo>
                  <a:pt x="10695307" y="2725839"/>
                  <a:pt x="10695951" y="3010497"/>
                  <a:pt x="10674850" y="3239025"/>
                </a:cubicBezTo>
                <a:cubicBezTo>
                  <a:pt x="10653892" y="3598226"/>
                  <a:pt x="10397658" y="3920838"/>
                  <a:pt x="10027029" y="3886846"/>
                </a:cubicBezTo>
                <a:cubicBezTo>
                  <a:pt x="9908197" y="3868055"/>
                  <a:pt x="9759013" y="3901439"/>
                  <a:pt x="9638462" y="3886846"/>
                </a:cubicBezTo>
                <a:cubicBezTo>
                  <a:pt x="9517911" y="3872253"/>
                  <a:pt x="9239232" y="3874125"/>
                  <a:pt x="8968518" y="3886846"/>
                </a:cubicBezTo>
                <a:cubicBezTo>
                  <a:pt x="8697804" y="3899567"/>
                  <a:pt x="8445018" y="3895458"/>
                  <a:pt x="8204783" y="3886846"/>
                </a:cubicBezTo>
                <a:cubicBezTo>
                  <a:pt x="7964548" y="3878234"/>
                  <a:pt x="7864343" y="3906934"/>
                  <a:pt x="7722424" y="3886846"/>
                </a:cubicBezTo>
                <a:cubicBezTo>
                  <a:pt x="7580505" y="3866758"/>
                  <a:pt x="7475434" y="3900390"/>
                  <a:pt x="7333856" y="3886846"/>
                </a:cubicBezTo>
                <a:cubicBezTo>
                  <a:pt x="7192278" y="3873302"/>
                  <a:pt x="7106585" y="3889444"/>
                  <a:pt x="6945289" y="3886846"/>
                </a:cubicBezTo>
                <a:cubicBezTo>
                  <a:pt x="6783993" y="3884248"/>
                  <a:pt x="6647102" y="3889035"/>
                  <a:pt x="6556722" y="3886846"/>
                </a:cubicBezTo>
                <a:cubicBezTo>
                  <a:pt x="6466342" y="3884657"/>
                  <a:pt x="5993759" y="3927813"/>
                  <a:pt x="5699194" y="3886846"/>
                </a:cubicBezTo>
                <a:cubicBezTo>
                  <a:pt x="5404629" y="3845879"/>
                  <a:pt x="5374658" y="3909853"/>
                  <a:pt x="5123043" y="3886846"/>
                </a:cubicBezTo>
                <a:cubicBezTo>
                  <a:pt x="4871428" y="3863839"/>
                  <a:pt x="4800713" y="3881672"/>
                  <a:pt x="4546892" y="3886846"/>
                </a:cubicBezTo>
                <a:cubicBezTo>
                  <a:pt x="4293071" y="3892020"/>
                  <a:pt x="4057807" y="3882422"/>
                  <a:pt x="3876948" y="3886846"/>
                </a:cubicBezTo>
                <a:cubicBezTo>
                  <a:pt x="3696089" y="3891270"/>
                  <a:pt x="3593335" y="3895925"/>
                  <a:pt x="3488381" y="3886846"/>
                </a:cubicBezTo>
                <a:cubicBezTo>
                  <a:pt x="3383427" y="3877767"/>
                  <a:pt x="3052838" y="3891500"/>
                  <a:pt x="2724646" y="3886846"/>
                </a:cubicBezTo>
                <a:cubicBezTo>
                  <a:pt x="2396454" y="3882192"/>
                  <a:pt x="2165375" y="3921091"/>
                  <a:pt x="1867118" y="3886846"/>
                </a:cubicBezTo>
                <a:cubicBezTo>
                  <a:pt x="1568861" y="3852601"/>
                  <a:pt x="1186464" y="3835736"/>
                  <a:pt x="647821" y="3886846"/>
                </a:cubicBezTo>
                <a:cubicBezTo>
                  <a:pt x="316063" y="3946059"/>
                  <a:pt x="62599" y="3576786"/>
                  <a:pt x="0" y="3239025"/>
                </a:cubicBezTo>
                <a:cubicBezTo>
                  <a:pt x="-14693" y="3022963"/>
                  <a:pt x="-28291" y="2814565"/>
                  <a:pt x="0" y="2668960"/>
                </a:cubicBezTo>
                <a:cubicBezTo>
                  <a:pt x="28291" y="2523356"/>
                  <a:pt x="-18390" y="2334146"/>
                  <a:pt x="0" y="2098895"/>
                </a:cubicBezTo>
                <a:cubicBezTo>
                  <a:pt x="18390" y="1863645"/>
                  <a:pt x="18217" y="1715135"/>
                  <a:pt x="0" y="1451094"/>
                </a:cubicBezTo>
                <a:cubicBezTo>
                  <a:pt x="-18217" y="1187053"/>
                  <a:pt x="18926" y="1015788"/>
                  <a:pt x="0" y="647821"/>
                </a:cubicBezTo>
                <a:close/>
              </a:path>
              <a:path w="10674850" h="3886846" stroke="0" extrusionOk="0">
                <a:moveTo>
                  <a:pt x="0" y="647821"/>
                </a:moveTo>
                <a:cubicBezTo>
                  <a:pt x="-8368" y="240354"/>
                  <a:pt x="250957" y="21414"/>
                  <a:pt x="647821" y="0"/>
                </a:cubicBezTo>
                <a:cubicBezTo>
                  <a:pt x="894306" y="-91"/>
                  <a:pt x="1030411" y="3856"/>
                  <a:pt x="1317764" y="0"/>
                </a:cubicBezTo>
                <a:cubicBezTo>
                  <a:pt x="1605117" y="-3856"/>
                  <a:pt x="1696404" y="-3422"/>
                  <a:pt x="1800124" y="0"/>
                </a:cubicBezTo>
                <a:cubicBezTo>
                  <a:pt x="1903844" y="3422"/>
                  <a:pt x="2092555" y="-16563"/>
                  <a:pt x="2188691" y="0"/>
                </a:cubicBezTo>
                <a:cubicBezTo>
                  <a:pt x="2284827" y="16563"/>
                  <a:pt x="2588876" y="-33981"/>
                  <a:pt x="2952426" y="0"/>
                </a:cubicBezTo>
                <a:cubicBezTo>
                  <a:pt x="3315977" y="33981"/>
                  <a:pt x="3454097" y="-26533"/>
                  <a:pt x="3716162" y="0"/>
                </a:cubicBezTo>
                <a:cubicBezTo>
                  <a:pt x="3978227" y="26533"/>
                  <a:pt x="4186169" y="-19670"/>
                  <a:pt x="4386105" y="0"/>
                </a:cubicBezTo>
                <a:cubicBezTo>
                  <a:pt x="4586041" y="19670"/>
                  <a:pt x="4799661" y="-28402"/>
                  <a:pt x="4962257" y="0"/>
                </a:cubicBezTo>
                <a:cubicBezTo>
                  <a:pt x="5124853" y="28402"/>
                  <a:pt x="5390707" y="-4632"/>
                  <a:pt x="5538408" y="0"/>
                </a:cubicBezTo>
                <a:cubicBezTo>
                  <a:pt x="5686109" y="4632"/>
                  <a:pt x="5746484" y="6600"/>
                  <a:pt x="5926975" y="0"/>
                </a:cubicBezTo>
                <a:cubicBezTo>
                  <a:pt x="6107466" y="-6600"/>
                  <a:pt x="6338166" y="-10911"/>
                  <a:pt x="6690711" y="0"/>
                </a:cubicBezTo>
                <a:cubicBezTo>
                  <a:pt x="7043256" y="10911"/>
                  <a:pt x="7096317" y="14203"/>
                  <a:pt x="7266862" y="0"/>
                </a:cubicBezTo>
                <a:cubicBezTo>
                  <a:pt x="7437407" y="-14203"/>
                  <a:pt x="7883367" y="-1453"/>
                  <a:pt x="8124390" y="0"/>
                </a:cubicBezTo>
                <a:cubicBezTo>
                  <a:pt x="8365413" y="1453"/>
                  <a:pt x="8430321" y="-8649"/>
                  <a:pt x="8512957" y="0"/>
                </a:cubicBezTo>
                <a:cubicBezTo>
                  <a:pt x="8595593" y="8649"/>
                  <a:pt x="9186172" y="-3195"/>
                  <a:pt x="9370484" y="0"/>
                </a:cubicBezTo>
                <a:cubicBezTo>
                  <a:pt x="9554796" y="3195"/>
                  <a:pt x="9732579" y="1853"/>
                  <a:pt x="10027029" y="0"/>
                </a:cubicBezTo>
                <a:cubicBezTo>
                  <a:pt x="10354735" y="-59536"/>
                  <a:pt x="10667653" y="328781"/>
                  <a:pt x="10674850" y="647821"/>
                </a:cubicBezTo>
                <a:cubicBezTo>
                  <a:pt x="10673606" y="814525"/>
                  <a:pt x="10650771" y="1183258"/>
                  <a:pt x="10674850" y="1321534"/>
                </a:cubicBezTo>
                <a:cubicBezTo>
                  <a:pt x="10698929" y="1459810"/>
                  <a:pt x="10670369" y="1802254"/>
                  <a:pt x="10674850" y="1943423"/>
                </a:cubicBezTo>
                <a:cubicBezTo>
                  <a:pt x="10679331" y="2084592"/>
                  <a:pt x="10672016" y="2249338"/>
                  <a:pt x="10674850" y="2513488"/>
                </a:cubicBezTo>
                <a:cubicBezTo>
                  <a:pt x="10677684" y="2777638"/>
                  <a:pt x="10671721" y="2882851"/>
                  <a:pt x="10674850" y="3239025"/>
                </a:cubicBezTo>
                <a:cubicBezTo>
                  <a:pt x="10687991" y="3639688"/>
                  <a:pt x="10377175" y="3857242"/>
                  <a:pt x="10027029" y="3886846"/>
                </a:cubicBezTo>
                <a:cubicBezTo>
                  <a:pt x="9865110" y="3889916"/>
                  <a:pt x="9832529" y="3895700"/>
                  <a:pt x="9638462" y="3886846"/>
                </a:cubicBezTo>
                <a:cubicBezTo>
                  <a:pt x="9444395" y="3877992"/>
                  <a:pt x="9133380" y="3862154"/>
                  <a:pt x="8780934" y="3886846"/>
                </a:cubicBezTo>
                <a:cubicBezTo>
                  <a:pt x="8428488" y="3911538"/>
                  <a:pt x="8536944" y="3876269"/>
                  <a:pt x="8392367" y="3886846"/>
                </a:cubicBezTo>
                <a:cubicBezTo>
                  <a:pt x="8247790" y="3897423"/>
                  <a:pt x="8107320" y="3877864"/>
                  <a:pt x="8003800" y="3886846"/>
                </a:cubicBezTo>
                <a:cubicBezTo>
                  <a:pt x="7900280" y="3895828"/>
                  <a:pt x="7747751" y="3876340"/>
                  <a:pt x="7521441" y="3886846"/>
                </a:cubicBezTo>
                <a:cubicBezTo>
                  <a:pt x="7295131" y="3897352"/>
                  <a:pt x="6971772" y="3912572"/>
                  <a:pt x="6663913" y="3886846"/>
                </a:cubicBezTo>
                <a:cubicBezTo>
                  <a:pt x="6356054" y="3861120"/>
                  <a:pt x="6083626" y="3920267"/>
                  <a:pt x="5900177" y="3886846"/>
                </a:cubicBezTo>
                <a:cubicBezTo>
                  <a:pt x="5716728" y="3853425"/>
                  <a:pt x="5399406" y="3880236"/>
                  <a:pt x="5042650" y="3886846"/>
                </a:cubicBezTo>
                <a:cubicBezTo>
                  <a:pt x="4685894" y="3893456"/>
                  <a:pt x="4662259" y="3876768"/>
                  <a:pt x="4560291" y="3886846"/>
                </a:cubicBezTo>
                <a:cubicBezTo>
                  <a:pt x="4458323" y="3896924"/>
                  <a:pt x="4129410" y="3903001"/>
                  <a:pt x="3796555" y="3886846"/>
                </a:cubicBezTo>
                <a:cubicBezTo>
                  <a:pt x="3463700" y="3870691"/>
                  <a:pt x="3461225" y="3863186"/>
                  <a:pt x="3126612" y="3886846"/>
                </a:cubicBezTo>
                <a:cubicBezTo>
                  <a:pt x="2791999" y="3910506"/>
                  <a:pt x="2774548" y="3885751"/>
                  <a:pt x="2550460" y="3886846"/>
                </a:cubicBezTo>
                <a:cubicBezTo>
                  <a:pt x="2326372" y="3887941"/>
                  <a:pt x="2257262" y="3907524"/>
                  <a:pt x="1974309" y="3886846"/>
                </a:cubicBezTo>
                <a:cubicBezTo>
                  <a:pt x="1691356" y="3866168"/>
                  <a:pt x="1652897" y="3886014"/>
                  <a:pt x="1491950" y="3886846"/>
                </a:cubicBezTo>
                <a:cubicBezTo>
                  <a:pt x="1331003" y="3887678"/>
                  <a:pt x="1064820" y="3911860"/>
                  <a:pt x="647821" y="3886846"/>
                </a:cubicBezTo>
                <a:cubicBezTo>
                  <a:pt x="307751" y="3894121"/>
                  <a:pt x="37375" y="3529031"/>
                  <a:pt x="0" y="3239025"/>
                </a:cubicBezTo>
                <a:cubicBezTo>
                  <a:pt x="-13511" y="3045262"/>
                  <a:pt x="23901" y="2730552"/>
                  <a:pt x="0" y="2539400"/>
                </a:cubicBezTo>
                <a:cubicBezTo>
                  <a:pt x="-23901" y="2348248"/>
                  <a:pt x="11222" y="2051501"/>
                  <a:pt x="0" y="1891599"/>
                </a:cubicBezTo>
                <a:cubicBezTo>
                  <a:pt x="-11222" y="1731697"/>
                  <a:pt x="6215" y="1548885"/>
                  <a:pt x="0" y="1295622"/>
                </a:cubicBezTo>
                <a:cubicBezTo>
                  <a:pt x="-6215" y="1042359"/>
                  <a:pt x="14119" y="808004"/>
                  <a:pt x="0" y="647821"/>
                </a:cubicBezTo>
                <a:close/>
              </a:path>
            </a:pathLst>
          </a:custGeom>
          <a:ln w="571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35600197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DCE792-5743-4519-B1C2-4652CF1FDF41}"/>
              </a:ext>
            </a:extLst>
          </p:cNvPr>
          <p:cNvSpPr txBox="1"/>
          <p:nvPr/>
        </p:nvSpPr>
        <p:spPr>
          <a:xfrm>
            <a:off x="1028372" y="1559621"/>
            <a:ext cx="1013525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7">
              <a:defRPr/>
            </a:pPr>
            <a:r>
              <a:rPr kumimoji="0" lang="en-US" sz="30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320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 Giám đốc gật đầu và bảo Va-li-a:</a:t>
            </a:r>
          </a:p>
          <a:p>
            <a:pPr lvl="0" algn="just" defTabSz="914377">
              <a:defRPr/>
            </a:pPr>
            <a:r>
              <a:rPr lang="en-US" sz="3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vi-VN" sz="3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Công việc của diễn viên phi ngựa đánh đàn bắt đầu thế đấy, cháu ạ. Cái tháp cao nào cũng phải bắt đầu xây từ mặt đất lên….</a:t>
            </a:r>
          </a:p>
          <a:p>
            <a:pPr lvl="0" algn="just" defTabSz="914377">
              <a:defRPr/>
            </a:pPr>
            <a:r>
              <a:rPr lang="en-US" sz="3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vi-VN" sz="3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 sau, Va-li-a trở thành một diễn viên như em hằng mong ước.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9558A6E-647D-3FE5-04AB-3F41B227A592}"/>
              </a:ext>
            </a:extLst>
          </p:cNvPr>
          <p:cNvSpPr/>
          <p:nvPr/>
        </p:nvSpPr>
        <p:spPr>
          <a:xfrm>
            <a:off x="3655114" y="582707"/>
            <a:ext cx="4881770" cy="844722"/>
          </a:xfrm>
          <a:custGeom>
            <a:avLst/>
            <a:gdLst>
              <a:gd name="connsiteX0" fmla="*/ 0 w 4881770"/>
              <a:gd name="connsiteY0" fmla="*/ 422361 h 844722"/>
              <a:gd name="connsiteX1" fmla="*/ 422361 w 4881770"/>
              <a:gd name="connsiteY1" fmla="*/ 0 h 844722"/>
              <a:gd name="connsiteX2" fmla="*/ 1135573 w 4881770"/>
              <a:gd name="connsiteY2" fmla="*/ 0 h 844722"/>
              <a:gd name="connsiteX3" fmla="*/ 1889155 w 4881770"/>
              <a:gd name="connsiteY3" fmla="*/ 0 h 844722"/>
              <a:gd name="connsiteX4" fmla="*/ 2602367 w 4881770"/>
              <a:gd name="connsiteY4" fmla="*/ 0 h 844722"/>
              <a:gd name="connsiteX5" fmla="*/ 3234838 w 4881770"/>
              <a:gd name="connsiteY5" fmla="*/ 0 h 844722"/>
              <a:gd name="connsiteX6" fmla="*/ 3867309 w 4881770"/>
              <a:gd name="connsiteY6" fmla="*/ 0 h 844722"/>
              <a:gd name="connsiteX7" fmla="*/ 4459409 w 4881770"/>
              <a:gd name="connsiteY7" fmla="*/ 0 h 844722"/>
              <a:gd name="connsiteX8" fmla="*/ 4881770 w 4881770"/>
              <a:gd name="connsiteY8" fmla="*/ 422361 h 844722"/>
              <a:gd name="connsiteX9" fmla="*/ 4881770 w 4881770"/>
              <a:gd name="connsiteY9" fmla="*/ 422361 h 844722"/>
              <a:gd name="connsiteX10" fmla="*/ 4459409 w 4881770"/>
              <a:gd name="connsiteY10" fmla="*/ 844722 h 844722"/>
              <a:gd name="connsiteX11" fmla="*/ 3746197 w 4881770"/>
              <a:gd name="connsiteY11" fmla="*/ 844722 h 844722"/>
              <a:gd name="connsiteX12" fmla="*/ 3154097 w 4881770"/>
              <a:gd name="connsiteY12" fmla="*/ 844722 h 844722"/>
              <a:gd name="connsiteX13" fmla="*/ 2481255 w 4881770"/>
              <a:gd name="connsiteY13" fmla="*/ 844722 h 844722"/>
              <a:gd name="connsiteX14" fmla="*/ 1929526 w 4881770"/>
              <a:gd name="connsiteY14" fmla="*/ 844722 h 844722"/>
              <a:gd name="connsiteX15" fmla="*/ 1377796 w 4881770"/>
              <a:gd name="connsiteY15" fmla="*/ 844722 h 844722"/>
              <a:gd name="connsiteX16" fmla="*/ 422361 w 4881770"/>
              <a:gd name="connsiteY16" fmla="*/ 844722 h 844722"/>
              <a:gd name="connsiteX17" fmla="*/ 0 w 4881770"/>
              <a:gd name="connsiteY17" fmla="*/ 422361 h 84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881770" h="844722" fill="none" extrusionOk="0">
                <a:moveTo>
                  <a:pt x="0" y="422361"/>
                </a:moveTo>
                <a:cubicBezTo>
                  <a:pt x="13372" y="208062"/>
                  <a:pt x="179292" y="-28592"/>
                  <a:pt x="422361" y="0"/>
                </a:cubicBezTo>
                <a:cubicBezTo>
                  <a:pt x="775591" y="24639"/>
                  <a:pt x="975047" y="-22289"/>
                  <a:pt x="1135573" y="0"/>
                </a:cubicBezTo>
                <a:cubicBezTo>
                  <a:pt x="1296099" y="22289"/>
                  <a:pt x="1595124" y="18895"/>
                  <a:pt x="1889155" y="0"/>
                </a:cubicBezTo>
                <a:cubicBezTo>
                  <a:pt x="2183186" y="-18895"/>
                  <a:pt x="2326840" y="12919"/>
                  <a:pt x="2602367" y="0"/>
                </a:cubicBezTo>
                <a:cubicBezTo>
                  <a:pt x="2877894" y="-12919"/>
                  <a:pt x="3094056" y="26062"/>
                  <a:pt x="3234838" y="0"/>
                </a:cubicBezTo>
                <a:cubicBezTo>
                  <a:pt x="3375620" y="-26062"/>
                  <a:pt x="3574444" y="25157"/>
                  <a:pt x="3867309" y="0"/>
                </a:cubicBezTo>
                <a:cubicBezTo>
                  <a:pt x="4160174" y="-25157"/>
                  <a:pt x="4253437" y="19508"/>
                  <a:pt x="4459409" y="0"/>
                </a:cubicBezTo>
                <a:cubicBezTo>
                  <a:pt x="4703369" y="-11765"/>
                  <a:pt x="4864043" y="237362"/>
                  <a:pt x="4881770" y="422361"/>
                </a:cubicBezTo>
                <a:lnTo>
                  <a:pt x="4881770" y="422361"/>
                </a:lnTo>
                <a:cubicBezTo>
                  <a:pt x="4860004" y="645653"/>
                  <a:pt x="4714377" y="811005"/>
                  <a:pt x="4459409" y="844722"/>
                </a:cubicBezTo>
                <a:cubicBezTo>
                  <a:pt x="4235873" y="822273"/>
                  <a:pt x="3961079" y="845340"/>
                  <a:pt x="3746197" y="844722"/>
                </a:cubicBezTo>
                <a:cubicBezTo>
                  <a:pt x="3531315" y="844104"/>
                  <a:pt x="3364110" y="862346"/>
                  <a:pt x="3154097" y="844722"/>
                </a:cubicBezTo>
                <a:cubicBezTo>
                  <a:pt x="2944084" y="827098"/>
                  <a:pt x="2673668" y="876006"/>
                  <a:pt x="2481255" y="844722"/>
                </a:cubicBezTo>
                <a:cubicBezTo>
                  <a:pt x="2288842" y="813438"/>
                  <a:pt x="2047444" y="823116"/>
                  <a:pt x="1929526" y="844722"/>
                </a:cubicBezTo>
                <a:cubicBezTo>
                  <a:pt x="1811608" y="866328"/>
                  <a:pt x="1503483" y="832731"/>
                  <a:pt x="1377796" y="844722"/>
                </a:cubicBezTo>
                <a:cubicBezTo>
                  <a:pt x="1252109" y="856714"/>
                  <a:pt x="710063" y="851589"/>
                  <a:pt x="422361" y="844722"/>
                </a:cubicBezTo>
                <a:cubicBezTo>
                  <a:pt x="232393" y="843308"/>
                  <a:pt x="-19223" y="682674"/>
                  <a:pt x="0" y="422361"/>
                </a:cubicBezTo>
                <a:close/>
              </a:path>
              <a:path w="4881770" h="844722" stroke="0" extrusionOk="0">
                <a:moveTo>
                  <a:pt x="0" y="422361"/>
                </a:moveTo>
                <a:cubicBezTo>
                  <a:pt x="-37759" y="228727"/>
                  <a:pt x="199994" y="46098"/>
                  <a:pt x="422361" y="0"/>
                </a:cubicBezTo>
                <a:cubicBezTo>
                  <a:pt x="624503" y="15680"/>
                  <a:pt x="806952" y="19741"/>
                  <a:pt x="1014461" y="0"/>
                </a:cubicBezTo>
                <a:cubicBezTo>
                  <a:pt x="1221970" y="-19741"/>
                  <a:pt x="1365552" y="-14820"/>
                  <a:pt x="1646932" y="0"/>
                </a:cubicBezTo>
                <a:cubicBezTo>
                  <a:pt x="1928312" y="14820"/>
                  <a:pt x="1937911" y="-5625"/>
                  <a:pt x="2198662" y="0"/>
                </a:cubicBezTo>
                <a:cubicBezTo>
                  <a:pt x="2459413" y="5625"/>
                  <a:pt x="2729303" y="18505"/>
                  <a:pt x="2911874" y="0"/>
                </a:cubicBezTo>
                <a:cubicBezTo>
                  <a:pt x="3094445" y="-18505"/>
                  <a:pt x="3333363" y="-11544"/>
                  <a:pt x="3463604" y="0"/>
                </a:cubicBezTo>
                <a:cubicBezTo>
                  <a:pt x="3593845" y="11544"/>
                  <a:pt x="4245978" y="-3105"/>
                  <a:pt x="4459409" y="0"/>
                </a:cubicBezTo>
                <a:cubicBezTo>
                  <a:pt x="4666005" y="-2994"/>
                  <a:pt x="4896040" y="206266"/>
                  <a:pt x="4881770" y="422361"/>
                </a:cubicBezTo>
                <a:lnTo>
                  <a:pt x="4881770" y="422361"/>
                </a:lnTo>
                <a:cubicBezTo>
                  <a:pt x="4914439" y="681231"/>
                  <a:pt x="4679975" y="852405"/>
                  <a:pt x="4459409" y="844722"/>
                </a:cubicBezTo>
                <a:cubicBezTo>
                  <a:pt x="4157359" y="878179"/>
                  <a:pt x="4027239" y="825280"/>
                  <a:pt x="3786568" y="844722"/>
                </a:cubicBezTo>
                <a:cubicBezTo>
                  <a:pt x="3545897" y="864164"/>
                  <a:pt x="3463765" y="866241"/>
                  <a:pt x="3234838" y="844722"/>
                </a:cubicBezTo>
                <a:cubicBezTo>
                  <a:pt x="3005911" y="823204"/>
                  <a:pt x="2819113" y="816791"/>
                  <a:pt x="2642737" y="844722"/>
                </a:cubicBezTo>
                <a:cubicBezTo>
                  <a:pt x="2466361" y="872653"/>
                  <a:pt x="2238897" y="861999"/>
                  <a:pt x="1929526" y="844722"/>
                </a:cubicBezTo>
                <a:cubicBezTo>
                  <a:pt x="1620155" y="827445"/>
                  <a:pt x="1456208" y="840987"/>
                  <a:pt x="1297055" y="844722"/>
                </a:cubicBezTo>
                <a:cubicBezTo>
                  <a:pt x="1137902" y="848457"/>
                  <a:pt x="780737" y="861340"/>
                  <a:pt x="422361" y="844722"/>
                </a:cubicBezTo>
                <a:cubicBezTo>
                  <a:pt x="164294" y="850495"/>
                  <a:pt x="46731" y="626004"/>
                  <a:pt x="0" y="422361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016C4E5E-79D3-F168-0F60-53D2D69279B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54" y="1443460"/>
            <a:ext cx="828675" cy="80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98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83548C-0653-5671-F66C-6A906F4863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35" t="13596" r="12213"/>
          <a:stretch/>
        </p:blipFill>
        <p:spPr>
          <a:xfrm>
            <a:off x="4253501" y="1103625"/>
            <a:ext cx="3873956" cy="62567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214E5BB-64A6-141C-C5C5-075028E27B51}"/>
              </a:ext>
            </a:extLst>
          </p:cNvPr>
          <p:cNvGrpSpPr/>
          <p:nvPr/>
        </p:nvGrpSpPr>
        <p:grpSpPr>
          <a:xfrm>
            <a:off x="2374794" y="2027168"/>
            <a:ext cx="7476283" cy="3382659"/>
            <a:chOff x="3682716" y="1505887"/>
            <a:chExt cx="5668381" cy="2157804"/>
          </a:xfrm>
        </p:grpSpPr>
        <p:sp>
          <p:nvSpPr>
            <p:cNvPr id="14" name="Rectangle: Rounded Corners 12">
              <a:extLst>
                <a:ext uri="{FF2B5EF4-FFF2-40B4-BE49-F238E27FC236}">
                  <a16:creationId xmlns:a16="http://schemas.microsoft.com/office/drawing/2014/main" id="{11172B5E-D1F9-19C3-A45E-B4BB0C98FF81}"/>
                </a:ext>
              </a:extLst>
            </p:cNvPr>
            <p:cNvSpPr/>
            <p:nvPr/>
          </p:nvSpPr>
          <p:spPr>
            <a:xfrm>
              <a:off x="3682716" y="1724299"/>
              <a:ext cx="5668381" cy="1939392"/>
            </a:xfrm>
            <a:custGeom>
              <a:avLst/>
              <a:gdLst>
                <a:gd name="connsiteX0" fmla="*/ 0 w 5668381"/>
                <a:gd name="connsiteY0" fmla="*/ 391214 h 1939392"/>
                <a:gd name="connsiteX1" fmla="*/ 391214 w 5668381"/>
                <a:gd name="connsiteY1" fmla="*/ 0 h 1939392"/>
                <a:gd name="connsiteX2" fmla="*/ 1040348 w 5668381"/>
                <a:gd name="connsiteY2" fmla="*/ 0 h 1939392"/>
                <a:gd name="connsiteX3" fmla="*/ 1689482 w 5668381"/>
                <a:gd name="connsiteY3" fmla="*/ 0 h 1939392"/>
                <a:gd name="connsiteX4" fmla="*/ 2240896 w 5668381"/>
                <a:gd name="connsiteY4" fmla="*/ 0 h 1939392"/>
                <a:gd name="connsiteX5" fmla="*/ 2841170 w 5668381"/>
                <a:gd name="connsiteY5" fmla="*/ 0 h 1939392"/>
                <a:gd name="connsiteX6" fmla="*/ 3441445 w 5668381"/>
                <a:gd name="connsiteY6" fmla="*/ 0 h 1939392"/>
                <a:gd name="connsiteX7" fmla="*/ 4188297 w 5668381"/>
                <a:gd name="connsiteY7" fmla="*/ 0 h 1939392"/>
                <a:gd name="connsiteX8" fmla="*/ 5277167 w 5668381"/>
                <a:gd name="connsiteY8" fmla="*/ 0 h 1939392"/>
                <a:gd name="connsiteX9" fmla="*/ 5668381 w 5668381"/>
                <a:gd name="connsiteY9" fmla="*/ 391214 h 1939392"/>
                <a:gd name="connsiteX10" fmla="*/ 5668381 w 5668381"/>
                <a:gd name="connsiteY10" fmla="*/ 958126 h 1939392"/>
                <a:gd name="connsiteX11" fmla="*/ 5668381 w 5668381"/>
                <a:gd name="connsiteY11" fmla="*/ 1548178 h 1939392"/>
                <a:gd name="connsiteX12" fmla="*/ 5277167 w 5668381"/>
                <a:gd name="connsiteY12" fmla="*/ 1939392 h 1939392"/>
                <a:gd name="connsiteX13" fmla="*/ 4530314 w 5668381"/>
                <a:gd name="connsiteY13" fmla="*/ 1939392 h 1939392"/>
                <a:gd name="connsiteX14" fmla="*/ 3832321 w 5668381"/>
                <a:gd name="connsiteY14" fmla="*/ 1939392 h 1939392"/>
                <a:gd name="connsiteX15" fmla="*/ 3036609 w 5668381"/>
                <a:gd name="connsiteY15" fmla="*/ 1939392 h 1939392"/>
                <a:gd name="connsiteX16" fmla="*/ 2338615 w 5668381"/>
                <a:gd name="connsiteY16" fmla="*/ 1939392 h 1939392"/>
                <a:gd name="connsiteX17" fmla="*/ 1640622 w 5668381"/>
                <a:gd name="connsiteY17" fmla="*/ 1939392 h 1939392"/>
                <a:gd name="connsiteX18" fmla="*/ 391214 w 5668381"/>
                <a:gd name="connsiteY18" fmla="*/ 1939392 h 1939392"/>
                <a:gd name="connsiteX19" fmla="*/ 0 w 5668381"/>
                <a:gd name="connsiteY19" fmla="*/ 1548178 h 1939392"/>
                <a:gd name="connsiteX20" fmla="*/ 0 w 5668381"/>
                <a:gd name="connsiteY20" fmla="*/ 981266 h 1939392"/>
                <a:gd name="connsiteX21" fmla="*/ 0 w 5668381"/>
                <a:gd name="connsiteY21" fmla="*/ 391214 h 193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668381" h="1939392" fill="none" extrusionOk="0">
                  <a:moveTo>
                    <a:pt x="0" y="391214"/>
                  </a:moveTo>
                  <a:cubicBezTo>
                    <a:pt x="9056" y="187980"/>
                    <a:pt x="138830" y="33245"/>
                    <a:pt x="391214" y="0"/>
                  </a:cubicBezTo>
                  <a:cubicBezTo>
                    <a:pt x="636368" y="-21817"/>
                    <a:pt x="865793" y="25444"/>
                    <a:pt x="1040348" y="0"/>
                  </a:cubicBezTo>
                  <a:cubicBezTo>
                    <a:pt x="1214903" y="-25444"/>
                    <a:pt x="1547844" y="-18028"/>
                    <a:pt x="1689482" y="0"/>
                  </a:cubicBezTo>
                  <a:cubicBezTo>
                    <a:pt x="1831120" y="18028"/>
                    <a:pt x="2116444" y="26742"/>
                    <a:pt x="2240896" y="0"/>
                  </a:cubicBezTo>
                  <a:cubicBezTo>
                    <a:pt x="2365348" y="-26742"/>
                    <a:pt x="2573773" y="-21132"/>
                    <a:pt x="2841170" y="0"/>
                  </a:cubicBezTo>
                  <a:cubicBezTo>
                    <a:pt x="3108567" y="21132"/>
                    <a:pt x="3242014" y="2058"/>
                    <a:pt x="3441445" y="0"/>
                  </a:cubicBezTo>
                  <a:cubicBezTo>
                    <a:pt x="3640877" y="-2058"/>
                    <a:pt x="3832490" y="24698"/>
                    <a:pt x="4188297" y="0"/>
                  </a:cubicBezTo>
                  <a:cubicBezTo>
                    <a:pt x="4544104" y="-24698"/>
                    <a:pt x="4955705" y="790"/>
                    <a:pt x="5277167" y="0"/>
                  </a:cubicBezTo>
                  <a:cubicBezTo>
                    <a:pt x="5525558" y="-2657"/>
                    <a:pt x="5652719" y="144764"/>
                    <a:pt x="5668381" y="391214"/>
                  </a:cubicBezTo>
                  <a:cubicBezTo>
                    <a:pt x="5669163" y="506792"/>
                    <a:pt x="5686669" y="830544"/>
                    <a:pt x="5668381" y="958126"/>
                  </a:cubicBezTo>
                  <a:cubicBezTo>
                    <a:pt x="5650093" y="1085708"/>
                    <a:pt x="5677248" y="1378599"/>
                    <a:pt x="5668381" y="1548178"/>
                  </a:cubicBezTo>
                  <a:cubicBezTo>
                    <a:pt x="5710986" y="1764603"/>
                    <a:pt x="5510411" y="1969697"/>
                    <a:pt x="5277167" y="1939392"/>
                  </a:cubicBezTo>
                  <a:cubicBezTo>
                    <a:pt x="4930299" y="1913532"/>
                    <a:pt x="4900411" y="1927607"/>
                    <a:pt x="4530314" y="1939392"/>
                  </a:cubicBezTo>
                  <a:cubicBezTo>
                    <a:pt x="4160217" y="1951177"/>
                    <a:pt x="3976604" y="1950714"/>
                    <a:pt x="3832321" y="1939392"/>
                  </a:cubicBezTo>
                  <a:cubicBezTo>
                    <a:pt x="3688038" y="1928070"/>
                    <a:pt x="3357415" y="1976138"/>
                    <a:pt x="3036609" y="1939392"/>
                  </a:cubicBezTo>
                  <a:cubicBezTo>
                    <a:pt x="2715803" y="1902646"/>
                    <a:pt x="2579807" y="1963457"/>
                    <a:pt x="2338615" y="1939392"/>
                  </a:cubicBezTo>
                  <a:cubicBezTo>
                    <a:pt x="2097423" y="1915327"/>
                    <a:pt x="1922457" y="1909508"/>
                    <a:pt x="1640622" y="1939392"/>
                  </a:cubicBezTo>
                  <a:cubicBezTo>
                    <a:pt x="1358787" y="1969276"/>
                    <a:pt x="915473" y="1904682"/>
                    <a:pt x="391214" y="1939392"/>
                  </a:cubicBezTo>
                  <a:cubicBezTo>
                    <a:pt x="172961" y="1965057"/>
                    <a:pt x="-3746" y="1721196"/>
                    <a:pt x="0" y="1548178"/>
                  </a:cubicBezTo>
                  <a:cubicBezTo>
                    <a:pt x="26653" y="1334168"/>
                    <a:pt x="2344" y="1162581"/>
                    <a:pt x="0" y="981266"/>
                  </a:cubicBezTo>
                  <a:cubicBezTo>
                    <a:pt x="-2344" y="799951"/>
                    <a:pt x="-21853" y="542876"/>
                    <a:pt x="0" y="391214"/>
                  </a:cubicBezTo>
                  <a:close/>
                </a:path>
                <a:path w="5668381" h="1939392" stroke="0" extrusionOk="0">
                  <a:moveTo>
                    <a:pt x="0" y="391214"/>
                  </a:moveTo>
                  <a:cubicBezTo>
                    <a:pt x="293" y="184118"/>
                    <a:pt x="183479" y="14879"/>
                    <a:pt x="391214" y="0"/>
                  </a:cubicBezTo>
                  <a:cubicBezTo>
                    <a:pt x="760454" y="-12704"/>
                    <a:pt x="981452" y="35023"/>
                    <a:pt x="1138067" y="0"/>
                  </a:cubicBezTo>
                  <a:cubicBezTo>
                    <a:pt x="1294682" y="-35023"/>
                    <a:pt x="1456357" y="-29860"/>
                    <a:pt x="1738341" y="0"/>
                  </a:cubicBezTo>
                  <a:cubicBezTo>
                    <a:pt x="2020325" y="29860"/>
                    <a:pt x="2140140" y="21645"/>
                    <a:pt x="2338615" y="0"/>
                  </a:cubicBezTo>
                  <a:cubicBezTo>
                    <a:pt x="2537090" y="-21645"/>
                    <a:pt x="2811959" y="21151"/>
                    <a:pt x="3085468" y="0"/>
                  </a:cubicBezTo>
                  <a:cubicBezTo>
                    <a:pt x="3358977" y="-21151"/>
                    <a:pt x="3482955" y="15487"/>
                    <a:pt x="3734602" y="0"/>
                  </a:cubicBezTo>
                  <a:cubicBezTo>
                    <a:pt x="3986249" y="-15487"/>
                    <a:pt x="4341989" y="-16711"/>
                    <a:pt x="4530314" y="0"/>
                  </a:cubicBezTo>
                  <a:cubicBezTo>
                    <a:pt x="4718639" y="16711"/>
                    <a:pt x="4910487" y="34667"/>
                    <a:pt x="5277167" y="0"/>
                  </a:cubicBezTo>
                  <a:cubicBezTo>
                    <a:pt x="5455392" y="19916"/>
                    <a:pt x="5675062" y="167756"/>
                    <a:pt x="5668381" y="391214"/>
                  </a:cubicBezTo>
                  <a:cubicBezTo>
                    <a:pt x="5684014" y="559402"/>
                    <a:pt x="5680103" y="694904"/>
                    <a:pt x="5668381" y="946557"/>
                  </a:cubicBezTo>
                  <a:cubicBezTo>
                    <a:pt x="5656659" y="1198210"/>
                    <a:pt x="5642905" y="1361000"/>
                    <a:pt x="5668381" y="1548178"/>
                  </a:cubicBezTo>
                  <a:cubicBezTo>
                    <a:pt x="5694641" y="1777166"/>
                    <a:pt x="5490190" y="1920345"/>
                    <a:pt x="5277167" y="1939392"/>
                  </a:cubicBezTo>
                  <a:cubicBezTo>
                    <a:pt x="5008250" y="1954416"/>
                    <a:pt x="4955204" y="1953895"/>
                    <a:pt x="4676893" y="1939392"/>
                  </a:cubicBezTo>
                  <a:cubicBezTo>
                    <a:pt x="4398582" y="1924889"/>
                    <a:pt x="4257099" y="1969683"/>
                    <a:pt x="3930040" y="1939392"/>
                  </a:cubicBezTo>
                  <a:cubicBezTo>
                    <a:pt x="3602981" y="1909101"/>
                    <a:pt x="3363150" y="1947776"/>
                    <a:pt x="3134328" y="1939392"/>
                  </a:cubicBezTo>
                  <a:cubicBezTo>
                    <a:pt x="2905506" y="1931008"/>
                    <a:pt x="2691499" y="1952142"/>
                    <a:pt x="2485194" y="1939392"/>
                  </a:cubicBezTo>
                  <a:cubicBezTo>
                    <a:pt x="2278889" y="1926642"/>
                    <a:pt x="2109699" y="1923844"/>
                    <a:pt x="1836060" y="1939392"/>
                  </a:cubicBezTo>
                  <a:cubicBezTo>
                    <a:pt x="1562421" y="1954940"/>
                    <a:pt x="1274666" y="1938680"/>
                    <a:pt x="1040348" y="1939392"/>
                  </a:cubicBezTo>
                  <a:cubicBezTo>
                    <a:pt x="806030" y="1940104"/>
                    <a:pt x="687047" y="1909307"/>
                    <a:pt x="391214" y="1939392"/>
                  </a:cubicBezTo>
                  <a:cubicBezTo>
                    <a:pt x="186719" y="1936247"/>
                    <a:pt x="20453" y="1774652"/>
                    <a:pt x="0" y="1548178"/>
                  </a:cubicBezTo>
                  <a:cubicBezTo>
                    <a:pt x="-7864" y="1394658"/>
                    <a:pt x="-3620" y="1107344"/>
                    <a:pt x="0" y="992835"/>
                  </a:cubicBezTo>
                  <a:cubicBezTo>
                    <a:pt x="3620" y="878326"/>
                    <a:pt x="9755" y="555909"/>
                    <a:pt x="0" y="391214"/>
                  </a:cubicBezTo>
                  <a:close/>
                </a:path>
              </a:pathLst>
            </a:custGeom>
            <a:solidFill>
              <a:srgbClr val="FFFFFF">
                <a:alpha val="85000"/>
              </a:srgbClr>
            </a:solidFill>
            <a:ln w="38100" cap="flat" cmpd="sng" algn="ctr">
              <a:solidFill>
                <a:srgbClr val="002060"/>
              </a:solidFill>
              <a:prstDash val="solid"/>
              <a:extLst>
                <a:ext uri="{C807C97D-BFC1-408E-A445-0C87EB9F89A2}">
                  <ask:lineSketchStyleProps xmlns="" xmlns:ask="http://schemas.microsoft.com/office/drawing/2018/sketchyshapes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b"/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1. </a:t>
              </a:r>
              <a:r>
                <a:rPr kumimoji="0" lang="en-US" sz="320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Đọc</a:t>
              </a:r>
              <a:r>
                <a:rPr kumimoji="0" lang="en-US" sz="32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20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đúng</a:t>
              </a:r>
              <a:r>
                <a:rPr kumimoji="0" lang="en-US" sz="32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.</a:t>
              </a:r>
            </a:p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2. </a:t>
              </a:r>
              <a:r>
                <a:rPr kumimoji="0" lang="en-US" sz="320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Đọc</a:t>
              </a:r>
              <a:r>
                <a:rPr kumimoji="0" lang="en-US" sz="32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to, </a:t>
              </a:r>
              <a:r>
                <a:rPr kumimoji="0" lang="en-US" sz="320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rõ</a:t>
              </a:r>
              <a:r>
                <a:rPr kumimoji="0" lang="en-US" sz="32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.</a:t>
              </a:r>
            </a:p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3. </a:t>
              </a:r>
              <a:r>
                <a:rPr kumimoji="0" lang="en-US" sz="320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Đọc</a:t>
              </a:r>
              <a:r>
                <a:rPr kumimoji="0" lang="en-US" sz="32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20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ngắt</a:t>
              </a:r>
              <a:r>
                <a:rPr kumimoji="0" lang="en-US" sz="32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, </a:t>
              </a:r>
              <a:r>
                <a:rPr kumimoji="0" lang="en-US" sz="320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nghỉ</a:t>
              </a:r>
              <a:r>
                <a:rPr kumimoji="0" lang="en-US" sz="32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20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đúng</a:t>
              </a:r>
              <a:r>
                <a:rPr kumimoji="0" lang="en-US" sz="32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20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chỗ</a:t>
              </a:r>
              <a:r>
                <a:rPr kumimoji="0" lang="en-US" sz="32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.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FAC52BD-4B69-50C6-8114-38949BFE1726}"/>
                </a:ext>
              </a:extLst>
            </p:cNvPr>
            <p:cNvSpPr/>
            <p:nvPr/>
          </p:nvSpPr>
          <p:spPr>
            <a:xfrm>
              <a:off x="4403368" y="1505887"/>
              <a:ext cx="4232927" cy="461922"/>
            </a:xfrm>
            <a:prstGeom prst="roundRect">
              <a:avLst>
                <a:gd name="adj" fmla="val 50000"/>
              </a:avLst>
            </a:prstGeom>
            <a:solidFill>
              <a:srgbClr val="FFFFCC"/>
            </a:solidFill>
            <a:ln w="38100" cap="flat" cmpd="sng" algn="ctr">
              <a:solidFill>
                <a:srgbClr val="002060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 w="9525">
                    <a:solidFill>
                      <a:srgbClr val="B3C3F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EDD26B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#9Slide03 Roboto Black" panose="02000000000000000000" pitchFamily="2" charset="0"/>
                  <a:ea typeface="#9Slide03 Roboto Black" panose="02000000000000000000" pitchFamily="2" charset="0"/>
                  <a:cs typeface="Calibri" panose="020F0502020204030204" pitchFamily="34" charset="0"/>
                  <a:sym typeface="Arial"/>
                </a:rPr>
                <a:t>Tiêu</a:t>
              </a:r>
              <a:r>
                <a:rPr kumimoji="0" lang="en-US" sz="3600" b="1" i="0" u="none" strike="noStrike" kern="0" cap="none" spc="0" normalizeH="0" baseline="0" noProof="0" dirty="0">
                  <a:ln w="9525">
                    <a:solidFill>
                      <a:srgbClr val="B3C3F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EDD26B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#9Slide03 Roboto Black" panose="02000000000000000000" pitchFamily="2" charset="0"/>
                  <a:ea typeface="#9Slide03 Roboto Black" panose="02000000000000000000" pitchFamily="2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 w="9525">
                    <a:solidFill>
                      <a:srgbClr val="B3C3F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EDD26B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#9Slide03 Roboto Black" panose="02000000000000000000" pitchFamily="2" charset="0"/>
                  <a:ea typeface="#9Slide03 Roboto Black" panose="02000000000000000000" pitchFamily="2" charset="0"/>
                  <a:cs typeface="Calibri" panose="020F0502020204030204" pitchFamily="34" charset="0"/>
                  <a:sym typeface="Arial"/>
                </a:rPr>
                <a:t>chí</a:t>
              </a:r>
              <a:r>
                <a:rPr kumimoji="0" lang="en-US" sz="3600" b="1" i="0" u="none" strike="noStrike" kern="0" cap="none" spc="0" normalizeH="0" baseline="0" noProof="0" dirty="0">
                  <a:ln w="9525">
                    <a:solidFill>
                      <a:srgbClr val="B3C3F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EDD26B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#9Slide03 Roboto Black" panose="02000000000000000000" pitchFamily="2" charset="0"/>
                  <a:ea typeface="#9Slide03 Roboto Black" panose="02000000000000000000" pitchFamily="2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 w="9525">
                    <a:solidFill>
                      <a:srgbClr val="B3C3F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EDD26B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#9Slide03 Roboto Black" panose="02000000000000000000" pitchFamily="2" charset="0"/>
                  <a:ea typeface="#9Slide03 Roboto Black" panose="02000000000000000000" pitchFamily="2" charset="0"/>
                  <a:cs typeface="Calibri" panose="020F0502020204030204" pitchFamily="34" charset="0"/>
                  <a:sym typeface="Arial"/>
                </a:rPr>
                <a:t>đánh</a:t>
              </a:r>
              <a:r>
                <a:rPr kumimoji="0" lang="en-US" sz="3600" b="1" i="0" u="none" strike="noStrike" kern="0" cap="none" spc="0" normalizeH="0" baseline="0" noProof="0" dirty="0">
                  <a:ln w="9525">
                    <a:solidFill>
                      <a:srgbClr val="B3C3F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EDD26B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#9Slide03 Roboto Black" panose="02000000000000000000" pitchFamily="2" charset="0"/>
                  <a:ea typeface="#9Slide03 Roboto Black" panose="02000000000000000000" pitchFamily="2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 w="9525">
                    <a:solidFill>
                      <a:srgbClr val="B3C3F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EDD26B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#9Slide03 Roboto Black" panose="02000000000000000000" pitchFamily="2" charset="0"/>
                  <a:ea typeface="#9Slide03 Roboto Black" panose="02000000000000000000" pitchFamily="2" charset="0"/>
                  <a:cs typeface="Calibri" panose="020F0502020204030204" pitchFamily="34" charset="0"/>
                  <a:sym typeface="Arial"/>
                </a:rPr>
                <a:t>giá</a:t>
              </a:r>
              <a:endParaRPr kumimoji="0" lang="en-US" sz="3600" b="1" i="0" u="none" strike="noStrike" kern="0" cap="none" spc="0" normalizeH="0" baseline="0" noProof="0" dirty="0">
                <a:ln w="9525">
                  <a:solidFill>
                    <a:srgbClr val="B3C3F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EDD26B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#9Slide03 Roboto Black" panose="02000000000000000000" pitchFamily="2" charset="0"/>
                <a:ea typeface="#9Slide03 Roboto Black" panose="02000000000000000000" pitchFamily="2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17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613A4F90-2BF1-E5FD-B983-C3EAEB7C21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4893597" y="3270400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888B0402-960D-5834-1964-A48DF8A35D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4893597" y="3968191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A39652E2-B521-347A-875C-2715E5958E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7611252" y="4648277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288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1CAEA0-524A-BA07-6336-3843F3337A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10864" t="19175" r="25595" b="10562"/>
          <a:stretch/>
        </p:blipFill>
        <p:spPr>
          <a:xfrm>
            <a:off x="390418" y="659277"/>
            <a:ext cx="4141083" cy="57975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9AC094-EF42-4AD6-C788-4EE1C4F178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943" t="14083" r="2679" b="45018"/>
          <a:stretch/>
        </p:blipFill>
        <p:spPr>
          <a:xfrm>
            <a:off x="4715838" y="2254448"/>
            <a:ext cx="7311776" cy="42023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4F2344-0D88-143D-9232-29C9BDF76CB7}"/>
              </a:ext>
            </a:extLst>
          </p:cNvPr>
          <p:cNvSpPr txBox="1"/>
          <p:nvPr/>
        </p:nvSpPr>
        <p:spPr>
          <a:xfrm>
            <a:off x="1191803" y="216540"/>
            <a:ext cx="194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 NGHỀ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E9242E-64CA-82D5-7AA0-BBD8BA4F372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" t="3672" r="49225" b="61932"/>
          <a:stretch/>
        </p:blipFill>
        <p:spPr>
          <a:xfrm>
            <a:off x="4977525" y="-284843"/>
            <a:ext cx="3249150" cy="20200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813941-FA6D-E6A8-CE2C-D93F5DA16CAF}"/>
              </a:ext>
            </a:extLst>
          </p:cNvPr>
          <p:cNvSpPr txBox="1"/>
          <p:nvPr/>
        </p:nvSpPr>
        <p:spPr>
          <a:xfrm>
            <a:off x="5311510" y="414434"/>
            <a:ext cx="2332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459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กลุ่ม 47"/>
          <p:cNvGrpSpPr/>
          <p:nvPr/>
        </p:nvGrpSpPr>
        <p:grpSpPr>
          <a:xfrm>
            <a:off x="1871266" y="832853"/>
            <a:ext cx="8054273" cy="862965"/>
            <a:chOff x="2884840" y="2413561"/>
            <a:chExt cx="4304831" cy="705004"/>
          </a:xfrm>
        </p:grpSpPr>
        <p:sp>
          <p:nvSpPr>
            <p:cNvPr id="9" name="สี่เหลี่ยมผืนผ้า 79"/>
            <p:cNvSpPr/>
            <p:nvPr/>
          </p:nvSpPr>
          <p:spPr>
            <a:xfrm>
              <a:off x="2952059" y="2472535"/>
              <a:ext cx="4237612" cy="646030"/>
            </a:xfrm>
            <a:prstGeom prst="rect">
              <a:avLst/>
            </a:prstGeom>
            <a:pattFill prst="wdDnDiag">
              <a:fgClr>
                <a:srgbClr val="FFD85B"/>
              </a:fgClr>
              <a:bgClr>
                <a:schemeClr val="bg1"/>
              </a:bgClr>
            </a:pattFill>
            <a:ln w="190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th-TH" sz="3200" b="1">
                <a:solidFill>
                  <a:srgbClr val="7030A0"/>
                </a:solidFill>
                <a:latin typeface="Arial" panose="020B0604020202020204" pitchFamily="34" charset="0"/>
                <a:cs typeface="FC Onigiri Outline"/>
              </a:endParaRPr>
            </a:p>
          </p:txBody>
        </p:sp>
        <p:sp>
          <p:nvSpPr>
            <p:cNvPr id="10" name="สี่เหลี่ยมผืนผ้า 76"/>
            <p:cNvSpPr/>
            <p:nvPr/>
          </p:nvSpPr>
          <p:spPr>
            <a:xfrm>
              <a:off x="2884840" y="2413561"/>
              <a:ext cx="4237612" cy="646030"/>
            </a:xfrm>
            <a:prstGeom prst="rect">
              <a:avLst/>
            </a:prstGeom>
            <a:solidFill>
              <a:srgbClr val="EFD9E1"/>
            </a:solidFill>
            <a:ln w="19050">
              <a:solidFill>
                <a:schemeClr val="accent4">
                  <a:lumMod val="75000"/>
                </a:schemeClr>
              </a:solidFill>
              <a:prstDash val="solid"/>
            </a:ln>
            <a:effectLst>
              <a:innerShdw blurRad="63500" dist="50800" dir="2700000">
                <a:srgbClr val="D597AD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r>
                <a:rPr lang="vi-VN" sz="3200" b="1" dirty="0">
                  <a:solidFill>
                    <a:srgbClr val="FF000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4. </a:t>
              </a:r>
              <a:r>
                <a:rPr lang="vi-VN" sz="3200" dirty="0">
                  <a:solidFill>
                    <a:srgbClr val="7030A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Câu chuyện kết thúc như thế nào?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3FAE431-801E-FD7E-71E8-6214F2821210}"/>
              </a:ext>
            </a:extLst>
          </p:cNvPr>
          <p:cNvSpPr txBox="1"/>
          <p:nvPr/>
        </p:nvSpPr>
        <p:spPr>
          <a:xfrm>
            <a:off x="1380162" y="2254110"/>
            <a:ext cx="94316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40">
              <a:spcBef>
                <a:spcPts val="600"/>
              </a:spcBef>
              <a:spcAft>
                <a:spcPts val="600"/>
              </a:spcAft>
              <a:defRPr/>
            </a:pPr>
            <a:r>
              <a:rPr lang="vi-VN" sz="320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Va – li – a đã làm rất tốt việc được giao: giữ chuồng ngựa sạch sẽ và làm quen với chú ngựa trong suốt thời gian học. Về sau, Va – li – a trở thành diễn viên như bạn hằng mong ước</a:t>
            </a:r>
            <a:endParaRPr lang="vi-VN" sz="3200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07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A3AB974-EB67-5FBD-CA14-C833E35DEFB8}"/>
              </a:ext>
            </a:extLst>
          </p:cNvPr>
          <p:cNvSpPr/>
          <p:nvPr/>
        </p:nvSpPr>
        <p:spPr>
          <a:xfrm>
            <a:off x="572915" y="568143"/>
            <a:ext cx="11046168" cy="5837605"/>
          </a:xfrm>
          <a:custGeom>
            <a:avLst/>
            <a:gdLst>
              <a:gd name="connsiteX0" fmla="*/ 0 w 11046168"/>
              <a:gd name="connsiteY0" fmla="*/ 972954 h 5837605"/>
              <a:gd name="connsiteX1" fmla="*/ 972954 w 11046168"/>
              <a:gd name="connsiteY1" fmla="*/ 0 h 5837605"/>
              <a:gd name="connsiteX2" fmla="*/ 1622973 w 11046168"/>
              <a:gd name="connsiteY2" fmla="*/ 0 h 5837605"/>
              <a:gd name="connsiteX3" fmla="*/ 2090986 w 11046168"/>
              <a:gd name="connsiteY3" fmla="*/ 0 h 5837605"/>
              <a:gd name="connsiteX4" fmla="*/ 2923010 w 11046168"/>
              <a:gd name="connsiteY4" fmla="*/ 0 h 5837605"/>
              <a:gd name="connsiteX5" fmla="*/ 3300020 w 11046168"/>
              <a:gd name="connsiteY5" fmla="*/ 0 h 5837605"/>
              <a:gd name="connsiteX6" fmla="*/ 3859036 w 11046168"/>
              <a:gd name="connsiteY6" fmla="*/ 0 h 5837605"/>
              <a:gd name="connsiteX7" fmla="*/ 4418052 w 11046168"/>
              <a:gd name="connsiteY7" fmla="*/ 0 h 5837605"/>
              <a:gd name="connsiteX8" fmla="*/ 5250076 w 11046168"/>
              <a:gd name="connsiteY8" fmla="*/ 0 h 5837605"/>
              <a:gd name="connsiteX9" fmla="*/ 5900095 w 11046168"/>
              <a:gd name="connsiteY9" fmla="*/ 0 h 5837605"/>
              <a:gd name="connsiteX10" fmla="*/ 6732119 w 11046168"/>
              <a:gd name="connsiteY10" fmla="*/ 0 h 5837605"/>
              <a:gd name="connsiteX11" fmla="*/ 7564142 w 11046168"/>
              <a:gd name="connsiteY11" fmla="*/ 0 h 5837605"/>
              <a:gd name="connsiteX12" fmla="*/ 8305163 w 11046168"/>
              <a:gd name="connsiteY12" fmla="*/ 0 h 5837605"/>
              <a:gd name="connsiteX13" fmla="*/ 9046185 w 11046168"/>
              <a:gd name="connsiteY13" fmla="*/ 0 h 5837605"/>
              <a:gd name="connsiteX14" fmla="*/ 9423195 w 11046168"/>
              <a:gd name="connsiteY14" fmla="*/ 0 h 5837605"/>
              <a:gd name="connsiteX15" fmla="*/ 10073214 w 11046168"/>
              <a:gd name="connsiteY15" fmla="*/ 0 h 5837605"/>
              <a:gd name="connsiteX16" fmla="*/ 11046168 w 11046168"/>
              <a:gd name="connsiteY16" fmla="*/ 972954 h 5837605"/>
              <a:gd name="connsiteX17" fmla="*/ 11046168 w 11046168"/>
              <a:gd name="connsiteY17" fmla="*/ 1543736 h 5837605"/>
              <a:gd name="connsiteX18" fmla="*/ 11046168 w 11046168"/>
              <a:gd name="connsiteY18" fmla="*/ 2270186 h 5837605"/>
              <a:gd name="connsiteX19" fmla="*/ 11046168 w 11046168"/>
              <a:gd name="connsiteY19" fmla="*/ 2996636 h 5837605"/>
              <a:gd name="connsiteX20" fmla="*/ 11046168 w 11046168"/>
              <a:gd name="connsiteY20" fmla="*/ 3645253 h 5837605"/>
              <a:gd name="connsiteX21" fmla="*/ 11046168 w 11046168"/>
              <a:gd name="connsiteY21" fmla="*/ 4293869 h 5837605"/>
              <a:gd name="connsiteX22" fmla="*/ 11046168 w 11046168"/>
              <a:gd name="connsiteY22" fmla="*/ 4864651 h 5837605"/>
              <a:gd name="connsiteX23" fmla="*/ 10073214 w 11046168"/>
              <a:gd name="connsiteY23" fmla="*/ 5837605 h 5837605"/>
              <a:gd name="connsiteX24" fmla="*/ 9514198 w 11046168"/>
              <a:gd name="connsiteY24" fmla="*/ 5837605 h 5837605"/>
              <a:gd name="connsiteX25" fmla="*/ 9137187 w 11046168"/>
              <a:gd name="connsiteY25" fmla="*/ 5837605 h 5837605"/>
              <a:gd name="connsiteX26" fmla="*/ 8305163 w 11046168"/>
              <a:gd name="connsiteY26" fmla="*/ 5837605 h 5837605"/>
              <a:gd name="connsiteX27" fmla="*/ 7746148 w 11046168"/>
              <a:gd name="connsiteY27" fmla="*/ 5837605 h 5837605"/>
              <a:gd name="connsiteX28" fmla="*/ 7187132 w 11046168"/>
              <a:gd name="connsiteY28" fmla="*/ 5837605 h 5837605"/>
              <a:gd name="connsiteX29" fmla="*/ 6537113 w 11046168"/>
              <a:gd name="connsiteY29" fmla="*/ 5837605 h 5837605"/>
              <a:gd name="connsiteX30" fmla="*/ 6160102 w 11046168"/>
              <a:gd name="connsiteY30" fmla="*/ 5837605 h 5837605"/>
              <a:gd name="connsiteX31" fmla="*/ 5419081 w 11046168"/>
              <a:gd name="connsiteY31" fmla="*/ 5837605 h 5837605"/>
              <a:gd name="connsiteX32" fmla="*/ 4587057 w 11046168"/>
              <a:gd name="connsiteY32" fmla="*/ 5837605 h 5837605"/>
              <a:gd name="connsiteX33" fmla="*/ 3937039 w 11046168"/>
              <a:gd name="connsiteY33" fmla="*/ 5837605 h 5837605"/>
              <a:gd name="connsiteX34" fmla="*/ 3196018 w 11046168"/>
              <a:gd name="connsiteY34" fmla="*/ 5837605 h 5837605"/>
              <a:gd name="connsiteX35" fmla="*/ 2545999 w 11046168"/>
              <a:gd name="connsiteY35" fmla="*/ 5837605 h 5837605"/>
              <a:gd name="connsiteX36" fmla="*/ 1713975 w 11046168"/>
              <a:gd name="connsiteY36" fmla="*/ 5837605 h 5837605"/>
              <a:gd name="connsiteX37" fmla="*/ 972954 w 11046168"/>
              <a:gd name="connsiteY37" fmla="*/ 5837605 h 5837605"/>
              <a:gd name="connsiteX38" fmla="*/ 0 w 11046168"/>
              <a:gd name="connsiteY38" fmla="*/ 4864651 h 5837605"/>
              <a:gd name="connsiteX39" fmla="*/ 0 w 11046168"/>
              <a:gd name="connsiteY39" fmla="*/ 4332786 h 5837605"/>
              <a:gd name="connsiteX40" fmla="*/ 0 w 11046168"/>
              <a:gd name="connsiteY40" fmla="*/ 3606336 h 5837605"/>
              <a:gd name="connsiteX41" fmla="*/ 0 w 11046168"/>
              <a:gd name="connsiteY41" fmla="*/ 3074470 h 5837605"/>
              <a:gd name="connsiteX42" fmla="*/ 0 w 11046168"/>
              <a:gd name="connsiteY42" fmla="*/ 2542605 h 5837605"/>
              <a:gd name="connsiteX43" fmla="*/ 0 w 11046168"/>
              <a:gd name="connsiteY43" fmla="*/ 1893989 h 5837605"/>
              <a:gd name="connsiteX44" fmla="*/ 0 w 11046168"/>
              <a:gd name="connsiteY44" fmla="*/ 972954 h 5837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046168" h="5837605" fill="none" extrusionOk="0">
                <a:moveTo>
                  <a:pt x="0" y="972954"/>
                </a:moveTo>
                <a:cubicBezTo>
                  <a:pt x="-54804" y="427488"/>
                  <a:pt x="409612" y="-38202"/>
                  <a:pt x="972954" y="0"/>
                </a:cubicBezTo>
                <a:cubicBezTo>
                  <a:pt x="1277571" y="16591"/>
                  <a:pt x="1479887" y="-8067"/>
                  <a:pt x="1622973" y="0"/>
                </a:cubicBezTo>
                <a:cubicBezTo>
                  <a:pt x="1766059" y="8067"/>
                  <a:pt x="1908227" y="22899"/>
                  <a:pt x="2090986" y="0"/>
                </a:cubicBezTo>
                <a:cubicBezTo>
                  <a:pt x="2273745" y="-22899"/>
                  <a:pt x="2601025" y="38586"/>
                  <a:pt x="2923010" y="0"/>
                </a:cubicBezTo>
                <a:cubicBezTo>
                  <a:pt x="3244995" y="-38586"/>
                  <a:pt x="3131080" y="-6853"/>
                  <a:pt x="3300020" y="0"/>
                </a:cubicBezTo>
                <a:cubicBezTo>
                  <a:pt x="3468960" y="6853"/>
                  <a:pt x="3732038" y="-12618"/>
                  <a:pt x="3859036" y="0"/>
                </a:cubicBezTo>
                <a:cubicBezTo>
                  <a:pt x="3986034" y="12618"/>
                  <a:pt x="4254050" y="23187"/>
                  <a:pt x="4418052" y="0"/>
                </a:cubicBezTo>
                <a:cubicBezTo>
                  <a:pt x="4582054" y="-23187"/>
                  <a:pt x="5020044" y="26224"/>
                  <a:pt x="5250076" y="0"/>
                </a:cubicBezTo>
                <a:cubicBezTo>
                  <a:pt x="5480108" y="-26224"/>
                  <a:pt x="5605013" y="24456"/>
                  <a:pt x="5900095" y="0"/>
                </a:cubicBezTo>
                <a:cubicBezTo>
                  <a:pt x="6195177" y="-24456"/>
                  <a:pt x="6408778" y="11953"/>
                  <a:pt x="6732119" y="0"/>
                </a:cubicBezTo>
                <a:cubicBezTo>
                  <a:pt x="7055460" y="-11953"/>
                  <a:pt x="7244455" y="6722"/>
                  <a:pt x="7564142" y="0"/>
                </a:cubicBezTo>
                <a:cubicBezTo>
                  <a:pt x="7883829" y="-6722"/>
                  <a:pt x="8080562" y="-23190"/>
                  <a:pt x="8305163" y="0"/>
                </a:cubicBezTo>
                <a:cubicBezTo>
                  <a:pt x="8529764" y="23190"/>
                  <a:pt x="8785947" y="-36197"/>
                  <a:pt x="9046185" y="0"/>
                </a:cubicBezTo>
                <a:cubicBezTo>
                  <a:pt x="9306423" y="36197"/>
                  <a:pt x="9255315" y="16401"/>
                  <a:pt x="9423195" y="0"/>
                </a:cubicBezTo>
                <a:cubicBezTo>
                  <a:pt x="9591075" y="-16401"/>
                  <a:pt x="9815559" y="8314"/>
                  <a:pt x="10073214" y="0"/>
                </a:cubicBezTo>
                <a:cubicBezTo>
                  <a:pt x="10554340" y="57075"/>
                  <a:pt x="11107609" y="396094"/>
                  <a:pt x="11046168" y="972954"/>
                </a:cubicBezTo>
                <a:cubicBezTo>
                  <a:pt x="11072078" y="1160469"/>
                  <a:pt x="11032554" y="1419863"/>
                  <a:pt x="11046168" y="1543736"/>
                </a:cubicBezTo>
                <a:cubicBezTo>
                  <a:pt x="11059782" y="1667609"/>
                  <a:pt x="11032250" y="1955720"/>
                  <a:pt x="11046168" y="2270186"/>
                </a:cubicBezTo>
                <a:cubicBezTo>
                  <a:pt x="11060087" y="2584652"/>
                  <a:pt x="11079068" y="2746043"/>
                  <a:pt x="11046168" y="2996636"/>
                </a:cubicBezTo>
                <a:cubicBezTo>
                  <a:pt x="11013269" y="3247229"/>
                  <a:pt x="11065025" y="3414091"/>
                  <a:pt x="11046168" y="3645253"/>
                </a:cubicBezTo>
                <a:cubicBezTo>
                  <a:pt x="11027311" y="3876415"/>
                  <a:pt x="11037230" y="4037654"/>
                  <a:pt x="11046168" y="4293869"/>
                </a:cubicBezTo>
                <a:cubicBezTo>
                  <a:pt x="11055106" y="4550084"/>
                  <a:pt x="11050300" y="4703150"/>
                  <a:pt x="11046168" y="4864651"/>
                </a:cubicBezTo>
                <a:cubicBezTo>
                  <a:pt x="11023100" y="5467488"/>
                  <a:pt x="10596703" y="5791267"/>
                  <a:pt x="10073214" y="5837605"/>
                </a:cubicBezTo>
                <a:cubicBezTo>
                  <a:pt x="9924799" y="5864829"/>
                  <a:pt x="9728437" y="5864991"/>
                  <a:pt x="9514198" y="5837605"/>
                </a:cubicBezTo>
                <a:cubicBezTo>
                  <a:pt x="9299959" y="5810219"/>
                  <a:pt x="9214813" y="5836778"/>
                  <a:pt x="9137187" y="5837605"/>
                </a:cubicBezTo>
                <a:cubicBezTo>
                  <a:pt x="9059561" y="5838432"/>
                  <a:pt x="8621163" y="5821485"/>
                  <a:pt x="8305163" y="5837605"/>
                </a:cubicBezTo>
                <a:cubicBezTo>
                  <a:pt x="7989163" y="5853725"/>
                  <a:pt x="7917020" y="5832800"/>
                  <a:pt x="7746148" y="5837605"/>
                </a:cubicBezTo>
                <a:cubicBezTo>
                  <a:pt x="7575277" y="5842410"/>
                  <a:pt x="7444380" y="5818536"/>
                  <a:pt x="7187132" y="5837605"/>
                </a:cubicBezTo>
                <a:cubicBezTo>
                  <a:pt x="6929884" y="5856674"/>
                  <a:pt x="6716457" y="5813064"/>
                  <a:pt x="6537113" y="5837605"/>
                </a:cubicBezTo>
                <a:cubicBezTo>
                  <a:pt x="6357769" y="5862146"/>
                  <a:pt x="6243188" y="5842471"/>
                  <a:pt x="6160102" y="5837605"/>
                </a:cubicBezTo>
                <a:cubicBezTo>
                  <a:pt x="6077016" y="5832739"/>
                  <a:pt x="5599698" y="5850739"/>
                  <a:pt x="5419081" y="5837605"/>
                </a:cubicBezTo>
                <a:cubicBezTo>
                  <a:pt x="5238464" y="5824471"/>
                  <a:pt x="4770478" y="5808143"/>
                  <a:pt x="4587057" y="5837605"/>
                </a:cubicBezTo>
                <a:cubicBezTo>
                  <a:pt x="4403636" y="5867067"/>
                  <a:pt x="4198503" y="5815864"/>
                  <a:pt x="3937039" y="5837605"/>
                </a:cubicBezTo>
                <a:cubicBezTo>
                  <a:pt x="3675575" y="5859346"/>
                  <a:pt x="3491994" y="5827738"/>
                  <a:pt x="3196018" y="5837605"/>
                </a:cubicBezTo>
                <a:cubicBezTo>
                  <a:pt x="2900042" y="5847472"/>
                  <a:pt x="2717366" y="5849697"/>
                  <a:pt x="2545999" y="5837605"/>
                </a:cubicBezTo>
                <a:cubicBezTo>
                  <a:pt x="2374632" y="5825513"/>
                  <a:pt x="1904945" y="5868216"/>
                  <a:pt x="1713975" y="5837605"/>
                </a:cubicBezTo>
                <a:cubicBezTo>
                  <a:pt x="1523005" y="5806994"/>
                  <a:pt x="1328578" y="5825474"/>
                  <a:pt x="972954" y="5837605"/>
                </a:cubicBezTo>
                <a:cubicBezTo>
                  <a:pt x="507329" y="5810395"/>
                  <a:pt x="-13395" y="5368567"/>
                  <a:pt x="0" y="4864651"/>
                </a:cubicBezTo>
                <a:cubicBezTo>
                  <a:pt x="-12285" y="4707407"/>
                  <a:pt x="20417" y="4538290"/>
                  <a:pt x="0" y="4332786"/>
                </a:cubicBezTo>
                <a:cubicBezTo>
                  <a:pt x="-20417" y="4127283"/>
                  <a:pt x="6257" y="3891550"/>
                  <a:pt x="0" y="3606336"/>
                </a:cubicBezTo>
                <a:cubicBezTo>
                  <a:pt x="-6257" y="3321122"/>
                  <a:pt x="21609" y="3304822"/>
                  <a:pt x="0" y="3074470"/>
                </a:cubicBezTo>
                <a:cubicBezTo>
                  <a:pt x="-21609" y="2844118"/>
                  <a:pt x="-5928" y="2711966"/>
                  <a:pt x="0" y="2542605"/>
                </a:cubicBezTo>
                <a:cubicBezTo>
                  <a:pt x="5928" y="2373244"/>
                  <a:pt x="25683" y="2148003"/>
                  <a:pt x="0" y="1893989"/>
                </a:cubicBezTo>
                <a:cubicBezTo>
                  <a:pt x="-25683" y="1639975"/>
                  <a:pt x="-42122" y="1401857"/>
                  <a:pt x="0" y="972954"/>
                </a:cubicBezTo>
                <a:close/>
              </a:path>
              <a:path w="11046168" h="5837605" stroke="0" extrusionOk="0">
                <a:moveTo>
                  <a:pt x="0" y="972954"/>
                </a:moveTo>
                <a:cubicBezTo>
                  <a:pt x="-10331" y="374267"/>
                  <a:pt x="396410" y="21476"/>
                  <a:pt x="972954" y="0"/>
                </a:cubicBezTo>
                <a:cubicBezTo>
                  <a:pt x="1157041" y="10553"/>
                  <a:pt x="1338775" y="-19022"/>
                  <a:pt x="1622973" y="0"/>
                </a:cubicBezTo>
                <a:cubicBezTo>
                  <a:pt x="1907171" y="19022"/>
                  <a:pt x="1881144" y="-4856"/>
                  <a:pt x="2090986" y="0"/>
                </a:cubicBezTo>
                <a:cubicBezTo>
                  <a:pt x="2300828" y="4856"/>
                  <a:pt x="2329570" y="-10209"/>
                  <a:pt x="2467997" y="0"/>
                </a:cubicBezTo>
                <a:cubicBezTo>
                  <a:pt x="2606424" y="10209"/>
                  <a:pt x="2916069" y="-9546"/>
                  <a:pt x="3209018" y="0"/>
                </a:cubicBezTo>
                <a:cubicBezTo>
                  <a:pt x="3501967" y="9546"/>
                  <a:pt x="3755108" y="-49"/>
                  <a:pt x="3950039" y="0"/>
                </a:cubicBezTo>
                <a:cubicBezTo>
                  <a:pt x="4144970" y="49"/>
                  <a:pt x="4333034" y="9351"/>
                  <a:pt x="4600058" y="0"/>
                </a:cubicBezTo>
                <a:cubicBezTo>
                  <a:pt x="4867082" y="-9351"/>
                  <a:pt x="4944083" y="-11946"/>
                  <a:pt x="5159074" y="0"/>
                </a:cubicBezTo>
                <a:cubicBezTo>
                  <a:pt x="5374065" y="11946"/>
                  <a:pt x="5530831" y="24310"/>
                  <a:pt x="5718090" y="0"/>
                </a:cubicBezTo>
                <a:cubicBezTo>
                  <a:pt x="5905349" y="-24310"/>
                  <a:pt x="5993635" y="-14657"/>
                  <a:pt x="6095100" y="0"/>
                </a:cubicBezTo>
                <a:cubicBezTo>
                  <a:pt x="6196565" y="14657"/>
                  <a:pt x="6490720" y="7864"/>
                  <a:pt x="6836122" y="0"/>
                </a:cubicBezTo>
                <a:cubicBezTo>
                  <a:pt x="7181524" y="-7864"/>
                  <a:pt x="7241022" y="-449"/>
                  <a:pt x="7395137" y="0"/>
                </a:cubicBezTo>
                <a:cubicBezTo>
                  <a:pt x="7549253" y="449"/>
                  <a:pt x="7981746" y="-34326"/>
                  <a:pt x="8227161" y="0"/>
                </a:cubicBezTo>
                <a:cubicBezTo>
                  <a:pt x="8472576" y="34326"/>
                  <a:pt x="8434194" y="-4274"/>
                  <a:pt x="8604172" y="0"/>
                </a:cubicBezTo>
                <a:cubicBezTo>
                  <a:pt x="8774150" y="4274"/>
                  <a:pt x="9227460" y="10485"/>
                  <a:pt x="9436196" y="0"/>
                </a:cubicBezTo>
                <a:cubicBezTo>
                  <a:pt x="9644932" y="-10485"/>
                  <a:pt x="9824752" y="2612"/>
                  <a:pt x="10073214" y="0"/>
                </a:cubicBezTo>
                <a:cubicBezTo>
                  <a:pt x="10570218" y="-79862"/>
                  <a:pt x="11035048" y="495463"/>
                  <a:pt x="11046168" y="972954"/>
                </a:cubicBezTo>
                <a:cubicBezTo>
                  <a:pt x="11056267" y="1228948"/>
                  <a:pt x="11011998" y="1321997"/>
                  <a:pt x="11046168" y="1660487"/>
                </a:cubicBezTo>
                <a:cubicBezTo>
                  <a:pt x="11080338" y="1998977"/>
                  <a:pt x="11056863" y="2023550"/>
                  <a:pt x="11046168" y="2270186"/>
                </a:cubicBezTo>
                <a:cubicBezTo>
                  <a:pt x="11035473" y="2516822"/>
                  <a:pt x="11052606" y="2590195"/>
                  <a:pt x="11046168" y="2802052"/>
                </a:cubicBezTo>
                <a:cubicBezTo>
                  <a:pt x="11039730" y="3013909"/>
                  <a:pt x="11065291" y="3276409"/>
                  <a:pt x="11046168" y="3450668"/>
                </a:cubicBezTo>
                <a:cubicBezTo>
                  <a:pt x="11027045" y="3624927"/>
                  <a:pt x="11022397" y="3794376"/>
                  <a:pt x="11046168" y="3982533"/>
                </a:cubicBezTo>
                <a:cubicBezTo>
                  <a:pt x="11069939" y="4170691"/>
                  <a:pt x="11018836" y="4486524"/>
                  <a:pt x="11046168" y="4864651"/>
                </a:cubicBezTo>
                <a:cubicBezTo>
                  <a:pt x="11121590" y="5463796"/>
                  <a:pt x="10625357" y="5858892"/>
                  <a:pt x="10073214" y="5837605"/>
                </a:cubicBezTo>
                <a:cubicBezTo>
                  <a:pt x="9668678" y="5861467"/>
                  <a:pt x="9444470" y="5821627"/>
                  <a:pt x="9241190" y="5837605"/>
                </a:cubicBezTo>
                <a:cubicBezTo>
                  <a:pt x="9037910" y="5853583"/>
                  <a:pt x="9034258" y="5848255"/>
                  <a:pt x="8864179" y="5837605"/>
                </a:cubicBezTo>
                <a:cubicBezTo>
                  <a:pt x="8694100" y="5826955"/>
                  <a:pt x="8587629" y="5817326"/>
                  <a:pt x="8396166" y="5837605"/>
                </a:cubicBezTo>
                <a:cubicBezTo>
                  <a:pt x="8204703" y="5857884"/>
                  <a:pt x="7733655" y="5801903"/>
                  <a:pt x="7564142" y="5837605"/>
                </a:cubicBezTo>
                <a:cubicBezTo>
                  <a:pt x="7394629" y="5873307"/>
                  <a:pt x="7062606" y="5815008"/>
                  <a:pt x="6823121" y="5837605"/>
                </a:cubicBezTo>
                <a:cubicBezTo>
                  <a:pt x="6583636" y="5860202"/>
                  <a:pt x="6159496" y="5874228"/>
                  <a:pt x="5991097" y="5837605"/>
                </a:cubicBezTo>
                <a:cubicBezTo>
                  <a:pt x="5822698" y="5800982"/>
                  <a:pt x="5690392" y="5839196"/>
                  <a:pt x="5523084" y="5837605"/>
                </a:cubicBezTo>
                <a:cubicBezTo>
                  <a:pt x="5355776" y="5836014"/>
                  <a:pt x="5021474" y="5818414"/>
                  <a:pt x="4782063" y="5837605"/>
                </a:cubicBezTo>
                <a:cubicBezTo>
                  <a:pt x="4542652" y="5856796"/>
                  <a:pt x="4277506" y="5858268"/>
                  <a:pt x="4132044" y="5837605"/>
                </a:cubicBezTo>
                <a:cubicBezTo>
                  <a:pt x="3986582" y="5816942"/>
                  <a:pt x="3747642" y="5843894"/>
                  <a:pt x="3573028" y="5837605"/>
                </a:cubicBezTo>
                <a:cubicBezTo>
                  <a:pt x="3398414" y="5831316"/>
                  <a:pt x="3191164" y="5862829"/>
                  <a:pt x="3014012" y="5837605"/>
                </a:cubicBezTo>
                <a:cubicBezTo>
                  <a:pt x="2836860" y="5812381"/>
                  <a:pt x="2701288" y="5839673"/>
                  <a:pt x="2545999" y="5837605"/>
                </a:cubicBezTo>
                <a:cubicBezTo>
                  <a:pt x="2390710" y="5835537"/>
                  <a:pt x="2112215" y="5861670"/>
                  <a:pt x="1804978" y="5837605"/>
                </a:cubicBezTo>
                <a:cubicBezTo>
                  <a:pt x="1497741" y="5813540"/>
                  <a:pt x="1286818" y="5817979"/>
                  <a:pt x="972954" y="5837605"/>
                </a:cubicBezTo>
                <a:cubicBezTo>
                  <a:pt x="381429" y="5781275"/>
                  <a:pt x="-70124" y="5307491"/>
                  <a:pt x="0" y="4864651"/>
                </a:cubicBezTo>
                <a:cubicBezTo>
                  <a:pt x="-6364" y="4613430"/>
                  <a:pt x="-9626" y="4461816"/>
                  <a:pt x="0" y="4332786"/>
                </a:cubicBezTo>
                <a:cubicBezTo>
                  <a:pt x="9626" y="4203756"/>
                  <a:pt x="-20471" y="4022834"/>
                  <a:pt x="0" y="3762004"/>
                </a:cubicBezTo>
                <a:cubicBezTo>
                  <a:pt x="20471" y="3501174"/>
                  <a:pt x="-34220" y="3359291"/>
                  <a:pt x="0" y="3035553"/>
                </a:cubicBezTo>
                <a:cubicBezTo>
                  <a:pt x="34220" y="2711815"/>
                  <a:pt x="28487" y="2675919"/>
                  <a:pt x="0" y="2425854"/>
                </a:cubicBezTo>
                <a:cubicBezTo>
                  <a:pt x="-28487" y="2175789"/>
                  <a:pt x="-27274" y="2033228"/>
                  <a:pt x="0" y="1699404"/>
                </a:cubicBezTo>
                <a:cubicBezTo>
                  <a:pt x="27274" y="1365580"/>
                  <a:pt x="31970" y="1213005"/>
                  <a:pt x="0" y="972954"/>
                </a:cubicBezTo>
                <a:close/>
              </a:path>
            </a:pathLst>
          </a:custGeom>
          <a:ln w="571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35600197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3E335B7-F1CD-9FB3-3A6E-EEAB91C3B0DE}"/>
              </a:ext>
            </a:extLst>
          </p:cNvPr>
          <p:cNvSpPr/>
          <p:nvPr/>
        </p:nvSpPr>
        <p:spPr>
          <a:xfrm>
            <a:off x="3998829" y="223188"/>
            <a:ext cx="4194341" cy="689910"/>
          </a:xfrm>
          <a:custGeom>
            <a:avLst/>
            <a:gdLst>
              <a:gd name="connsiteX0" fmla="*/ 0 w 4194341"/>
              <a:gd name="connsiteY0" fmla="*/ 344955 h 689910"/>
              <a:gd name="connsiteX1" fmla="*/ 344955 w 4194341"/>
              <a:gd name="connsiteY1" fmla="*/ 0 h 689910"/>
              <a:gd name="connsiteX2" fmla="*/ 964071 w 4194341"/>
              <a:gd name="connsiteY2" fmla="*/ 0 h 689910"/>
              <a:gd name="connsiteX3" fmla="*/ 1618232 w 4194341"/>
              <a:gd name="connsiteY3" fmla="*/ 0 h 689910"/>
              <a:gd name="connsiteX4" fmla="*/ 2237348 w 4194341"/>
              <a:gd name="connsiteY4" fmla="*/ 0 h 689910"/>
              <a:gd name="connsiteX5" fmla="*/ 2786375 w 4194341"/>
              <a:gd name="connsiteY5" fmla="*/ 0 h 689910"/>
              <a:gd name="connsiteX6" fmla="*/ 3335403 w 4194341"/>
              <a:gd name="connsiteY6" fmla="*/ 0 h 689910"/>
              <a:gd name="connsiteX7" fmla="*/ 3849386 w 4194341"/>
              <a:gd name="connsiteY7" fmla="*/ 0 h 689910"/>
              <a:gd name="connsiteX8" fmla="*/ 4194341 w 4194341"/>
              <a:gd name="connsiteY8" fmla="*/ 344955 h 689910"/>
              <a:gd name="connsiteX9" fmla="*/ 4194341 w 4194341"/>
              <a:gd name="connsiteY9" fmla="*/ 344955 h 689910"/>
              <a:gd name="connsiteX10" fmla="*/ 3849386 w 4194341"/>
              <a:gd name="connsiteY10" fmla="*/ 689910 h 689910"/>
              <a:gd name="connsiteX11" fmla="*/ 3230270 w 4194341"/>
              <a:gd name="connsiteY11" fmla="*/ 689910 h 689910"/>
              <a:gd name="connsiteX12" fmla="*/ 2716287 w 4194341"/>
              <a:gd name="connsiteY12" fmla="*/ 689910 h 689910"/>
              <a:gd name="connsiteX13" fmla="*/ 2132215 w 4194341"/>
              <a:gd name="connsiteY13" fmla="*/ 689910 h 689910"/>
              <a:gd name="connsiteX14" fmla="*/ 1653276 w 4194341"/>
              <a:gd name="connsiteY14" fmla="*/ 689910 h 689910"/>
              <a:gd name="connsiteX15" fmla="*/ 1174337 w 4194341"/>
              <a:gd name="connsiteY15" fmla="*/ 689910 h 689910"/>
              <a:gd name="connsiteX16" fmla="*/ 344955 w 4194341"/>
              <a:gd name="connsiteY16" fmla="*/ 689910 h 689910"/>
              <a:gd name="connsiteX17" fmla="*/ 0 w 4194341"/>
              <a:gd name="connsiteY17" fmla="*/ 344955 h 68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194341" h="689910" fill="none" extrusionOk="0">
                <a:moveTo>
                  <a:pt x="0" y="344955"/>
                </a:moveTo>
                <a:cubicBezTo>
                  <a:pt x="16858" y="178351"/>
                  <a:pt x="147681" y="-19716"/>
                  <a:pt x="344955" y="0"/>
                </a:cubicBezTo>
                <a:cubicBezTo>
                  <a:pt x="632507" y="2842"/>
                  <a:pt x="658564" y="29598"/>
                  <a:pt x="964071" y="0"/>
                </a:cubicBezTo>
                <a:cubicBezTo>
                  <a:pt x="1269578" y="-29598"/>
                  <a:pt x="1385192" y="-22804"/>
                  <a:pt x="1618232" y="0"/>
                </a:cubicBezTo>
                <a:cubicBezTo>
                  <a:pt x="1851272" y="22804"/>
                  <a:pt x="1944586" y="20984"/>
                  <a:pt x="2237348" y="0"/>
                </a:cubicBezTo>
                <a:cubicBezTo>
                  <a:pt x="2530110" y="-20984"/>
                  <a:pt x="2672130" y="14465"/>
                  <a:pt x="2786375" y="0"/>
                </a:cubicBezTo>
                <a:cubicBezTo>
                  <a:pt x="2900620" y="-14465"/>
                  <a:pt x="3095339" y="-14788"/>
                  <a:pt x="3335403" y="0"/>
                </a:cubicBezTo>
                <a:cubicBezTo>
                  <a:pt x="3575467" y="14788"/>
                  <a:pt x="3626022" y="17832"/>
                  <a:pt x="3849386" y="0"/>
                </a:cubicBezTo>
                <a:cubicBezTo>
                  <a:pt x="4058626" y="-20600"/>
                  <a:pt x="4180912" y="191005"/>
                  <a:pt x="4194341" y="344955"/>
                </a:cubicBezTo>
                <a:lnTo>
                  <a:pt x="4194341" y="344955"/>
                </a:lnTo>
                <a:cubicBezTo>
                  <a:pt x="4163032" y="521125"/>
                  <a:pt x="4048838" y="676023"/>
                  <a:pt x="3849386" y="689910"/>
                </a:cubicBezTo>
                <a:cubicBezTo>
                  <a:pt x="3560164" y="664333"/>
                  <a:pt x="3409550" y="714892"/>
                  <a:pt x="3230270" y="689910"/>
                </a:cubicBezTo>
                <a:cubicBezTo>
                  <a:pt x="3050990" y="664928"/>
                  <a:pt x="2868088" y="683792"/>
                  <a:pt x="2716287" y="689910"/>
                </a:cubicBezTo>
                <a:cubicBezTo>
                  <a:pt x="2564486" y="696028"/>
                  <a:pt x="2382785" y="680327"/>
                  <a:pt x="2132215" y="689910"/>
                </a:cubicBezTo>
                <a:cubicBezTo>
                  <a:pt x="1881645" y="699493"/>
                  <a:pt x="1805357" y="666979"/>
                  <a:pt x="1653276" y="689910"/>
                </a:cubicBezTo>
                <a:cubicBezTo>
                  <a:pt x="1501195" y="712841"/>
                  <a:pt x="1374112" y="666632"/>
                  <a:pt x="1174337" y="689910"/>
                </a:cubicBezTo>
                <a:cubicBezTo>
                  <a:pt x="974562" y="713188"/>
                  <a:pt x="754765" y="674416"/>
                  <a:pt x="344955" y="689910"/>
                </a:cubicBezTo>
                <a:cubicBezTo>
                  <a:pt x="162119" y="689659"/>
                  <a:pt x="-18762" y="561868"/>
                  <a:pt x="0" y="344955"/>
                </a:cubicBezTo>
                <a:close/>
              </a:path>
              <a:path w="4194341" h="689910" stroke="0" extrusionOk="0">
                <a:moveTo>
                  <a:pt x="0" y="344955"/>
                </a:moveTo>
                <a:cubicBezTo>
                  <a:pt x="-27734" y="183550"/>
                  <a:pt x="160569" y="25919"/>
                  <a:pt x="344955" y="0"/>
                </a:cubicBezTo>
                <a:cubicBezTo>
                  <a:pt x="457835" y="-11495"/>
                  <a:pt x="739342" y="-13540"/>
                  <a:pt x="858938" y="0"/>
                </a:cubicBezTo>
                <a:cubicBezTo>
                  <a:pt x="978534" y="13540"/>
                  <a:pt x="1293616" y="14420"/>
                  <a:pt x="1407966" y="0"/>
                </a:cubicBezTo>
                <a:cubicBezTo>
                  <a:pt x="1522316" y="-14420"/>
                  <a:pt x="1667630" y="-210"/>
                  <a:pt x="1886905" y="0"/>
                </a:cubicBezTo>
                <a:cubicBezTo>
                  <a:pt x="2106180" y="210"/>
                  <a:pt x="2331493" y="23188"/>
                  <a:pt x="2506021" y="0"/>
                </a:cubicBezTo>
                <a:cubicBezTo>
                  <a:pt x="2680549" y="-23188"/>
                  <a:pt x="2745661" y="-5260"/>
                  <a:pt x="2984960" y="0"/>
                </a:cubicBezTo>
                <a:cubicBezTo>
                  <a:pt x="3224259" y="5260"/>
                  <a:pt x="3662222" y="25797"/>
                  <a:pt x="3849386" y="0"/>
                </a:cubicBezTo>
                <a:cubicBezTo>
                  <a:pt x="4021117" y="-2109"/>
                  <a:pt x="4213408" y="177383"/>
                  <a:pt x="4194341" y="344955"/>
                </a:cubicBezTo>
                <a:lnTo>
                  <a:pt x="4194341" y="344955"/>
                </a:lnTo>
                <a:cubicBezTo>
                  <a:pt x="4220435" y="555921"/>
                  <a:pt x="4029806" y="696017"/>
                  <a:pt x="3849386" y="689910"/>
                </a:cubicBezTo>
                <a:cubicBezTo>
                  <a:pt x="3608001" y="682671"/>
                  <a:pt x="3512677" y="690249"/>
                  <a:pt x="3265314" y="689910"/>
                </a:cubicBezTo>
                <a:cubicBezTo>
                  <a:pt x="3017951" y="689571"/>
                  <a:pt x="2914098" y="704470"/>
                  <a:pt x="2786375" y="689910"/>
                </a:cubicBezTo>
                <a:cubicBezTo>
                  <a:pt x="2658652" y="675350"/>
                  <a:pt x="2457851" y="711413"/>
                  <a:pt x="2272392" y="689910"/>
                </a:cubicBezTo>
                <a:cubicBezTo>
                  <a:pt x="2086933" y="668407"/>
                  <a:pt x="1867254" y="681930"/>
                  <a:pt x="1653276" y="689910"/>
                </a:cubicBezTo>
                <a:cubicBezTo>
                  <a:pt x="1439298" y="697890"/>
                  <a:pt x="1228378" y="684217"/>
                  <a:pt x="1104248" y="689910"/>
                </a:cubicBezTo>
                <a:cubicBezTo>
                  <a:pt x="980118" y="695603"/>
                  <a:pt x="668909" y="692062"/>
                  <a:pt x="344955" y="689910"/>
                </a:cubicBezTo>
                <a:cubicBezTo>
                  <a:pt x="140387" y="693181"/>
                  <a:pt x="34432" y="513643"/>
                  <a:pt x="0" y="344955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6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24553D-412A-5C66-12BB-058B2687C156}"/>
              </a:ext>
            </a:extLst>
          </p:cNvPr>
          <p:cNvSpPr txBox="1"/>
          <p:nvPr/>
        </p:nvSpPr>
        <p:spPr>
          <a:xfrm>
            <a:off x="646621" y="685033"/>
            <a:ext cx="10898756" cy="5720715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kumimoji="0" lang="en-US" sz="22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20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lang="vi-VN" sz="2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ịp may đã đến. Rạp xiếc cần tuyển diễn viên, Va-li-a xin bố mẹ ghi tên học. Em gặp ông giám đốc và nói:</a:t>
            </a:r>
          </a:p>
          <a:p>
            <a:pPr defTabSz="914377">
              <a:defRPr/>
            </a:pP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vi-VN" sz="2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Xin bác nhận cháu vào học tiết mục “Phi ngựa đánh đàn”.</a:t>
            </a:r>
          </a:p>
          <a:p>
            <a:pPr defTabSz="914377">
              <a:defRPr/>
            </a:pP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vi-VN" sz="2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Được!</a:t>
            </a:r>
          </a:p>
          <a:p>
            <a:pPr defTabSz="914377">
              <a:defRPr/>
            </a:pP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vi-VN" sz="2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 giám đốc nhìn em cười:</a:t>
            </a:r>
          </a:p>
          <a:p>
            <a:pPr defTabSz="914377">
              <a:defRPr/>
            </a:pP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vi-VN" sz="2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Thế cháu biết phi ngựa chưa?</a:t>
            </a:r>
          </a:p>
          <a:p>
            <a:pPr defTabSz="914377">
              <a:defRPr/>
            </a:pP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vi-VN" sz="2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Dạ, chưa. Nhưng cháu rất thích và sẽ học được ạ.</a:t>
            </a:r>
          </a:p>
          <a:p>
            <a:pPr defTabSz="914377">
              <a:defRPr/>
            </a:pP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vi-VN" sz="2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Tốt! Bây giờ, cháu cầm cái chổi kia theo bác.</a:t>
            </a:r>
            <a:endParaRPr lang="en-US" sz="2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377">
              <a:defRPr/>
            </a:pP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vi-VN" sz="2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Va-li-a theo ông Giám đốc ra chuồng ngựa. Ông Giám đốc nói:</a:t>
            </a:r>
          </a:p>
          <a:p>
            <a:pPr lvl="0" algn="just" defTabSz="914377">
              <a:defRPr/>
            </a:pP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vi-VN" sz="2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Việc trước tiên của cháu là quét </a:t>
            </a: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chuồng</a:t>
            </a:r>
            <a:r>
              <a:rPr lang="vi-VN" sz="2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ngựa và làm quen với con ngựa này, bạn biểu diễn của cháu đấy.</a:t>
            </a:r>
          </a:p>
          <a:p>
            <a:pPr lvl="0" algn="just" defTabSz="914377">
              <a:defRPr/>
            </a:pP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vi-VN" sz="2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Va-li-a rất ngạc nhiên. Em suy nghĩ rồi cầm chổi quét phân và rác bẩn trên </a:t>
            </a: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sàn</a:t>
            </a:r>
            <a:r>
              <a:rPr lang="vi-VN" sz="2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chuồng ngựa.</a:t>
            </a:r>
          </a:p>
          <a:p>
            <a:pPr lvl="0" algn="just" defTabSz="914377">
              <a:defRPr/>
            </a:pP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vi-VN" sz="2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Va-li-a đã giữ chuồng ngựa sạch sẽ và làm quen với chú ngựa trong suốt thời gian học.</a:t>
            </a:r>
          </a:p>
        </p:txBody>
      </p:sp>
    </p:spTree>
    <p:extLst>
      <p:ext uri="{BB962C8B-B14F-4D97-AF65-F5344CB8AC3E}">
        <p14:creationId xmlns:p14="http://schemas.microsoft.com/office/powerpoint/2010/main" val="3697618843"/>
      </p:ext>
    </p:extLst>
  </p:cSld>
  <p:clrMapOvr>
    <a:masterClrMapping/>
  </p:clrMapOvr>
</p:sld>
</file>

<file path=ppt/theme/theme1.xml><?xml version="1.0" encoding="utf-8"?>
<a:theme xmlns:a="http://schemas.openxmlformats.org/drawingml/2006/main" name="9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กำหนดเอง 1">
      <a:majorFont>
        <a:latin typeface="milk tea"/>
        <a:ea typeface=""/>
        <a:cs typeface="milk tea"/>
      </a:majorFont>
      <a:minorFont>
        <a:latin typeface="FC Onigiri Outline"/>
        <a:ea typeface=""/>
        <a:cs typeface="FC Onigiri Outlin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825</TotalTime>
  <Words>422</Words>
  <Application>Microsoft Office PowerPoint</Application>
  <PresentationFormat>Widescreen</PresentationFormat>
  <Paragraphs>35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#9Slide02 Noi dung dai</vt:lpstr>
      <vt:lpstr>#9Slide03 Roboto Black</vt:lpstr>
      <vt:lpstr>Arial</vt:lpstr>
      <vt:lpstr>Arial-Rounded</vt:lpstr>
      <vt:lpstr>Calibri</vt:lpstr>
      <vt:lpstr>Cambria</vt:lpstr>
      <vt:lpstr>can_NongAor</vt:lpstr>
      <vt:lpstr>Coiny</vt:lpstr>
      <vt:lpstr>Cordia New</vt:lpstr>
      <vt:lpstr>等线</vt:lpstr>
      <vt:lpstr>FC Onigiri Outline</vt:lpstr>
      <vt:lpstr>思源黑体 CN Medium</vt:lpstr>
      <vt:lpstr>9_ชุดรูปแบบของ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10</cp:lastModifiedBy>
  <cp:revision>57</cp:revision>
  <dcterms:created xsi:type="dcterms:W3CDTF">2022-11-26T04:38:55Z</dcterms:created>
  <dcterms:modified xsi:type="dcterms:W3CDTF">2025-03-17T08:18:08Z</dcterms:modified>
</cp:coreProperties>
</file>