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4"/>
  </p:notesMasterIdLst>
  <p:sldIdLst>
    <p:sldId id="3787" r:id="rId2"/>
    <p:sldId id="3928" r:id="rId3"/>
    <p:sldId id="257" r:id="rId4"/>
    <p:sldId id="500" r:id="rId5"/>
    <p:sldId id="502" r:id="rId6"/>
    <p:sldId id="3792" r:id="rId7"/>
    <p:sldId id="3825" r:id="rId8"/>
    <p:sldId id="3930" r:id="rId9"/>
    <p:sldId id="3931" r:id="rId10"/>
    <p:sldId id="3932" r:id="rId11"/>
    <p:sldId id="3826" r:id="rId12"/>
    <p:sldId id="3858" r:id="rId13"/>
    <p:sldId id="3916" r:id="rId14"/>
    <p:sldId id="3917" r:id="rId15"/>
    <p:sldId id="3859" r:id="rId16"/>
    <p:sldId id="3892" r:id="rId17"/>
    <p:sldId id="3933" r:id="rId18"/>
    <p:sldId id="3893" r:id="rId19"/>
    <p:sldId id="3934" r:id="rId20"/>
    <p:sldId id="3894" r:id="rId21"/>
    <p:sldId id="3895" r:id="rId22"/>
    <p:sldId id="3897" r:id="rId23"/>
    <p:sldId id="3899" r:id="rId24"/>
    <p:sldId id="3900" r:id="rId25"/>
    <p:sldId id="3901" r:id="rId26"/>
    <p:sldId id="3902" r:id="rId27"/>
    <p:sldId id="3920" r:id="rId28"/>
    <p:sldId id="3904" r:id="rId29"/>
    <p:sldId id="3823" r:id="rId30"/>
    <p:sldId id="3906" r:id="rId31"/>
    <p:sldId id="3935" r:id="rId32"/>
    <p:sldId id="392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306"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758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01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45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2159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6"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16.emf"/><Relationship Id="rId4" Type="http://schemas.openxmlformats.org/officeDocument/2006/relationships/image" Target="../media/image26.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35.png"/><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35.png"/><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32.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6.emf"/><Relationship Id="rId7" Type="http://schemas.openxmlformats.org/officeDocument/2006/relationships/image" Target="../media/image38.emf"/><Relationship Id="rId12"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35.png"/><Relationship Id="rId5" Type="http://schemas.openxmlformats.org/officeDocument/2006/relationships/image" Target="../media/image3.emf"/><Relationship Id="rId10" Type="http://schemas.openxmlformats.org/officeDocument/2006/relationships/image" Target="../media/image33.png"/><Relationship Id="rId4" Type="http://schemas.openxmlformats.org/officeDocument/2006/relationships/image" Target="../media/image37.emf"/><Relationship Id="rId9"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16.emf"/><Relationship Id="rId3" Type="http://schemas.openxmlformats.org/officeDocument/2006/relationships/image" Target="../media/image36.emf"/><Relationship Id="rId7" Type="http://schemas.openxmlformats.org/officeDocument/2006/relationships/image" Target="../media/image38.emf"/><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29.png"/><Relationship Id="rId5" Type="http://schemas.openxmlformats.org/officeDocument/2006/relationships/image" Target="../media/image3.emf"/><Relationship Id="rId10" Type="http://schemas.openxmlformats.org/officeDocument/2006/relationships/image" Target="../media/image26.png"/><Relationship Id="rId4" Type="http://schemas.openxmlformats.org/officeDocument/2006/relationships/image" Target="../media/image37.emf"/><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12"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emf"/><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image" Target="../media/image43.png"/><Relationship Id="rId9" Type="http://schemas.openxmlformats.org/officeDocument/2006/relationships/image" Target="../media/image16.emf"/></Relationships>
</file>

<file path=ppt/slides/_rels/slide21.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26.png"/><Relationship Id="rId18" Type="http://schemas.openxmlformats.org/officeDocument/2006/relationships/image" Target="../media/image16.emf"/><Relationship Id="rId3" Type="http://schemas.openxmlformats.org/officeDocument/2006/relationships/tags" Target="../tags/tag3.xml"/><Relationship Id="rId7" Type="http://schemas.openxmlformats.org/officeDocument/2006/relationships/image" Target="../media/image36.emf"/><Relationship Id="rId12" Type="http://schemas.openxmlformats.org/officeDocument/2006/relationships/image" Target="../media/image39.emf"/><Relationship Id="rId17" Type="http://schemas.openxmlformats.org/officeDocument/2006/relationships/image" Target="../media/image46.png"/><Relationship Id="rId2" Type="http://schemas.openxmlformats.org/officeDocument/2006/relationships/tags" Target="../tags/tag2.xml"/><Relationship Id="rId16" Type="http://schemas.openxmlformats.org/officeDocument/2006/relationships/image" Target="../media/image45.jpg"/><Relationship Id="rId1" Type="http://schemas.openxmlformats.org/officeDocument/2006/relationships/tags" Target="../tags/tag1.xml"/><Relationship Id="rId6" Type="http://schemas.openxmlformats.org/officeDocument/2006/relationships/notesSlide" Target="../notesSlides/notesSlide19.xml"/><Relationship Id="rId11" Type="http://schemas.openxmlformats.org/officeDocument/2006/relationships/image" Target="../media/image38.emf"/><Relationship Id="rId5" Type="http://schemas.openxmlformats.org/officeDocument/2006/relationships/slideLayout" Target="../slideLayouts/slideLayout2.xml"/><Relationship Id="rId15" Type="http://schemas.openxmlformats.org/officeDocument/2006/relationships/image" Target="../media/image44.png"/><Relationship Id="rId10" Type="http://schemas.openxmlformats.org/officeDocument/2006/relationships/image" Target="../media/image4.emf"/><Relationship Id="rId4" Type="http://schemas.openxmlformats.org/officeDocument/2006/relationships/tags" Target="../tags/tag4.xml"/><Relationship Id="rId9" Type="http://schemas.openxmlformats.org/officeDocument/2006/relationships/image" Target="../media/image3.emf"/><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6.emf"/><Relationship Id="rId7" Type="http://schemas.openxmlformats.org/officeDocument/2006/relationships/image" Target="../media/image38.emf"/><Relationship Id="rId12"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49.png"/><Relationship Id="rId5" Type="http://schemas.openxmlformats.org/officeDocument/2006/relationships/image" Target="../media/image3.emf"/><Relationship Id="rId10" Type="http://schemas.openxmlformats.org/officeDocument/2006/relationships/image" Target="../media/image47.png"/><Relationship Id="rId4" Type="http://schemas.openxmlformats.org/officeDocument/2006/relationships/image" Target="../media/image37.emf"/><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6.emf"/><Relationship Id="rId7"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16.emf"/><Relationship Id="rId5" Type="http://schemas.openxmlformats.org/officeDocument/2006/relationships/image" Target="../media/image3.emf"/><Relationship Id="rId10" Type="http://schemas.openxmlformats.org/officeDocument/2006/relationships/image" Target="../media/image47.png"/><Relationship Id="rId4" Type="http://schemas.openxmlformats.org/officeDocument/2006/relationships/image" Target="../media/image37.emf"/><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6.emf"/><Relationship Id="rId7"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16.emf"/><Relationship Id="rId5" Type="http://schemas.openxmlformats.org/officeDocument/2006/relationships/image" Target="../media/image3.emf"/><Relationship Id="rId10" Type="http://schemas.openxmlformats.org/officeDocument/2006/relationships/image" Target="../media/image47.png"/><Relationship Id="rId4" Type="http://schemas.openxmlformats.org/officeDocument/2006/relationships/image" Target="../media/image37.emf"/><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47.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56.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16.emf"/></Relationships>
</file>

<file path=ppt/slides/_rels/slide31.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16.emf"/><Relationship Id="rId3" Type="http://schemas.openxmlformats.org/officeDocument/2006/relationships/image" Target="../media/image36.emf"/><Relationship Id="rId7" Type="http://schemas.openxmlformats.org/officeDocument/2006/relationships/image" Target="../media/image38.emf"/><Relationship Id="rId12"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29.png"/><Relationship Id="rId5" Type="http://schemas.openxmlformats.org/officeDocument/2006/relationships/image" Target="../media/image3.emf"/><Relationship Id="rId10" Type="http://schemas.openxmlformats.org/officeDocument/2006/relationships/image" Target="../media/image26.png"/><Relationship Id="rId4" Type="http://schemas.openxmlformats.org/officeDocument/2006/relationships/image" Target="../media/image37.emf"/><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28.png"/><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p:cNvPicPr>
            <a:picLocks noChangeAspect="1"/>
          </p:cNvPicPr>
          <p:nvPr/>
        </p:nvPicPr>
        <p:blipFill>
          <a:blip r:embed="rId4"/>
          <a:stretch>
            <a:fillRect/>
          </a:stretch>
        </p:blipFill>
        <p:spPr>
          <a:xfrm>
            <a:off x="515620" y="6018530"/>
            <a:ext cx="920750" cy="711200"/>
          </a:xfrm>
          <a:prstGeom prst="rect">
            <a:avLst/>
          </a:prstGeom>
        </p:spPr>
      </p:pic>
      <p:pic>
        <p:nvPicPr>
          <p:cNvPr id="43" name="Picture 42"/>
          <p:cNvPicPr>
            <a:picLocks noChangeAspect="1"/>
          </p:cNvPicPr>
          <p:nvPr/>
        </p:nvPicPr>
        <p:blipFill>
          <a:blip r:embed="rId5"/>
          <a:stretch>
            <a:fillRect/>
          </a:stretch>
        </p:blipFill>
        <p:spPr>
          <a:xfrm>
            <a:off x="147320" y="1819275"/>
            <a:ext cx="723900" cy="527050"/>
          </a:xfrm>
          <a:prstGeom prst="rect">
            <a:avLst/>
          </a:prstGeom>
        </p:spPr>
      </p:pic>
      <p:pic>
        <p:nvPicPr>
          <p:cNvPr id="44" name="Picture 43"/>
          <p:cNvPicPr>
            <a:picLocks noChangeAspect="1"/>
          </p:cNvPicPr>
          <p:nvPr/>
        </p:nvPicPr>
        <p:blipFill>
          <a:blip r:embed="rId5"/>
          <a:stretch>
            <a:fillRect/>
          </a:stretch>
        </p:blipFill>
        <p:spPr>
          <a:xfrm>
            <a:off x="8602345" y="999490"/>
            <a:ext cx="723900" cy="527050"/>
          </a:xfrm>
          <a:prstGeom prst="rect">
            <a:avLst/>
          </a:prstGeom>
        </p:spPr>
      </p:pic>
      <p:pic>
        <p:nvPicPr>
          <p:cNvPr id="45" name="Picture 44"/>
          <p:cNvPicPr>
            <a:picLocks noChangeAspect="1"/>
          </p:cNvPicPr>
          <p:nvPr/>
        </p:nvPicPr>
        <p:blipFill>
          <a:blip r:embed="rId5"/>
          <a:stretch>
            <a:fillRect/>
          </a:stretch>
        </p:blipFill>
        <p:spPr>
          <a:xfrm>
            <a:off x="9989820" y="2784475"/>
            <a:ext cx="723900" cy="527050"/>
          </a:xfrm>
          <a:prstGeom prst="rect">
            <a:avLst/>
          </a:prstGeom>
        </p:spPr>
      </p:pic>
      <p:pic>
        <p:nvPicPr>
          <p:cNvPr id="46" name="Picture 45"/>
          <p:cNvPicPr>
            <a:picLocks noChangeAspect="1"/>
          </p:cNvPicPr>
          <p:nvPr/>
        </p:nvPicPr>
        <p:blipFill>
          <a:blip r:embed="rId5"/>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6">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6">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6">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6">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6">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234785" y="1803372"/>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7">
            <a:duotone>
              <a:prstClr val="black"/>
              <a:schemeClr val="accent2">
                <a:tint val="45000"/>
                <a:satMod val="400000"/>
              </a:schemeClr>
            </a:duotone>
          </a:blip>
          <a:srcRect l="30733" t="17245" r="31093" b="25560"/>
          <a:stretch/>
        </p:blipFill>
        <p:spPr>
          <a:xfrm>
            <a:off x="4566495" y="2236738"/>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1"/>
          <a:stretch>
            <a:fillRect/>
          </a:stretch>
        </p:blipFill>
        <p:spPr>
          <a:xfrm>
            <a:off x="5197434" y="3085451"/>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2"/>
          <a:stretch>
            <a:fillRect/>
          </a:stretch>
        </p:blipFill>
        <p:spPr>
          <a:xfrm>
            <a:off x="2501433" y="3598577"/>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0 0 L -0.736771 0.321019 " pathEditMode="relative" rAng="0" ptsTypes="">
                                      <p:cBhvr>
                                        <p:cTn id="6" dur="5000" fill="hold"/>
                                        <p:tgtEl>
                                          <p:spTgt spid="45"/>
                                        </p:tgtEl>
                                        <p:attrNameLst>
                                          <p:attrName>ppt_x</p:attrName>
                                          <p:attrName>ppt_y</p:attrName>
                                        </p:attrNameLst>
                                      </p:cBhvr>
                                      <p:rCtr x="-30300" y="14100"/>
                                    </p:animMotion>
                                  </p:childTnLst>
                                </p:cTn>
                              </p:par>
                              <p:par>
                                <p:cTn id="7" presetID="0" presetClass="path" presetSubtype="0" repeatCount="indefinite" accel="50000" decel="50000" autoRev="1" fill="hold" nodeType="withEffect">
                                  <p:stCondLst>
                                    <p:cond delay="0"/>
                                  </p:stCondLst>
                                  <p:childTnLst>
                                    <p:animMotion origin="layout" path="M 0 0 L -0.334219 0.0738889 " pathEditMode="relative" ptsTypes="">
                                      <p:cBhvr>
                                        <p:cTn id="8" dur="5000" fill="hold"/>
                                        <p:tgtEl>
                                          <p:spTgt spid="46"/>
                                        </p:tgtEl>
                                        <p:attrNameLst>
                                          <p:attrName>ppt_x</p:attrName>
                                          <p:attrName>ppt_y</p:attrName>
                                        </p:attrNameLst>
                                      </p:cBhvr>
                                    </p:animMotion>
                                  </p:childTnLst>
                                </p:cTn>
                              </p:par>
                              <p:par>
                                <p:cTn id="9" presetID="0" presetClass="path" presetSubtype="0" repeatCount="indefinite" accel="50000" decel="50000" autoRev="1" fill="hold" nodeType="withEffect">
                                  <p:stCondLst>
                                    <p:cond delay="0"/>
                                  </p:stCondLst>
                                  <p:childTnLst>
                                    <p:animMotion origin="layout" path="M 0 0 L 0.49599 -0.0471296 " pathEditMode="relative" ptsTypes="">
                                      <p:cBhvr>
                                        <p:cTn id="10" dur="5000" fill="hold"/>
                                        <p:tgtEl>
                                          <p:spTgt spid="43"/>
                                        </p:tgtEl>
                                        <p:attrNameLst>
                                          <p:attrName>ppt_x</p:attrName>
                                          <p:attrName>ppt_y</p:attrName>
                                        </p:attrNameLst>
                                      </p:cBhvr>
                                    </p:animMotion>
                                  </p:childTnLst>
                                </p:cTn>
                              </p:par>
                              <p:par>
                                <p:cTn id="11" presetID="0" presetClass="path" presetSubtype="0" repeatCount="indefinite" accel="50000" decel="50000" autoRev="1" fill="hold" nodeType="withEffect">
                                  <p:stCondLst>
                                    <p:cond delay="0"/>
                                  </p:stCondLst>
                                  <p:childTnLst>
                                    <p:animMotion origin="layout" path="M 0 0 L 0.158281 0.36 " pathEditMode="relative" ptsTypes="">
                                      <p:cBhvr>
                                        <p:cTn id="12" dur="5000" fill="hold"/>
                                        <p:tgtEl>
                                          <p:spTgt spid="44"/>
                                        </p:tgtEl>
                                        <p:attrNameLst>
                                          <p:attrName>ppt_x</p:attrName>
                                          <p:attrName>ppt_y</p:attrName>
                                        </p:attrNameLst>
                                      </p:cBhvr>
                                    </p:animMotion>
                                  </p:childTnLst>
                                </p:cTn>
                              </p:par>
                              <p:par>
                                <p:cTn id="13" presetID="53" presetClass="entr" presetSubtype="16"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1000" fill="hold"/>
                                        <p:tgtEl>
                                          <p:spTgt spid="40"/>
                                        </p:tgtEl>
                                        <p:attrNameLst>
                                          <p:attrName>ppt_w</p:attrName>
                                        </p:attrNameLst>
                                      </p:cBhvr>
                                      <p:tavLst>
                                        <p:tav tm="0">
                                          <p:val>
                                            <p:fltVal val="0"/>
                                          </p:val>
                                        </p:tav>
                                        <p:tav tm="100000">
                                          <p:val>
                                            <p:strVal val="#ppt_w"/>
                                          </p:val>
                                        </p:tav>
                                      </p:tavLst>
                                    </p:anim>
                                    <p:anim calcmode="lin" valueType="num">
                                      <p:cBhvr>
                                        <p:cTn id="16" dur="1000" fill="hold"/>
                                        <p:tgtEl>
                                          <p:spTgt spid="40"/>
                                        </p:tgtEl>
                                        <p:attrNameLst>
                                          <p:attrName>ppt_h</p:attrName>
                                        </p:attrNameLst>
                                      </p:cBhvr>
                                      <p:tavLst>
                                        <p:tav tm="0">
                                          <p:val>
                                            <p:fltVal val="0"/>
                                          </p:val>
                                        </p:tav>
                                        <p:tav tm="100000">
                                          <p:val>
                                            <p:strVal val="#ppt_h"/>
                                          </p:val>
                                        </p:tav>
                                      </p:tavLst>
                                    </p:anim>
                                    <p:animEffect transition="in" filter="fade">
                                      <p:cBhvr>
                                        <p:cTn id="17" dur="1000"/>
                                        <p:tgtEl>
                                          <p:spTgt spid="40"/>
                                        </p:tgtEl>
                                      </p:cBhvr>
                                    </p:animEffect>
                                  </p:childTnLst>
                                </p:cTn>
                              </p:par>
                              <p:par>
                                <p:cTn id="18" presetID="2" presetClass="entr" presetSubtype="2"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500" fill="hold"/>
                                        <p:tgtEl>
                                          <p:spTgt spid="56"/>
                                        </p:tgtEl>
                                        <p:attrNameLst>
                                          <p:attrName>ppt_x</p:attrName>
                                        </p:attrNameLst>
                                      </p:cBhvr>
                                      <p:tavLst>
                                        <p:tav tm="0">
                                          <p:val>
                                            <p:strVal val="1+#ppt_w/2"/>
                                          </p:val>
                                        </p:tav>
                                        <p:tav tm="100000">
                                          <p:val>
                                            <p:strVal val="#ppt_x"/>
                                          </p:val>
                                        </p:tav>
                                      </p:tavLst>
                                    </p:anim>
                                    <p:anim calcmode="lin" valueType="num">
                                      <p:cBhvr additive="base">
                                        <p:cTn id="21" dur="500" fill="hold"/>
                                        <p:tgtEl>
                                          <p:spTgt spid="56"/>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0-#ppt_w/2"/>
                                          </p:val>
                                        </p:tav>
                                        <p:tav tm="100000">
                                          <p:val>
                                            <p:strVal val="#ppt_x"/>
                                          </p:val>
                                        </p:tav>
                                      </p:tavLst>
                                    </p:anim>
                                    <p:anim calcmode="lin" valueType="num">
                                      <p:cBhvr additive="base">
                                        <p:cTn id="25" dur="500" fill="hold"/>
                                        <p:tgtEl>
                                          <p:spTgt spid="3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1+#ppt_w/2"/>
                                          </p:val>
                                        </p:tav>
                                        <p:tav tm="100000">
                                          <p:val>
                                            <p:strVal val="#ppt_x"/>
                                          </p:val>
                                        </p:tav>
                                      </p:tavLst>
                                    </p:anim>
                                    <p:anim calcmode="lin" valueType="num">
                                      <p:cBhvr additive="base">
                                        <p:cTn id="29" dur="500" fill="hold"/>
                                        <p:tgtEl>
                                          <p:spTgt spid="36"/>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0-#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1+#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4" presetClass="entr" presetSubtype="1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randombar(horizontal)">
                                      <p:cBhvr>
                                        <p:cTn id="40" dur="500"/>
                                        <p:tgtEl>
                                          <p:spTgt spid="60"/>
                                        </p:tgtEl>
                                      </p:cBhvr>
                                    </p:animEffect>
                                  </p:childTnLst>
                                </p:cTn>
                              </p:par>
                              <p:par>
                                <p:cTn id="41" presetID="26"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down)">
                                      <p:cBhvr>
                                        <p:cTn id="43" dur="580">
                                          <p:stCondLst>
                                            <p:cond delay="0"/>
                                          </p:stCondLst>
                                        </p:cTn>
                                        <p:tgtEl>
                                          <p:spTgt spid="64"/>
                                        </p:tgtEl>
                                      </p:cBhvr>
                                    </p:animEffect>
                                    <p:anim calcmode="lin" valueType="num">
                                      <p:cBhvr>
                                        <p:cTn id="44"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9" dur="26">
                                          <p:stCondLst>
                                            <p:cond delay="650"/>
                                          </p:stCondLst>
                                        </p:cTn>
                                        <p:tgtEl>
                                          <p:spTgt spid="64"/>
                                        </p:tgtEl>
                                      </p:cBhvr>
                                      <p:to x="100000" y="60000"/>
                                    </p:animScale>
                                    <p:animScale>
                                      <p:cBhvr>
                                        <p:cTn id="50" dur="166" decel="50000">
                                          <p:stCondLst>
                                            <p:cond delay="676"/>
                                          </p:stCondLst>
                                        </p:cTn>
                                        <p:tgtEl>
                                          <p:spTgt spid="64"/>
                                        </p:tgtEl>
                                      </p:cBhvr>
                                      <p:to x="100000" y="100000"/>
                                    </p:animScale>
                                    <p:animScale>
                                      <p:cBhvr>
                                        <p:cTn id="51" dur="26">
                                          <p:stCondLst>
                                            <p:cond delay="1312"/>
                                          </p:stCondLst>
                                        </p:cTn>
                                        <p:tgtEl>
                                          <p:spTgt spid="64"/>
                                        </p:tgtEl>
                                      </p:cBhvr>
                                      <p:to x="100000" y="80000"/>
                                    </p:animScale>
                                    <p:animScale>
                                      <p:cBhvr>
                                        <p:cTn id="52" dur="166" decel="50000">
                                          <p:stCondLst>
                                            <p:cond delay="1338"/>
                                          </p:stCondLst>
                                        </p:cTn>
                                        <p:tgtEl>
                                          <p:spTgt spid="64"/>
                                        </p:tgtEl>
                                      </p:cBhvr>
                                      <p:to x="100000" y="100000"/>
                                    </p:animScale>
                                    <p:animScale>
                                      <p:cBhvr>
                                        <p:cTn id="53" dur="26">
                                          <p:stCondLst>
                                            <p:cond delay="1642"/>
                                          </p:stCondLst>
                                        </p:cTn>
                                        <p:tgtEl>
                                          <p:spTgt spid="64"/>
                                        </p:tgtEl>
                                      </p:cBhvr>
                                      <p:to x="100000" y="90000"/>
                                    </p:animScale>
                                    <p:animScale>
                                      <p:cBhvr>
                                        <p:cTn id="54" dur="166" decel="50000">
                                          <p:stCondLst>
                                            <p:cond delay="1668"/>
                                          </p:stCondLst>
                                        </p:cTn>
                                        <p:tgtEl>
                                          <p:spTgt spid="64"/>
                                        </p:tgtEl>
                                      </p:cBhvr>
                                      <p:to x="100000" y="100000"/>
                                    </p:animScale>
                                    <p:animScale>
                                      <p:cBhvr>
                                        <p:cTn id="55" dur="26">
                                          <p:stCondLst>
                                            <p:cond delay="1808"/>
                                          </p:stCondLst>
                                        </p:cTn>
                                        <p:tgtEl>
                                          <p:spTgt spid="64"/>
                                        </p:tgtEl>
                                      </p:cBhvr>
                                      <p:to x="100000" y="95000"/>
                                    </p:animScale>
                                    <p:animScale>
                                      <p:cBhvr>
                                        <p:cTn id="56" dur="166" decel="50000">
                                          <p:stCondLst>
                                            <p:cond delay="1834"/>
                                          </p:stCondLst>
                                        </p:cTn>
                                        <p:tgtEl>
                                          <p:spTgt spid="64"/>
                                        </p:tgtEl>
                                      </p:cBhvr>
                                      <p:to x="100000" y="100000"/>
                                    </p:animScale>
                                  </p:childTnLst>
                                </p:cTn>
                              </p:par>
                              <p:par>
                                <p:cTn id="57" presetID="9" presetClass="entr" presetSubtype="0" fill="hold" nodeType="with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dissolve">
                                      <p:cBhvr>
                                        <p:cTn id="59" dur="1000"/>
                                        <p:tgtEl>
                                          <p:spTgt spid="73"/>
                                        </p:tgtEl>
                                      </p:cBhvr>
                                    </p:animEffect>
                                  </p:childTnLst>
                                </p:cTn>
                              </p:par>
                              <p:par>
                                <p:cTn id="60" presetID="22" presetClass="entr" presetSubtype="4"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par>
                                <p:cTn id="63" presetID="22" presetClass="entr" presetSubtype="4"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down)">
                                      <p:cBhvr>
                                        <p:cTn id="65" dur="500"/>
                                        <p:tgtEl>
                                          <p:spTgt spid="46"/>
                                        </p:tgtEl>
                                      </p:cBhvr>
                                    </p:animEffect>
                                  </p:childTnLst>
                                </p:cTn>
                              </p:par>
                              <p:par>
                                <p:cTn id="66" presetID="22" presetClass="entr" presetSubtype="4" fill="hold" nodeType="with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down)">
                                      <p:cBhvr>
                                        <p:cTn id="68" dur="500"/>
                                        <p:tgtEl>
                                          <p:spTgt spid="56"/>
                                        </p:tgtEl>
                                      </p:cBhvr>
                                    </p:animEffect>
                                  </p:childTnLst>
                                </p:cTn>
                              </p:par>
                              <p:par>
                                <p:cTn id="69" presetID="22" presetClass="entr" presetSubtype="4"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down)">
                                      <p:cBhvr>
                                        <p:cTn id="71" dur="500"/>
                                        <p:tgtEl>
                                          <p:spTgt spid="34"/>
                                        </p:tgtEl>
                                      </p:cBhvr>
                                    </p:animEffect>
                                  </p:childTnLst>
                                </p:cTn>
                              </p:par>
                              <p:par>
                                <p:cTn id="72" presetID="22" presetClass="entr" presetSubtype="4"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down)">
                                      <p:cBhvr>
                                        <p:cTn id="74" dur="500"/>
                                        <p:tgtEl>
                                          <p:spTgt spid="31"/>
                                        </p:tgtEl>
                                      </p:cBhvr>
                                    </p:animEffect>
                                  </p:childTnLst>
                                </p:cTn>
                              </p:par>
                              <p:par>
                                <p:cTn id="75" presetID="22" presetClass="entr" presetSubtype="4"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wipe(down)">
                                      <p:cBhvr>
                                        <p:cTn id="77" dur="500"/>
                                        <p:tgtEl>
                                          <p:spTgt spid="64"/>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wipe(down)">
                                      <p:cBhvr>
                                        <p:cTn id="80" dur="500"/>
                                        <p:tgtEl>
                                          <p:spTgt spid="5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barn(inVertical)">
                                      <p:cBhvr>
                                        <p:cTn id="85" dur="5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barn(inVertical)">
                                      <p:cBhvr>
                                        <p:cTn id="9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Content Placeholder 30"/>
          <p:cNvPicPr>
            <a:picLocks noChangeAspect="1"/>
          </p:cNvPicPr>
          <p:nvPr/>
        </p:nvPicPr>
        <p:blipFill>
          <a:blip r:embed="rId5"/>
          <a:stretch>
            <a:fillRect/>
          </a:stretch>
        </p:blipFill>
        <p:spPr>
          <a:xfrm>
            <a:off x="-1620028" y="290444"/>
            <a:ext cx="1425307" cy="2207616"/>
          </a:xfrm>
          <a:prstGeom prst="rect">
            <a:avLst/>
          </a:prstGeom>
        </p:spPr>
      </p:pic>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Content Placeholder 30"/>
          <p:cNvPicPr>
            <a:picLocks noChangeAspect="1"/>
          </p:cNvPicPr>
          <p:nvPr/>
        </p:nvPicPr>
        <p:blipFill>
          <a:blip r:embed="rId10"/>
          <a:stretch>
            <a:fillRect/>
          </a:stretch>
        </p:blipFill>
        <p:spPr>
          <a:xfrm>
            <a:off x="-1578614" y="106089"/>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pic>
        <p:nvPicPr>
          <p:cNvPr id="2" name="图片 1"/>
          <p:cNvPicPr>
            <a:picLocks noChangeAspect="1"/>
          </p:cNvPicPr>
          <p:nvPr/>
        </p:nvPicPr>
        <p:blipFill>
          <a:blip r:embed="rId3"/>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4"/>
            <a:srcRect r="59849"/>
            <a:stretch>
              <a:fillRect/>
            </a:stretch>
          </p:blipFill>
          <p:spPr>
            <a:xfrm>
              <a:off x="170" y="184"/>
              <a:ext cx="688" cy="1111"/>
            </a:xfrm>
            <a:prstGeom prst="rect">
              <a:avLst/>
            </a:prstGeom>
          </p:spPr>
        </p:pic>
        <p:pic>
          <p:nvPicPr>
            <p:cNvPr id="45" name="图片 9"/>
            <p:cNvPicPr>
              <a:picLocks noChangeAspect="1"/>
            </p:cNvPicPr>
            <p:nvPr/>
          </p:nvPicPr>
          <p:blipFill>
            <a:blip r:embed="rId4"/>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4"/>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4"/>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4"/>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4"/>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5"/>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Content Placeholder 30"/>
          <p:cNvPicPr>
            <a:picLocks noChangeAspect="1"/>
          </p:cNvPicPr>
          <p:nvPr/>
        </p:nvPicPr>
        <p:blipFill>
          <a:blip r:embed="rId6"/>
          <a:stretch>
            <a:fillRect/>
          </a:stretch>
        </p:blipFill>
        <p:spPr>
          <a:xfrm>
            <a:off x="-1595568" y="207766"/>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4"/>
            <a:srcRect r="59849"/>
            <a:stretch>
              <a:fillRect/>
            </a:stretch>
          </p:blipFill>
          <p:spPr>
            <a:xfrm>
              <a:off x="170" y="184"/>
              <a:ext cx="688" cy="1111"/>
            </a:xfrm>
            <a:prstGeom prst="rect">
              <a:avLst/>
            </a:prstGeom>
          </p:spPr>
        </p:pic>
        <p:pic>
          <p:nvPicPr>
            <p:cNvPr id="45" name="图片 9"/>
            <p:cNvPicPr>
              <a:picLocks noChangeAspect="1"/>
            </p:cNvPicPr>
            <p:nvPr/>
          </p:nvPicPr>
          <p:blipFill>
            <a:blip r:embed="rId4"/>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4"/>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4"/>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4"/>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4"/>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5"/>
          <a:stretch>
            <a:fillRect/>
          </a:stretch>
        </p:blipFill>
        <p:spPr>
          <a:xfrm>
            <a:off x="8800465" y="0"/>
            <a:ext cx="3406775" cy="1485900"/>
          </a:xfrm>
          <a:prstGeom prst="rect">
            <a:avLst/>
          </a:prstGeom>
        </p:spPr>
      </p:pic>
      <p:pic>
        <p:nvPicPr>
          <p:cNvPr id="34" name="Content Placeholder 30"/>
          <p:cNvPicPr>
            <a:picLocks noChangeAspect="1"/>
          </p:cNvPicPr>
          <p:nvPr/>
        </p:nvPicPr>
        <p:blipFill>
          <a:blip r:embed="rId6"/>
          <a:stretch>
            <a:fillRect/>
          </a:stretch>
        </p:blipFill>
        <p:spPr>
          <a:xfrm>
            <a:off x="-1567181" y="181610"/>
            <a:ext cx="1425307" cy="2207616"/>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3"/>
            <a:srcRect r="59849"/>
            <a:stretch>
              <a:fillRect/>
            </a:stretch>
          </p:blipFill>
          <p:spPr>
            <a:xfrm>
              <a:off x="170" y="184"/>
              <a:ext cx="688" cy="1111"/>
            </a:xfrm>
            <a:prstGeom prst="rect">
              <a:avLst/>
            </a:prstGeom>
          </p:spPr>
        </p:pic>
        <p:pic>
          <p:nvPicPr>
            <p:cNvPr id="45" name="图片 9"/>
            <p:cNvPicPr>
              <a:picLocks noChangeAspect="1"/>
            </p:cNvPicPr>
            <p:nvPr/>
          </p:nvPicPr>
          <p:blipFill>
            <a:blip r:embed="rId3"/>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3"/>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3"/>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3"/>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3"/>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4"/>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5"/>
          <a:stretch>
            <a:fillRect/>
          </a:stretch>
        </p:blipFill>
        <p:spPr>
          <a:xfrm>
            <a:off x="107950" y="1523365"/>
            <a:ext cx="420370" cy="842645"/>
          </a:xfrm>
          <a:prstGeom prst="rect">
            <a:avLst/>
          </a:prstGeom>
        </p:spPr>
      </p:pic>
      <p:pic>
        <p:nvPicPr>
          <p:cNvPr id="31" name="Content Placeholder 30"/>
          <p:cNvPicPr>
            <a:picLocks noChangeAspect="1"/>
          </p:cNvPicPr>
          <p:nvPr/>
        </p:nvPicPr>
        <p:blipFill>
          <a:blip r:embed="rId6"/>
          <a:stretch>
            <a:fillRect/>
          </a:stretch>
        </p:blipFill>
        <p:spPr>
          <a:xfrm>
            <a:off x="-1579612" y="181610"/>
            <a:ext cx="1425307" cy="2207616"/>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pic>
        <p:nvPicPr>
          <p:cNvPr id="31" name="Content Placeholder 30"/>
          <p:cNvPicPr>
            <a:picLocks noChangeAspect="1"/>
          </p:cNvPicPr>
          <p:nvPr/>
        </p:nvPicPr>
        <p:blipFill>
          <a:blip r:embed="rId12"/>
          <a:stretch>
            <a:fillRect/>
          </a:stretch>
        </p:blipFill>
        <p:spPr>
          <a:xfrm>
            <a:off x="-1617712" y="211912"/>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3"/>
            <a:srcRect r="59849"/>
            <a:stretch>
              <a:fillRect/>
            </a:stretch>
          </p:blipFill>
          <p:spPr>
            <a:xfrm>
              <a:off x="170" y="184"/>
              <a:ext cx="688" cy="1111"/>
            </a:xfrm>
            <a:prstGeom prst="rect">
              <a:avLst/>
            </a:prstGeom>
          </p:spPr>
        </p:pic>
        <p:pic>
          <p:nvPicPr>
            <p:cNvPr id="45" name="图片 9"/>
            <p:cNvPicPr>
              <a:picLocks noChangeAspect="1"/>
            </p:cNvPicPr>
            <p:nvPr/>
          </p:nvPicPr>
          <p:blipFill>
            <a:blip r:embed="rId3"/>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3"/>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3"/>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3"/>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3"/>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4"/>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5"/>
            <a:stretch>
              <a:fillRect/>
            </a:stretch>
          </p:blipFill>
          <p:spPr>
            <a:xfrm>
              <a:off x="7118" y="5282"/>
              <a:ext cx="11737" cy="4176"/>
            </a:xfrm>
            <a:prstGeom prst="rect">
              <a:avLst/>
            </a:prstGeom>
          </p:spPr>
        </p:pic>
      </p:grpSp>
      <p:pic>
        <p:nvPicPr>
          <p:cNvPr id="44" name="Content Placeholder 30"/>
          <p:cNvPicPr>
            <a:picLocks noChangeAspect="1"/>
          </p:cNvPicPr>
          <p:nvPr/>
        </p:nvPicPr>
        <p:blipFill>
          <a:blip r:embed="rId6"/>
          <a:stretch>
            <a:fillRect/>
          </a:stretch>
        </p:blipFill>
        <p:spPr>
          <a:xfrm>
            <a:off x="-1593962" y="181610"/>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26" name="Content Placeholder 30"/>
          <p:cNvPicPr>
            <a:picLocks noChangeAspect="1"/>
          </p:cNvPicPr>
          <p:nvPr/>
        </p:nvPicPr>
        <p:blipFill>
          <a:blip r:embed="rId13"/>
          <a:stretch>
            <a:fillRect/>
          </a:stretch>
        </p:blipFill>
        <p:spPr>
          <a:xfrm>
            <a:off x="-1475252" y="191770"/>
            <a:ext cx="1425307" cy="2207616"/>
          </a:xfrm>
          <a:prstGeom prst="rect">
            <a:avLst/>
          </a:prstGeom>
        </p:spPr>
      </p:pic>
    </p:spTree>
    <p:extLst>
      <p:ext uri="{BB962C8B-B14F-4D97-AF65-F5344CB8AC3E}">
        <p14:creationId xmlns:p14="http://schemas.microsoft.com/office/powerpoint/2010/main" val="1669088301"/>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3"/>
            <a:srcRect r="59849"/>
            <a:stretch>
              <a:fillRect/>
            </a:stretch>
          </p:blipFill>
          <p:spPr>
            <a:xfrm>
              <a:off x="170" y="184"/>
              <a:ext cx="688" cy="1111"/>
            </a:xfrm>
            <a:prstGeom prst="rect">
              <a:avLst/>
            </a:prstGeom>
          </p:spPr>
        </p:pic>
        <p:pic>
          <p:nvPicPr>
            <p:cNvPr id="45" name="图片 9"/>
            <p:cNvPicPr>
              <a:picLocks noChangeAspect="1"/>
            </p:cNvPicPr>
            <p:nvPr/>
          </p:nvPicPr>
          <p:blipFill>
            <a:blip r:embed="rId3"/>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3"/>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3"/>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3"/>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3"/>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4"/>
            <a:stretch>
              <a:fillRect/>
            </a:stretch>
          </p:blipFill>
          <p:spPr>
            <a:xfrm>
              <a:off x="7118" y="5282"/>
              <a:ext cx="11737" cy="4176"/>
            </a:xfrm>
            <a:prstGeom prst="rect">
              <a:avLst/>
            </a:prstGeom>
          </p:spPr>
        </p:pic>
      </p:grpSp>
      <p:pic>
        <p:nvPicPr>
          <p:cNvPr id="36" name="Content Placeholder 30"/>
          <p:cNvPicPr>
            <a:picLocks noChangeAspect="1"/>
          </p:cNvPicPr>
          <p:nvPr/>
        </p:nvPicPr>
        <p:blipFill>
          <a:blip r:embed="rId5"/>
          <a:stretch>
            <a:fillRect/>
          </a:stretch>
        </p:blipFill>
        <p:spPr>
          <a:xfrm>
            <a:off x="-1561749" y="181610"/>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6"/>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26" name="Content Placeholder 30"/>
          <p:cNvPicPr>
            <a:picLocks noChangeAspect="1"/>
          </p:cNvPicPr>
          <p:nvPr/>
        </p:nvPicPr>
        <p:blipFill>
          <a:blip r:embed="rId7"/>
          <a:stretch>
            <a:fillRect/>
          </a:stretch>
        </p:blipFill>
        <p:spPr>
          <a:xfrm>
            <a:off x="-1666070" y="290444"/>
            <a:ext cx="1425307" cy="2207616"/>
          </a:xfrm>
          <a:prstGeom prst="rect">
            <a:avLst/>
          </a:prstGeom>
        </p:spPr>
      </p:pic>
    </p:spTree>
    <p:extLst>
      <p:ext uri="{BB962C8B-B14F-4D97-AF65-F5344CB8AC3E}">
        <p14:creationId xmlns:p14="http://schemas.microsoft.com/office/powerpoint/2010/main" val="2781490566"/>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pic>
        <p:nvPicPr>
          <p:cNvPr id="26" name="Content Placeholder 30"/>
          <p:cNvPicPr>
            <a:picLocks noChangeAspect="1"/>
          </p:cNvPicPr>
          <p:nvPr/>
        </p:nvPicPr>
        <p:blipFill>
          <a:blip r:embed="rId12"/>
          <a:stretch>
            <a:fillRect/>
          </a:stretch>
        </p:blipFill>
        <p:spPr>
          <a:xfrm>
            <a:off x="-1584266" y="94774"/>
            <a:ext cx="1425307" cy="2207616"/>
          </a:xfrm>
          <a:prstGeom prst="rect">
            <a:avLst/>
          </a:prstGeom>
        </p:spPr>
      </p:pic>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5"/>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3"/>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6">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pic>
        <p:nvPicPr>
          <p:cNvPr id="19" name="Content Placeholder 30"/>
          <p:cNvPicPr>
            <a:picLocks noChangeAspect="1"/>
          </p:cNvPicPr>
          <p:nvPr/>
        </p:nvPicPr>
        <p:blipFill>
          <a:blip r:embed="rId9"/>
          <a:stretch>
            <a:fillRect/>
          </a:stretch>
        </p:blipFill>
        <p:spPr>
          <a:xfrm>
            <a:off x="-1591003" y="259355"/>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1" dur="5000" fill="hold"/>
                                        <p:tgtEl>
                                          <p:spTgt spid="36"/>
                                        </p:tgtEl>
                                        <p:attrNameLst>
                                          <p:attrName>ppt_x</p:attrName>
                                          <p:attrName>ppt_y</p:attrName>
                                        </p:attrNameLst>
                                      </p:cBhvr>
                                      <p:rCtr x="24792" y="-2361"/>
                                    </p:animMotion>
                                  </p:childTnLst>
                                </p:cTn>
                              </p:par>
                              <p:par>
                                <p:cTn id="12" presetID="2" presetClass="entr" presetSubtype="2"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500" fill="hold"/>
                                        <p:tgtEl>
                                          <p:spTgt spid="51"/>
                                        </p:tgtEl>
                                        <p:attrNameLst>
                                          <p:attrName>ppt_x</p:attrName>
                                        </p:attrNameLst>
                                      </p:cBhvr>
                                      <p:tavLst>
                                        <p:tav tm="0">
                                          <p:val>
                                            <p:strVal val="1+#ppt_w/2"/>
                                          </p:val>
                                        </p:tav>
                                        <p:tav tm="100000">
                                          <p:val>
                                            <p:strVal val="#ppt_x"/>
                                          </p:val>
                                        </p:tav>
                                      </p:tavLst>
                                    </p:anim>
                                    <p:anim calcmode="lin" valueType="num">
                                      <p:cBhvr additive="base">
                                        <p:cTn id="15"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43" name="Content Placeholder 30"/>
          <p:cNvPicPr>
            <a:picLocks noChangeAspect="1"/>
          </p:cNvPicPr>
          <p:nvPr/>
        </p:nvPicPr>
        <p:blipFill>
          <a:blip r:embed="rId18"/>
          <a:stretch>
            <a:fillRect/>
          </a:stretch>
        </p:blipFill>
        <p:spPr>
          <a:xfrm>
            <a:off x="-1539069" y="154763"/>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3"/>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34" name="Content Placeholder 30"/>
          <p:cNvPicPr>
            <a:picLocks noChangeAspect="1"/>
          </p:cNvPicPr>
          <p:nvPr/>
        </p:nvPicPr>
        <p:blipFill>
          <a:blip r:embed="rId4"/>
          <a:stretch>
            <a:fillRect/>
          </a:stretch>
        </p:blipFill>
        <p:spPr>
          <a:xfrm>
            <a:off x="-1526380" y="239770"/>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4"/>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pic>
        <p:nvPicPr>
          <p:cNvPr id="24" name="Content Placeholder 30"/>
          <p:cNvPicPr>
            <a:picLocks noChangeAspect="1"/>
          </p:cNvPicPr>
          <p:nvPr/>
        </p:nvPicPr>
        <p:blipFill>
          <a:blip r:embed="rId12"/>
          <a:stretch>
            <a:fillRect/>
          </a:stretch>
        </p:blipFill>
        <p:spPr>
          <a:xfrm>
            <a:off x="-1621421" y="149682"/>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Content Placeholder 30"/>
          <p:cNvPicPr>
            <a:picLocks noChangeAspect="1"/>
          </p:cNvPicPr>
          <p:nvPr/>
        </p:nvPicPr>
        <p:blipFill>
          <a:blip r:embed="rId11"/>
          <a:stretch>
            <a:fillRect/>
          </a:stretch>
        </p:blipFill>
        <p:spPr>
          <a:xfrm>
            <a:off x="-1651634" y="206346"/>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Content Placeholder 30"/>
          <p:cNvPicPr>
            <a:picLocks noChangeAspect="1"/>
          </p:cNvPicPr>
          <p:nvPr/>
        </p:nvPicPr>
        <p:blipFill>
          <a:blip r:embed="rId11"/>
          <a:stretch>
            <a:fillRect/>
          </a:stretch>
        </p:blipFill>
        <p:spPr>
          <a:xfrm>
            <a:off x="-1652185" y="235725"/>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5"/>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30"/>
          <p:cNvPicPr>
            <a:picLocks noChangeAspect="1"/>
          </p:cNvPicPr>
          <p:nvPr/>
        </p:nvPicPr>
        <p:blipFill>
          <a:blip r:embed="rId6"/>
          <a:stretch>
            <a:fillRect/>
          </a:stretch>
        </p:blipFill>
        <p:spPr>
          <a:xfrm>
            <a:off x="-1633684" y="245280"/>
            <a:ext cx="1425307" cy="2207616"/>
          </a:xfrm>
          <a:prstGeom prst="rect">
            <a:avLst/>
          </a:prstGeom>
        </p:spPr>
      </p:pic>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4707955"/>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mj-lt"/>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7"/>
          <a:stretch>
            <a:fillRect/>
          </a:stretch>
        </p:blipFill>
        <p:spPr>
          <a:xfrm>
            <a:off x="2521585" y="1991995"/>
            <a:ext cx="8723630" cy="2164080"/>
          </a:xfrm>
          <a:prstGeom prst="rect">
            <a:avLst/>
          </a:prstGeom>
        </p:spPr>
      </p:pic>
      <p:pic>
        <p:nvPicPr>
          <p:cNvPr id="31" name="Content Placeholder 30"/>
          <p:cNvPicPr>
            <a:picLocks noChangeAspect="1"/>
          </p:cNvPicPr>
          <p:nvPr/>
        </p:nvPicPr>
        <p:blipFill>
          <a:blip r:embed="rId8"/>
          <a:stretch>
            <a:fillRect/>
          </a:stretch>
        </p:blipFill>
        <p:spPr>
          <a:xfrm>
            <a:off x="-1559927" y="276047"/>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431091" y="-526087"/>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856386"/>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838200" y="365125"/>
            <a:ext cx="10515600" cy="1325563"/>
          </a:xfrm>
          <a:prstGeom prst="rect">
            <a:avLst/>
          </a:prstGeom>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5" descr="e93f49669616f82afc3aeb26989c1d4b"/>
          <p:cNvPicPr>
            <a:picLocks noGrp="1" noChangeAspect="1"/>
          </p:cNvPicPr>
          <p:nvPr>
            <p:ph idx="4294967295"/>
          </p:nvPr>
        </p:nvPicPr>
        <p:blipFill>
          <a:blip r:embed="rId3"/>
          <a:stretch>
            <a:fillRect/>
          </a:stretch>
        </p:blipFill>
        <p:spPr>
          <a:xfrm rot="600000" flipH="1">
            <a:off x="1645920" y="86995"/>
            <a:ext cx="4450715" cy="387858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30"/>
          <p:cNvPicPr>
            <a:picLocks noChangeAspect="1"/>
          </p:cNvPicPr>
          <p:nvPr/>
        </p:nvPicPr>
        <p:blipFill>
          <a:blip r:embed="rId9"/>
          <a:stretch>
            <a:fillRect/>
          </a:stretch>
        </p:blipFill>
        <p:spPr>
          <a:xfrm>
            <a:off x="-1569743" y="219989"/>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26" name="Content Placeholder 30"/>
          <p:cNvPicPr>
            <a:picLocks noChangeAspect="1"/>
          </p:cNvPicPr>
          <p:nvPr/>
        </p:nvPicPr>
        <p:blipFill>
          <a:blip r:embed="rId13"/>
          <a:stretch>
            <a:fillRect/>
          </a:stretch>
        </p:blipFill>
        <p:spPr>
          <a:xfrm>
            <a:off x="-1565492" y="290444"/>
            <a:ext cx="1425307" cy="2207616"/>
          </a:xfrm>
          <a:prstGeom prst="rect">
            <a:avLst/>
          </a:prstGeom>
        </p:spPr>
      </p:pic>
    </p:spTree>
    <p:extLst>
      <p:ext uri="{BB962C8B-B14F-4D97-AF65-F5344CB8AC3E}">
        <p14:creationId xmlns:p14="http://schemas.microsoft.com/office/powerpoint/2010/main" val="3329987877"/>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382409"/>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2"/>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3"/>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8"/>
          <p:cNvPicPr>
            <a:picLocks noChangeAspect="1"/>
          </p:cNvPicPr>
          <p:nvPr/>
        </p:nvPicPr>
        <p:blipFill>
          <a:blip r:embed="rId3"/>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34" name="Content Placeholder 30"/>
          <p:cNvPicPr>
            <a:picLocks noChangeAspect="1"/>
          </p:cNvPicPr>
          <p:nvPr/>
        </p:nvPicPr>
        <p:blipFill>
          <a:blip r:embed="rId5"/>
          <a:stretch>
            <a:fillRect/>
          </a:stretch>
        </p:blipFill>
        <p:spPr>
          <a:xfrm>
            <a:off x="-1626549" y="191770"/>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4"/>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5"/>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Content Placeholder 30"/>
          <p:cNvPicPr>
            <a:picLocks noChangeAspect="1"/>
          </p:cNvPicPr>
          <p:nvPr/>
        </p:nvPicPr>
        <p:blipFill>
          <a:blip r:embed="rId6"/>
          <a:stretch>
            <a:fillRect/>
          </a:stretch>
        </p:blipFill>
        <p:spPr>
          <a:xfrm>
            <a:off x="-1669981" y="216539"/>
            <a:ext cx="1425307" cy="2207616"/>
          </a:xfrm>
          <a:prstGeom prst="rect">
            <a:avLst/>
          </a:prstGeom>
        </p:spPr>
      </p:pic>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Content Placeholder 30"/>
          <p:cNvPicPr>
            <a:picLocks noChangeAspect="1"/>
          </p:cNvPicPr>
          <p:nvPr/>
        </p:nvPicPr>
        <p:blipFill>
          <a:blip r:embed="rId3"/>
          <a:stretch>
            <a:fillRect/>
          </a:stretch>
        </p:blipFill>
        <p:spPr>
          <a:xfrm>
            <a:off x="-1620028" y="157179"/>
            <a:ext cx="1425307" cy="2207616"/>
          </a:xfrm>
          <a:prstGeom prst="rect">
            <a:avLst/>
          </a:prstGeom>
        </p:spPr>
      </p:pic>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TotalTime>
  <Words>2543</Words>
  <Application>Microsoft Office PowerPoint</Application>
  <PresentationFormat>Widescreen</PresentationFormat>
  <Paragraphs>161</Paragraphs>
  <Slides>32</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Microsoft YaHei</vt:lpstr>
      <vt:lpstr>Arial</vt:lpstr>
      <vt:lpstr>Arial-Rounded</vt:lpstr>
      <vt:lpstr>Calibri</vt:lpstr>
      <vt:lpstr>等线</vt:lpstr>
      <vt:lpstr>FZHei-B01S</vt:lpstr>
      <vt:lpstr>Tahoma</vt:lpstr>
      <vt:lpstr>Times New Roman</vt:lpstr>
      <vt:lpstr>Wingdings</vt:lpstr>
      <vt:lpstr>字魂57号-创细黑</vt:lpstr>
      <vt:lpstr>方正隶书简体</vt:lpstr>
      <vt:lpstr>汉仪夏日体W</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41</cp:revision>
  <dcterms:created xsi:type="dcterms:W3CDTF">2022-11-20T11:52:10Z</dcterms:created>
  <dcterms:modified xsi:type="dcterms:W3CDTF">2025-03-13T03:37:41Z</dcterms:modified>
</cp:coreProperties>
</file>