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5"/>
  </p:notesMasterIdLst>
  <p:sldIdLst>
    <p:sldId id="325" r:id="rId2"/>
    <p:sldId id="262" r:id="rId3"/>
    <p:sldId id="301" r:id="rId4"/>
    <p:sldId id="324" r:id="rId5"/>
    <p:sldId id="311" r:id="rId6"/>
    <p:sldId id="314" r:id="rId7"/>
    <p:sldId id="313" r:id="rId8"/>
    <p:sldId id="317" r:id="rId9"/>
    <p:sldId id="316" r:id="rId10"/>
    <p:sldId id="306" r:id="rId11"/>
    <p:sldId id="319" r:id="rId12"/>
    <p:sldId id="320" r:id="rId13"/>
    <p:sldId id="32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6DDD-8FC3-4A37-8CF3-C27FED34DC63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5B33A-D2F1-45C6-93A8-7928DE2FD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4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hoa để tới câu hỏi</a:t>
            </a:r>
          </a:p>
          <a:p>
            <a:r>
              <a:rPr lang="en-US" baseline="0"/>
              <a:t>Tại slide câu hỏi, click vào hoa để quay về đây</a:t>
            </a:r>
          </a:p>
          <a:p>
            <a:r>
              <a:rPr lang="en-US" baseline="0"/>
              <a:t>Click vào mặt trời để đi tới bài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02FCF-448E-419E-82E4-12DAE3C8E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576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AC173A-3DA8-4893-B28A-1E15F55C330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25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/>
              <a:t>: 0972.115.126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6E3A8-1D60-4C21-BAA9-190633A9B9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288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/>
              <a:t>: 0972.115.126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6E3A8-1D60-4C21-BAA9-190633A9B9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490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/>
              <a:t>: 0972.115.126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6E3A8-1D60-4C21-BAA9-190633A9B9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963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/>
              <a:t>: 0972.115.126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6E3A8-1D60-4C21-BAA9-190633A9B9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72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Norm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Norm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90484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78881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7450584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2703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10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B606EB1-E9BC-4B53-AB87-CFB7FCB3F90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429" y="280333"/>
            <a:ext cx="11938632" cy="657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6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6" r:id="rId3"/>
    <p:sldLayoutId id="2147483707" r:id="rId4"/>
    <p:sldLayoutId id="2147483764" r:id="rId5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5.xml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0.gif"/><Relationship Id="rId7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11" Type="http://schemas.openxmlformats.org/officeDocument/2006/relationships/image" Target="../media/image15.gif"/><Relationship Id="rId5" Type="http://schemas.openxmlformats.org/officeDocument/2006/relationships/image" Target="../media/image11.gif"/><Relationship Id="rId10" Type="http://schemas.openxmlformats.org/officeDocument/2006/relationships/image" Target="../media/image14.gif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90" y="582671"/>
            <a:ext cx="8583185" cy="4683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76B4F3-75DA-4361-BA3C-E65668A43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478" y="1746340"/>
            <a:ext cx="3432345" cy="27739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1A131DA-2394-4C75-8120-9497D01D7484}"/>
              </a:ext>
            </a:extLst>
          </p:cNvPr>
          <p:cNvGrpSpPr/>
          <p:nvPr/>
        </p:nvGrpSpPr>
        <p:grpSpPr>
          <a:xfrm>
            <a:off x="4913501" y="1599563"/>
            <a:ext cx="3557894" cy="1287237"/>
            <a:chOff x="4913501" y="1599563"/>
            <a:chExt cx="3557894" cy="128723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14A6544-412C-4E2A-8E7E-6130E5D6E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3501" y="1599563"/>
              <a:ext cx="3544699" cy="125953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A7663B3-1457-4D85-9519-D4118470B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40235" y="2008900"/>
              <a:ext cx="3231160" cy="8779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73C65E5-6D59-4AC3-BF8C-14B65E190F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8111" y="3063555"/>
            <a:ext cx="8029128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00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D6005EA-EED2-4E53-8443-3BFC037FFDB2}"/>
              </a:ext>
            </a:extLst>
          </p:cNvPr>
          <p:cNvSpPr/>
          <p:nvPr/>
        </p:nvSpPr>
        <p:spPr>
          <a:xfrm>
            <a:off x="447366" y="292291"/>
            <a:ext cx="11327756" cy="617509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F4D3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9" name="图片 15">
            <a:extLst>
              <a:ext uri="{FF2B5EF4-FFF2-40B4-BE49-F238E27FC236}">
                <a16:creationId xmlns:a16="http://schemas.microsoft.com/office/drawing/2014/main" id="{F179A538-E49F-42A4-94CA-CB2302B93A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0" t="22534" r="-695" b="67097"/>
          <a:stretch/>
        </p:blipFill>
        <p:spPr>
          <a:xfrm flipH="1">
            <a:off x="0" y="0"/>
            <a:ext cx="1642620" cy="219456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C5801B9-2149-47B4-ADAC-56628F1F8ADA}"/>
              </a:ext>
            </a:extLst>
          </p:cNvPr>
          <p:cNvGrpSpPr/>
          <p:nvPr/>
        </p:nvGrpSpPr>
        <p:grpSpPr>
          <a:xfrm>
            <a:off x="1067130" y="609287"/>
            <a:ext cx="10904389" cy="1299197"/>
            <a:chOff x="144256" y="311019"/>
            <a:chExt cx="10324699" cy="1299197"/>
          </a:xfrm>
        </p:grpSpPr>
        <p:grpSp>
          <p:nvGrpSpPr>
            <p:cNvPr id="10" name="组合 5">
              <a:extLst>
                <a:ext uri="{FF2B5EF4-FFF2-40B4-BE49-F238E27FC236}">
                  <a16:creationId xmlns:a16="http://schemas.microsoft.com/office/drawing/2014/main" id="{04CFCD17-1D67-4E28-9069-229B90E22D0C}"/>
                </a:ext>
              </a:extLst>
            </p:cNvPr>
            <p:cNvGrpSpPr/>
            <p:nvPr/>
          </p:nvGrpSpPr>
          <p:grpSpPr>
            <a:xfrm>
              <a:off x="144256" y="311019"/>
              <a:ext cx="10324699" cy="1299197"/>
              <a:chOff x="1457541" y="1771650"/>
              <a:chExt cx="3783061" cy="2563700"/>
            </a:xfrm>
          </p:grpSpPr>
          <p:sp>
            <p:nvSpPr>
              <p:cNvPr id="15" name="矩形: 圆角 6">
                <a:extLst>
                  <a:ext uri="{FF2B5EF4-FFF2-40B4-BE49-F238E27FC236}">
                    <a16:creationId xmlns:a16="http://schemas.microsoft.com/office/drawing/2014/main" id="{0593C733-9EC2-45E8-99A6-78724A474705}"/>
                  </a:ext>
                </a:extLst>
              </p:cNvPr>
              <p:cNvSpPr/>
              <p:nvPr/>
            </p:nvSpPr>
            <p:spPr>
              <a:xfrm>
                <a:off x="1513948" y="1862926"/>
                <a:ext cx="3658518" cy="2381148"/>
              </a:xfrm>
              <a:prstGeom prst="roundRect">
                <a:avLst>
                  <a:gd name="adj" fmla="val 37500"/>
                </a:avLst>
              </a:prstGeom>
              <a:solidFill>
                <a:srgbClr val="80AD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小麦体简"/>
                  <a:ea typeface="汉仪小麦体简"/>
                  <a:cs typeface="+mn-ea"/>
                  <a:sym typeface="+mn-lt"/>
                </a:endParaRPr>
              </a:p>
            </p:txBody>
          </p:sp>
          <p:sp>
            <p:nvSpPr>
              <p:cNvPr id="16" name="矩形: 圆角 7">
                <a:extLst>
                  <a:ext uri="{FF2B5EF4-FFF2-40B4-BE49-F238E27FC236}">
                    <a16:creationId xmlns:a16="http://schemas.microsoft.com/office/drawing/2014/main" id="{15F298D8-C71D-450F-968E-1D37C83962C4}"/>
                  </a:ext>
                </a:extLst>
              </p:cNvPr>
              <p:cNvSpPr/>
              <p:nvPr/>
            </p:nvSpPr>
            <p:spPr>
              <a:xfrm>
                <a:off x="1592135" y="1991408"/>
                <a:ext cx="3523487" cy="2124185"/>
              </a:xfrm>
              <a:prstGeom prst="roundRect">
                <a:avLst>
                  <a:gd name="adj" fmla="val 37500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小麦体简"/>
                  <a:ea typeface="汉仪小麦体简"/>
                  <a:cs typeface="+mn-ea"/>
                  <a:sym typeface="+mn-lt"/>
                </a:endParaRPr>
              </a:p>
            </p:txBody>
          </p:sp>
          <p:sp>
            <p:nvSpPr>
              <p:cNvPr id="17" name="矩形: 圆角 8">
                <a:extLst>
                  <a:ext uri="{FF2B5EF4-FFF2-40B4-BE49-F238E27FC236}">
                    <a16:creationId xmlns:a16="http://schemas.microsoft.com/office/drawing/2014/main" id="{17C9EDD2-B2CB-4D41-BBD4-51E22F1CE191}"/>
                  </a:ext>
                </a:extLst>
              </p:cNvPr>
              <p:cNvSpPr/>
              <p:nvPr/>
            </p:nvSpPr>
            <p:spPr>
              <a:xfrm>
                <a:off x="1457541" y="1771650"/>
                <a:ext cx="3783061" cy="2563700"/>
              </a:xfrm>
              <a:prstGeom prst="roundRect">
                <a:avLst>
                  <a:gd name="adj" fmla="val 37500"/>
                </a:avLst>
              </a:prstGeom>
              <a:noFill/>
              <a:ln>
                <a:solidFill>
                  <a:srgbClr val="4386B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小麦体简"/>
                  <a:ea typeface="汉仪小麦体简"/>
                  <a:cs typeface="+mn-ea"/>
                  <a:sym typeface="+mn-lt"/>
                </a:endParaRPr>
              </a:p>
            </p:txBody>
          </p:sp>
        </p:grpSp>
        <p:sp>
          <p:nvSpPr>
            <p:cNvPr id="14" name="文本框 7">
              <a:extLst>
                <a:ext uri="{FF2B5EF4-FFF2-40B4-BE49-F238E27FC236}">
                  <a16:creationId xmlns:a16="http://schemas.microsoft.com/office/drawing/2014/main" id="{F9C70785-6CA2-4E00-94A4-207E57CAD313}"/>
                </a:ext>
              </a:extLst>
            </p:cNvPr>
            <p:cNvSpPr txBox="1"/>
            <p:nvPr/>
          </p:nvSpPr>
          <p:spPr>
            <a:xfrm>
              <a:off x="498632" y="616106"/>
              <a:ext cx="98138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2. </a:t>
              </a:r>
              <a:r>
                <a:rPr kumimoji="0" lang="vi-VN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Tìm từ ngữ có nghĩa giống với mỗi từ in đậm dưới đây:</a:t>
              </a:r>
              <a:endPara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19AD709-213E-4F79-8748-9FDDEDFED2D8}"/>
              </a:ext>
            </a:extLst>
          </p:cNvPr>
          <p:cNvSpPr txBox="1"/>
          <p:nvPr/>
        </p:nvSpPr>
        <p:spPr>
          <a:xfrm>
            <a:off x="1986117" y="1908484"/>
            <a:ext cx="10205883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a. Trên bãi cỏ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xanh mướt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mọc lên một cây nấm mập mạp.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b. Chiếc bàn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xinh xắn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ơi, thức uống ở đây thật ngon!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c. Hai chú bướm gọi nấm là chiếc mũ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kì lạ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240782" y="121711"/>
            <a:ext cx="2240782" cy="20386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9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D6005EA-EED2-4E53-8443-3BFC037FFDB2}"/>
              </a:ext>
            </a:extLst>
          </p:cNvPr>
          <p:cNvSpPr/>
          <p:nvPr/>
        </p:nvSpPr>
        <p:spPr>
          <a:xfrm>
            <a:off x="447366" y="292291"/>
            <a:ext cx="11327756" cy="617509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F4D3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9" name="图片 15">
            <a:extLst>
              <a:ext uri="{FF2B5EF4-FFF2-40B4-BE49-F238E27FC236}">
                <a16:creationId xmlns:a16="http://schemas.microsoft.com/office/drawing/2014/main" id="{F179A538-E49F-42A4-94CA-CB2302B93A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0" t="22534" r="-695" b="67097"/>
          <a:stretch/>
        </p:blipFill>
        <p:spPr>
          <a:xfrm flipH="1">
            <a:off x="0" y="0"/>
            <a:ext cx="1642620" cy="219456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C5801B9-2149-47B4-ADAC-56628F1F8ADA}"/>
              </a:ext>
            </a:extLst>
          </p:cNvPr>
          <p:cNvGrpSpPr/>
          <p:nvPr/>
        </p:nvGrpSpPr>
        <p:grpSpPr>
          <a:xfrm>
            <a:off x="1067130" y="609287"/>
            <a:ext cx="10904389" cy="1299197"/>
            <a:chOff x="144256" y="311019"/>
            <a:chExt cx="10324699" cy="1299197"/>
          </a:xfrm>
        </p:grpSpPr>
        <p:grpSp>
          <p:nvGrpSpPr>
            <p:cNvPr id="10" name="组合 5">
              <a:extLst>
                <a:ext uri="{FF2B5EF4-FFF2-40B4-BE49-F238E27FC236}">
                  <a16:creationId xmlns:a16="http://schemas.microsoft.com/office/drawing/2014/main" id="{04CFCD17-1D67-4E28-9069-229B90E22D0C}"/>
                </a:ext>
              </a:extLst>
            </p:cNvPr>
            <p:cNvGrpSpPr/>
            <p:nvPr/>
          </p:nvGrpSpPr>
          <p:grpSpPr>
            <a:xfrm>
              <a:off x="144256" y="311019"/>
              <a:ext cx="10324699" cy="1299197"/>
              <a:chOff x="1457541" y="1771650"/>
              <a:chExt cx="3783061" cy="2563700"/>
            </a:xfrm>
          </p:grpSpPr>
          <p:sp>
            <p:nvSpPr>
              <p:cNvPr id="15" name="矩形: 圆角 6">
                <a:extLst>
                  <a:ext uri="{FF2B5EF4-FFF2-40B4-BE49-F238E27FC236}">
                    <a16:creationId xmlns:a16="http://schemas.microsoft.com/office/drawing/2014/main" id="{0593C733-9EC2-45E8-99A6-78724A474705}"/>
                  </a:ext>
                </a:extLst>
              </p:cNvPr>
              <p:cNvSpPr/>
              <p:nvPr/>
            </p:nvSpPr>
            <p:spPr>
              <a:xfrm>
                <a:off x="1513948" y="1862926"/>
                <a:ext cx="3658518" cy="2381148"/>
              </a:xfrm>
              <a:prstGeom prst="roundRect">
                <a:avLst>
                  <a:gd name="adj" fmla="val 37500"/>
                </a:avLst>
              </a:prstGeom>
              <a:solidFill>
                <a:srgbClr val="80AD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小麦体简"/>
                  <a:ea typeface="汉仪小麦体简"/>
                  <a:cs typeface="+mn-ea"/>
                  <a:sym typeface="+mn-lt"/>
                </a:endParaRPr>
              </a:p>
            </p:txBody>
          </p:sp>
          <p:sp>
            <p:nvSpPr>
              <p:cNvPr id="16" name="矩形: 圆角 7">
                <a:extLst>
                  <a:ext uri="{FF2B5EF4-FFF2-40B4-BE49-F238E27FC236}">
                    <a16:creationId xmlns:a16="http://schemas.microsoft.com/office/drawing/2014/main" id="{15F298D8-C71D-450F-968E-1D37C83962C4}"/>
                  </a:ext>
                </a:extLst>
              </p:cNvPr>
              <p:cNvSpPr/>
              <p:nvPr/>
            </p:nvSpPr>
            <p:spPr>
              <a:xfrm>
                <a:off x="1592135" y="1991408"/>
                <a:ext cx="3523487" cy="2124185"/>
              </a:xfrm>
              <a:prstGeom prst="roundRect">
                <a:avLst>
                  <a:gd name="adj" fmla="val 37500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小麦体简"/>
                  <a:ea typeface="汉仪小麦体简"/>
                  <a:cs typeface="+mn-ea"/>
                  <a:sym typeface="+mn-lt"/>
                </a:endParaRPr>
              </a:p>
            </p:txBody>
          </p:sp>
          <p:sp>
            <p:nvSpPr>
              <p:cNvPr id="17" name="矩形: 圆角 8">
                <a:extLst>
                  <a:ext uri="{FF2B5EF4-FFF2-40B4-BE49-F238E27FC236}">
                    <a16:creationId xmlns:a16="http://schemas.microsoft.com/office/drawing/2014/main" id="{17C9EDD2-B2CB-4D41-BBD4-51E22F1CE191}"/>
                  </a:ext>
                </a:extLst>
              </p:cNvPr>
              <p:cNvSpPr/>
              <p:nvPr/>
            </p:nvSpPr>
            <p:spPr>
              <a:xfrm>
                <a:off x="1457541" y="1771650"/>
                <a:ext cx="3783061" cy="2563700"/>
              </a:xfrm>
              <a:prstGeom prst="roundRect">
                <a:avLst>
                  <a:gd name="adj" fmla="val 37500"/>
                </a:avLst>
              </a:prstGeom>
              <a:noFill/>
              <a:ln>
                <a:solidFill>
                  <a:srgbClr val="4386B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小麦体简"/>
                  <a:ea typeface="汉仪小麦体简"/>
                  <a:cs typeface="+mn-ea"/>
                  <a:sym typeface="+mn-lt"/>
                </a:endParaRPr>
              </a:p>
            </p:txBody>
          </p:sp>
        </p:grpSp>
        <p:sp>
          <p:nvSpPr>
            <p:cNvPr id="14" name="文本框 7">
              <a:extLst>
                <a:ext uri="{FF2B5EF4-FFF2-40B4-BE49-F238E27FC236}">
                  <a16:creationId xmlns:a16="http://schemas.microsoft.com/office/drawing/2014/main" id="{F9C70785-6CA2-4E00-94A4-207E57CAD313}"/>
                </a:ext>
              </a:extLst>
            </p:cNvPr>
            <p:cNvSpPr txBox="1"/>
            <p:nvPr/>
          </p:nvSpPr>
          <p:spPr>
            <a:xfrm>
              <a:off x="498632" y="616106"/>
              <a:ext cx="98138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2. </a:t>
              </a:r>
              <a:r>
                <a:rPr kumimoji="0" lang="vi-VN" altLang="zh-CN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Tìm từ ngữ có nghĩa giống với mỗi từ in đậm dưới đây:</a:t>
              </a:r>
              <a:endPara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27CC725-B27E-4E16-BFF3-6EAB03407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992" y="2102205"/>
            <a:ext cx="2914141" cy="11705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2EA2AD-B725-4A3E-A357-713C8AA62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984" y="3515771"/>
            <a:ext cx="2536156" cy="12863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3716201-6AF6-4D25-BF7F-5ED66E507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037" y="5008372"/>
            <a:ext cx="2530059" cy="125588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061133" y="2410905"/>
            <a:ext cx="75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mướt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tươi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um, ……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1133" y="3848167"/>
            <a:ext cx="6225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tươi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xinh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……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1133" y="5408581"/>
            <a:ext cx="528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lùng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lẫm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lạ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kì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……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2240782" y="121711"/>
            <a:ext cx="2240782" cy="20386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D6005EA-EED2-4E53-8443-3BFC037FFDB2}"/>
              </a:ext>
            </a:extLst>
          </p:cNvPr>
          <p:cNvSpPr/>
          <p:nvPr/>
        </p:nvSpPr>
        <p:spPr>
          <a:xfrm>
            <a:off x="447366" y="243129"/>
            <a:ext cx="11327756" cy="617509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F4D3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9" name="图片 15">
            <a:extLst>
              <a:ext uri="{FF2B5EF4-FFF2-40B4-BE49-F238E27FC236}">
                <a16:creationId xmlns:a16="http://schemas.microsoft.com/office/drawing/2014/main" id="{F179A538-E49F-42A4-94CA-CB2302B93A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0" t="22534" r="-695" b="67097"/>
          <a:stretch/>
        </p:blipFill>
        <p:spPr>
          <a:xfrm flipH="1">
            <a:off x="0" y="0"/>
            <a:ext cx="1642620" cy="2194560"/>
          </a:xfrm>
          <a:prstGeom prst="rect">
            <a:avLst/>
          </a:prstGeom>
        </p:spPr>
      </p:pic>
      <p:sp>
        <p:nvSpPr>
          <p:cNvPr id="18" name="TextBox 6">
            <a:extLst>
              <a:ext uri="{FF2B5EF4-FFF2-40B4-BE49-F238E27FC236}">
                <a16:creationId xmlns:a16="http://schemas.microsoft.com/office/drawing/2014/main" id="{78B53D7D-4755-49B3-9DA0-DABCDBE89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938" y="731670"/>
            <a:ext cx="108775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defTabSz="1299601">
              <a:defRPr/>
            </a:pP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Calibri" panose="020F0502020204030204" pitchFamily="34" charset="0"/>
              </a:rPr>
              <a:t>Dựa</a:t>
            </a:r>
            <a: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Calibri" panose="020F0502020204030204" pitchFamily="34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Calibri" panose="020F0502020204030204" pitchFamily="34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Calibri" panose="020F0502020204030204" pitchFamily="34" charset="0"/>
              </a:rPr>
              <a:t>chuyện</a:t>
            </a:r>
            <a: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cs typeface="Calibri" panose="020F0502020204030204" pitchFamily="34" charset="0"/>
              </a:rPr>
              <a:t>Những</a:t>
            </a:r>
            <a:r>
              <a:rPr lang="en-US" sz="3200" i="1" dirty="0" smtClean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cs typeface="Calibri" panose="020F0502020204030204" pitchFamily="34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cs typeface="Calibri" panose="020F0502020204030204" pitchFamily="34" charset="0"/>
              </a:rPr>
              <a:t>tên</a:t>
            </a:r>
            <a:r>
              <a:rPr lang="en-US" sz="3200" i="1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cs typeface="Calibri" panose="020F0502020204030204" pitchFamily="34" charset="0"/>
              </a:rPr>
              <a:t>đáng</a:t>
            </a:r>
            <a:r>
              <a:rPr lang="en-US" sz="3200" i="1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cs typeface="Calibri" panose="020F0502020204030204" pitchFamily="34" charset="0"/>
              </a:rPr>
              <a:t>yêu</a:t>
            </a:r>
            <a: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cs typeface="Calibri" panose="020F0502020204030204" pitchFamily="34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  <a:t> – </a:t>
            </a:r>
            <a:r>
              <a:rPr lang="en-US" sz="3200" dirty="0" err="1">
                <a:solidFill>
                  <a:srgbClr val="002060"/>
                </a:solidFill>
                <a:cs typeface="Calibri" panose="020F0502020204030204" pitchFamily="34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endParaRPr lang="en-US" sz="3200" dirty="0" smtClean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algn="just" defTabSz="1299601">
              <a:defRPr/>
            </a:pPr>
            <a:r>
              <a:rPr lang="en-US" sz="3200" dirty="0" err="1" smtClean="0">
                <a:solidFill>
                  <a:srgbClr val="002060"/>
                </a:solidFill>
                <a:cs typeface="Calibri" panose="020F0502020204030204" pitchFamily="34" charset="0"/>
              </a:rPr>
              <a:t>về</a:t>
            </a:r>
            <a:r>
              <a:rPr lang="en-US" sz="3200" dirty="0" smtClean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Calibri" panose="020F0502020204030204" pitchFamily="34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Calibri" panose="020F0502020204030204" pitchFamily="34" charset="0"/>
              </a:rPr>
              <a:t>gian</a:t>
            </a:r>
            <a: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cs typeface="Calibri" panose="020F0502020204030204" pitchFamily="34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Calibri" panose="020F0502020204030204" pitchFamily="34" charset="0"/>
              </a:rPr>
              <a:t>xuất</a:t>
            </a:r>
            <a: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Calibri" panose="020F0502020204030204" pitchFamily="34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Calibri" panose="020F0502020204030204" pitchFamily="34" charset="0"/>
              </a:rPr>
              <a:t>bên</a:t>
            </a:r>
            <a: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Calibri" panose="020F0502020204030204" pitchFamily="34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Calibri" panose="020F0502020204030204" pitchFamily="34" charset="0"/>
              </a:rPr>
              <a:t>nấm</a:t>
            </a:r>
            <a: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  <a:t>.</a:t>
            </a:r>
            <a:endParaRPr lang="zh-CN" altLang="en-US" sz="3200" kern="2000" dirty="0">
              <a:solidFill>
                <a:srgbClr val="002060"/>
              </a:solidFill>
              <a:ea typeface="方正稚艺简体" panose="03000509000000000000" pitchFamily="65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2620" y="2044151"/>
            <a:ext cx="71283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M:</a:t>
            </a:r>
            <a:endParaRPr lang="en-GB" sz="28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giun</a:t>
            </a: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bò</a:t>
            </a: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</a:t>
            </a: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/>
            <a:r>
              <a:rPr lang="en-GB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giun</a:t>
            </a: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bò</a:t>
            </a: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</a:t>
            </a: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240782" y="121711"/>
            <a:ext cx="2240782" cy="20386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3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D6005EA-EED2-4E53-8443-3BFC037FFDB2}"/>
              </a:ext>
            </a:extLst>
          </p:cNvPr>
          <p:cNvSpPr/>
          <p:nvPr/>
        </p:nvSpPr>
        <p:spPr>
          <a:xfrm>
            <a:off x="447366" y="243129"/>
            <a:ext cx="11327756" cy="617509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F4D3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78B53D7D-4755-49B3-9DA0-DABCDBE89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938" y="731670"/>
            <a:ext cx="108775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just" defTabSz="1299601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3.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0281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Dựa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Những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cái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tên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đáng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Calibri" panose="020F0502020204030204" pitchFamily="34" charset="0"/>
            </a:endParaRPr>
          </a:p>
          <a:p>
            <a:pPr marL="0" marR="0" lvl="0" indent="0" algn="just" defTabSz="1299601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thời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gian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xuất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bên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nấm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</a:rPr>
              <a:t>.</a:t>
            </a:r>
            <a:endParaRPr kumimoji="0" lang="zh-CN" altLang="en-US" sz="3200" b="0" i="0" u="none" strike="noStrike" kern="20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方正稚艺简体" panose="03000509000000000000" pitchFamily="65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2620" y="2044151"/>
            <a:ext cx="71283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M: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giun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đất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bò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bên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Buổi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sáng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giun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đất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bò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bên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2620" y="3490157"/>
            <a:ext cx="98500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 Khi nào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kiến bò đến chân cây nấm?</a:t>
            </a:r>
          </a:p>
          <a:p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 Buổi trưa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trời nắng chang chang. Kiến bò đến bên cây nấm.</a:t>
            </a:r>
          </a:p>
          <a:p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 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nào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hai chú bướm bay lượn quanh cây nấm?</a:t>
            </a:r>
          </a:p>
          <a:p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 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 chiều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hai chú bướm bay lượn quanh cây nấm.</a:t>
            </a:r>
          </a:p>
          <a:p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 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nào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ếch cốm đi dạo và nhìn thấy cây nấm</a:t>
            </a:r>
            <a:r>
              <a:rPr lang="vi-VN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8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Tối đến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ếch cốm đi dạo và nhìn thấy cây nấm.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240782" y="121711"/>
            <a:ext cx="2240782" cy="20386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0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680" y="1589161"/>
            <a:ext cx="2921000" cy="360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92" y="2438401"/>
            <a:ext cx="2944812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01199"/>
            <a:ext cx="2654326" cy="265432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9F0FADC-3D4B-4B47-B670-EEB9A5160156}"/>
              </a:ext>
            </a:extLst>
          </p:cNvPr>
          <p:cNvSpPr/>
          <p:nvPr/>
        </p:nvSpPr>
        <p:spPr>
          <a:xfrm>
            <a:off x="3257550" y="5524500"/>
            <a:ext cx="6543675" cy="9810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/>
              <a:t>Trò</a:t>
            </a:r>
            <a:r>
              <a:rPr lang="en-US" sz="4000" b="1" dirty="0"/>
              <a:t> </a:t>
            </a:r>
            <a:r>
              <a:rPr lang="en-US" sz="4000" b="1" dirty="0" err="1"/>
              <a:t>chơi</a:t>
            </a:r>
            <a:r>
              <a:rPr lang="en-US" sz="4000" b="1" dirty="0"/>
              <a:t>: </a:t>
            </a:r>
            <a:r>
              <a:rPr lang="en-US" sz="4000" b="1" dirty="0" err="1"/>
              <a:t>Cây</a:t>
            </a:r>
            <a:r>
              <a:rPr lang="en-US" sz="4000" b="1" dirty="0"/>
              <a:t> </a:t>
            </a:r>
            <a:r>
              <a:rPr lang="en-US" sz="4000" b="1" dirty="0" err="1"/>
              <a:t>hoa</a:t>
            </a:r>
            <a:r>
              <a:rPr lang="en-US" sz="4000" b="1" dirty="0"/>
              <a:t> </a:t>
            </a:r>
            <a:r>
              <a:rPr lang="en-US" sz="4000" b="1" dirty="0" err="1"/>
              <a:t>hạnh</a:t>
            </a:r>
            <a:r>
              <a:rPr lang="en-US" sz="4000" b="1" dirty="0"/>
              <a:t> </a:t>
            </a:r>
            <a:r>
              <a:rPr lang="en-US" sz="4000" b="1" dirty="0" err="1"/>
              <a:t>phúc</a:t>
            </a:r>
            <a:endParaRPr lang="en-US" sz="40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3777DC5-7DE3-45A5-915A-AF1C1CE302F9}"/>
              </a:ext>
            </a:extLst>
          </p:cNvPr>
          <p:cNvSpPr txBox="1"/>
          <p:nvPr/>
        </p:nvSpPr>
        <p:spPr>
          <a:xfrm>
            <a:off x="1937842" y="765556"/>
            <a:ext cx="8900203" cy="1323439"/>
          </a:xfrm>
          <a:custGeom>
            <a:avLst/>
            <a:gdLst>
              <a:gd name="connsiteX0" fmla="*/ 0 w 9224743"/>
              <a:gd name="connsiteY0" fmla="*/ 471060 h 2826306"/>
              <a:gd name="connsiteX1" fmla="*/ 471060 w 9224743"/>
              <a:gd name="connsiteY1" fmla="*/ 0 h 2826306"/>
              <a:gd name="connsiteX2" fmla="*/ 8753683 w 9224743"/>
              <a:gd name="connsiteY2" fmla="*/ 0 h 2826306"/>
              <a:gd name="connsiteX3" fmla="*/ 9224743 w 9224743"/>
              <a:gd name="connsiteY3" fmla="*/ 471060 h 2826306"/>
              <a:gd name="connsiteX4" fmla="*/ 9224743 w 9224743"/>
              <a:gd name="connsiteY4" fmla="*/ 2355246 h 2826306"/>
              <a:gd name="connsiteX5" fmla="*/ 8753683 w 9224743"/>
              <a:gd name="connsiteY5" fmla="*/ 2826306 h 2826306"/>
              <a:gd name="connsiteX6" fmla="*/ 471060 w 9224743"/>
              <a:gd name="connsiteY6" fmla="*/ 2826306 h 2826306"/>
              <a:gd name="connsiteX7" fmla="*/ 0 w 9224743"/>
              <a:gd name="connsiteY7" fmla="*/ 2355246 h 2826306"/>
              <a:gd name="connsiteX8" fmla="*/ 0 w 9224743"/>
              <a:gd name="connsiteY8" fmla="*/ 471060 h 282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4743" h="2826306" fill="none" extrusionOk="0">
                <a:moveTo>
                  <a:pt x="0" y="471060"/>
                </a:moveTo>
                <a:cubicBezTo>
                  <a:pt x="50541" y="210155"/>
                  <a:pt x="224889" y="-3802"/>
                  <a:pt x="471060" y="0"/>
                </a:cubicBezTo>
                <a:cubicBezTo>
                  <a:pt x="2333295" y="-92648"/>
                  <a:pt x="6844005" y="-63196"/>
                  <a:pt x="8753683" y="0"/>
                </a:cubicBezTo>
                <a:cubicBezTo>
                  <a:pt x="9038278" y="21106"/>
                  <a:pt x="9222835" y="198281"/>
                  <a:pt x="9224743" y="471060"/>
                </a:cubicBezTo>
                <a:cubicBezTo>
                  <a:pt x="9205793" y="1367328"/>
                  <a:pt x="9348065" y="1833711"/>
                  <a:pt x="9224743" y="2355246"/>
                </a:cubicBezTo>
                <a:cubicBezTo>
                  <a:pt x="9244778" y="2654474"/>
                  <a:pt x="9007999" y="2848905"/>
                  <a:pt x="8753683" y="2826306"/>
                </a:cubicBezTo>
                <a:cubicBezTo>
                  <a:pt x="6713685" y="2793813"/>
                  <a:pt x="3307576" y="2706333"/>
                  <a:pt x="471060" y="2826306"/>
                </a:cubicBezTo>
                <a:cubicBezTo>
                  <a:pt x="216577" y="2839347"/>
                  <a:pt x="38117" y="2602304"/>
                  <a:pt x="0" y="2355246"/>
                </a:cubicBezTo>
                <a:cubicBezTo>
                  <a:pt x="-47165" y="1905046"/>
                  <a:pt x="-101559" y="683461"/>
                  <a:pt x="0" y="471060"/>
                </a:cubicBezTo>
                <a:close/>
              </a:path>
              <a:path w="9224743" h="2826306" stroke="0" extrusionOk="0">
                <a:moveTo>
                  <a:pt x="0" y="471060"/>
                </a:moveTo>
                <a:cubicBezTo>
                  <a:pt x="43535" y="215916"/>
                  <a:pt x="238546" y="-24481"/>
                  <a:pt x="471060" y="0"/>
                </a:cubicBezTo>
                <a:cubicBezTo>
                  <a:pt x="3902365" y="-3130"/>
                  <a:pt x="7898466" y="101176"/>
                  <a:pt x="8753683" y="0"/>
                </a:cubicBezTo>
                <a:cubicBezTo>
                  <a:pt x="9037879" y="45847"/>
                  <a:pt x="9249393" y="243471"/>
                  <a:pt x="9224743" y="471060"/>
                </a:cubicBezTo>
                <a:cubicBezTo>
                  <a:pt x="9330111" y="690061"/>
                  <a:pt x="9082160" y="1472947"/>
                  <a:pt x="9224743" y="2355246"/>
                </a:cubicBezTo>
                <a:cubicBezTo>
                  <a:pt x="9225002" y="2608179"/>
                  <a:pt x="9008357" y="2818508"/>
                  <a:pt x="8753683" y="2826306"/>
                </a:cubicBezTo>
                <a:cubicBezTo>
                  <a:pt x="4913103" y="2665061"/>
                  <a:pt x="4069533" y="2782546"/>
                  <a:pt x="471060" y="2826306"/>
                </a:cubicBezTo>
                <a:cubicBezTo>
                  <a:pt x="184048" y="2842979"/>
                  <a:pt x="46528" y="2622161"/>
                  <a:pt x="0" y="2355246"/>
                </a:cubicBezTo>
                <a:cubicBezTo>
                  <a:pt x="-65535" y="1829651"/>
                  <a:pt x="96749" y="1224255"/>
                  <a:pt x="0" y="471060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lang="en-US" sz="4000" i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4000" i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4000" i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4000" i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4068" y="2425386"/>
            <a:ext cx="7988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4068" y="3277808"/>
            <a:ext cx="7988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3200" dirty="0">
                <a:solidFill>
                  <a:srgbClr val="002060"/>
                </a:solidFill>
                <a:cs typeface="Arial" panose="020B0604020202020204" pitchFamily="34" charset="0"/>
              </a:rPr>
              <a:t>lạnh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4068" y="4027230"/>
            <a:ext cx="7988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355758" y="3316585"/>
            <a:ext cx="635267" cy="54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6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3777DC5-7DE3-45A5-915A-AF1C1CE302F9}"/>
              </a:ext>
            </a:extLst>
          </p:cNvPr>
          <p:cNvSpPr txBox="1"/>
          <p:nvPr/>
        </p:nvSpPr>
        <p:spPr>
          <a:xfrm>
            <a:off x="1937842" y="765556"/>
            <a:ext cx="8900203" cy="707886"/>
          </a:xfrm>
          <a:custGeom>
            <a:avLst/>
            <a:gdLst>
              <a:gd name="connsiteX0" fmla="*/ 0 w 9224743"/>
              <a:gd name="connsiteY0" fmla="*/ 471060 h 2826306"/>
              <a:gd name="connsiteX1" fmla="*/ 471060 w 9224743"/>
              <a:gd name="connsiteY1" fmla="*/ 0 h 2826306"/>
              <a:gd name="connsiteX2" fmla="*/ 8753683 w 9224743"/>
              <a:gd name="connsiteY2" fmla="*/ 0 h 2826306"/>
              <a:gd name="connsiteX3" fmla="*/ 9224743 w 9224743"/>
              <a:gd name="connsiteY3" fmla="*/ 471060 h 2826306"/>
              <a:gd name="connsiteX4" fmla="*/ 9224743 w 9224743"/>
              <a:gd name="connsiteY4" fmla="*/ 2355246 h 2826306"/>
              <a:gd name="connsiteX5" fmla="*/ 8753683 w 9224743"/>
              <a:gd name="connsiteY5" fmla="*/ 2826306 h 2826306"/>
              <a:gd name="connsiteX6" fmla="*/ 471060 w 9224743"/>
              <a:gd name="connsiteY6" fmla="*/ 2826306 h 2826306"/>
              <a:gd name="connsiteX7" fmla="*/ 0 w 9224743"/>
              <a:gd name="connsiteY7" fmla="*/ 2355246 h 2826306"/>
              <a:gd name="connsiteX8" fmla="*/ 0 w 9224743"/>
              <a:gd name="connsiteY8" fmla="*/ 471060 h 282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4743" h="2826306" fill="none" extrusionOk="0">
                <a:moveTo>
                  <a:pt x="0" y="471060"/>
                </a:moveTo>
                <a:cubicBezTo>
                  <a:pt x="50541" y="210155"/>
                  <a:pt x="224889" y="-3802"/>
                  <a:pt x="471060" y="0"/>
                </a:cubicBezTo>
                <a:cubicBezTo>
                  <a:pt x="2333295" y="-92648"/>
                  <a:pt x="6844005" y="-63196"/>
                  <a:pt x="8753683" y="0"/>
                </a:cubicBezTo>
                <a:cubicBezTo>
                  <a:pt x="9038278" y="21106"/>
                  <a:pt x="9222835" y="198281"/>
                  <a:pt x="9224743" y="471060"/>
                </a:cubicBezTo>
                <a:cubicBezTo>
                  <a:pt x="9205793" y="1367328"/>
                  <a:pt x="9348065" y="1833711"/>
                  <a:pt x="9224743" y="2355246"/>
                </a:cubicBezTo>
                <a:cubicBezTo>
                  <a:pt x="9244778" y="2654474"/>
                  <a:pt x="9007999" y="2848905"/>
                  <a:pt x="8753683" y="2826306"/>
                </a:cubicBezTo>
                <a:cubicBezTo>
                  <a:pt x="6713685" y="2793813"/>
                  <a:pt x="3307576" y="2706333"/>
                  <a:pt x="471060" y="2826306"/>
                </a:cubicBezTo>
                <a:cubicBezTo>
                  <a:pt x="216577" y="2839347"/>
                  <a:pt x="38117" y="2602304"/>
                  <a:pt x="0" y="2355246"/>
                </a:cubicBezTo>
                <a:cubicBezTo>
                  <a:pt x="-47165" y="1905046"/>
                  <a:pt x="-101559" y="683461"/>
                  <a:pt x="0" y="471060"/>
                </a:cubicBezTo>
                <a:close/>
              </a:path>
              <a:path w="9224743" h="2826306" stroke="0" extrusionOk="0">
                <a:moveTo>
                  <a:pt x="0" y="471060"/>
                </a:moveTo>
                <a:cubicBezTo>
                  <a:pt x="43535" y="215916"/>
                  <a:pt x="238546" y="-24481"/>
                  <a:pt x="471060" y="0"/>
                </a:cubicBezTo>
                <a:cubicBezTo>
                  <a:pt x="3902365" y="-3130"/>
                  <a:pt x="7898466" y="101176"/>
                  <a:pt x="8753683" y="0"/>
                </a:cubicBezTo>
                <a:cubicBezTo>
                  <a:pt x="9037879" y="45847"/>
                  <a:pt x="9249393" y="243471"/>
                  <a:pt x="9224743" y="471060"/>
                </a:cubicBezTo>
                <a:cubicBezTo>
                  <a:pt x="9330111" y="690061"/>
                  <a:pt x="9082160" y="1472947"/>
                  <a:pt x="9224743" y="2355246"/>
                </a:cubicBezTo>
                <a:cubicBezTo>
                  <a:pt x="9225002" y="2608179"/>
                  <a:pt x="9008357" y="2818508"/>
                  <a:pt x="8753683" y="2826306"/>
                </a:cubicBezTo>
                <a:cubicBezTo>
                  <a:pt x="4913103" y="2665061"/>
                  <a:pt x="4069533" y="2782546"/>
                  <a:pt x="471060" y="2826306"/>
                </a:cubicBezTo>
                <a:cubicBezTo>
                  <a:pt x="184048" y="2842979"/>
                  <a:pt x="46528" y="2622161"/>
                  <a:pt x="0" y="2355246"/>
                </a:cubicBezTo>
                <a:cubicBezTo>
                  <a:pt x="-65535" y="1829651"/>
                  <a:pt x="96749" y="1224255"/>
                  <a:pt x="0" y="471060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4068" y="2425386"/>
            <a:ext cx="7988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thiệu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4068" y="3277808"/>
            <a:ext cx="7988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lộ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xúc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4068" y="4027230"/>
            <a:ext cx="7988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nghị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355758" y="3316585"/>
            <a:ext cx="635267" cy="54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47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6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3777DC5-7DE3-45A5-915A-AF1C1CE302F9}"/>
              </a:ext>
            </a:extLst>
          </p:cNvPr>
          <p:cNvSpPr txBox="1"/>
          <p:nvPr/>
        </p:nvSpPr>
        <p:spPr>
          <a:xfrm>
            <a:off x="1937842" y="765556"/>
            <a:ext cx="8900203" cy="707886"/>
          </a:xfrm>
          <a:custGeom>
            <a:avLst/>
            <a:gdLst>
              <a:gd name="connsiteX0" fmla="*/ 0 w 9224743"/>
              <a:gd name="connsiteY0" fmla="*/ 471060 h 2826306"/>
              <a:gd name="connsiteX1" fmla="*/ 471060 w 9224743"/>
              <a:gd name="connsiteY1" fmla="*/ 0 h 2826306"/>
              <a:gd name="connsiteX2" fmla="*/ 8753683 w 9224743"/>
              <a:gd name="connsiteY2" fmla="*/ 0 h 2826306"/>
              <a:gd name="connsiteX3" fmla="*/ 9224743 w 9224743"/>
              <a:gd name="connsiteY3" fmla="*/ 471060 h 2826306"/>
              <a:gd name="connsiteX4" fmla="*/ 9224743 w 9224743"/>
              <a:gd name="connsiteY4" fmla="*/ 2355246 h 2826306"/>
              <a:gd name="connsiteX5" fmla="*/ 8753683 w 9224743"/>
              <a:gd name="connsiteY5" fmla="*/ 2826306 h 2826306"/>
              <a:gd name="connsiteX6" fmla="*/ 471060 w 9224743"/>
              <a:gd name="connsiteY6" fmla="*/ 2826306 h 2826306"/>
              <a:gd name="connsiteX7" fmla="*/ 0 w 9224743"/>
              <a:gd name="connsiteY7" fmla="*/ 2355246 h 2826306"/>
              <a:gd name="connsiteX8" fmla="*/ 0 w 9224743"/>
              <a:gd name="connsiteY8" fmla="*/ 471060 h 282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4743" h="2826306" fill="none" extrusionOk="0">
                <a:moveTo>
                  <a:pt x="0" y="471060"/>
                </a:moveTo>
                <a:cubicBezTo>
                  <a:pt x="50541" y="210155"/>
                  <a:pt x="224889" y="-3802"/>
                  <a:pt x="471060" y="0"/>
                </a:cubicBezTo>
                <a:cubicBezTo>
                  <a:pt x="2333295" y="-92648"/>
                  <a:pt x="6844005" y="-63196"/>
                  <a:pt x="8753683" y="0"/>
                </a:cubicBezTo>
                <a:cubicBezTo>
                  <a:pt x="9038278" y="21106"/>
                  <a:pt x="9222835" y="198281"/>
                  <a:pt x="9224743" y="471060"/>
                </a:cubicBezTo>
                <a:cubicBezTo>
                  <a:pt x="9205793" y="1367328"/>
                  <a:pt x="9348065" y="1833711"/>
                  <a:pt x="9224743" y="2355246"/>
                </a:cubicBezTo>
                <a:cubicBezTo>
                  <a:pt x="9244778" y="2654474"/>
                  <a:pt x="9007999" y="2848905"/>
                  <a:pt x="8753683" y="2826306"/>
                </a:cubicBezTo>
                <a:cubicBezTo>
                  <a:pt x="6713685" y="2793813"/>
                  <a:pt x="3307576" y="2706333"/>
                  <a:pt x="471060" y="2826306"/>
                </a:cubicBezTo>
                <a:cubicBezTo>
                  <a:pt x="216577" y="2839347"/>
                  <a:pt x="38117" y="2602304"/>
                  <a:pt x="0" y="2355246"/>
                </a:cubicBezTo>
                <a:cubicBezTo>
                  <a:pt x="-47165" y="1905046"/>
                  <a:pt x="-101559" y="683461"/>
                  <a:pt x="0" y="471060"/>
                </a:cubicBezTo>
                <a:close/>
              </a:path>
              <a:path w="9224743" h="2826306" stroke="0" extrusionOk="0">
                <a:moveTo>
                  <a:pt x="0" y="471060"/>
                </a:moveTo>
                <a:cubicBezTo>
                  <a:pt x="43535" y="215916"/>
                  <a:pt x="238546" y="-24481"/>
                  <a:pt x="471060" y="0"/>
                </a:cubicBezTo>
                <a:cubicBezTo>
                  <a:pt x="3902365" y="-3130"/>
                  <a:pt x="7898466" y="101176"/>
                  <a:pt x="8753683" y="0"/>
                </a:cubicBezTo>
                <a:cubicBezTo>
                  <a:pt x="9037879" y="45847"/>
                  <a:pt x="9249393" y="243471"/>
                  <a:pt x="9224743" y="471060"/>
                </a:cubicBezTo>
                <a:cubicBezTo>
                  <a:pt x="9330111" y="690061"/>
                  <a:pt x="9082160" y="1472947"/>
                  <a:pt x="9224743" y="2355246"/>
                </a:cubicBezTo>
                <a:cubicBezTo>
                  <a:pt x="9225002" y="2608179"/>
                  <a:pt x="9008357" y="2818508"/>
                  <a:pt x="8753683" y="2826306"/>
                </a:cubicBezTo>
                <a:cubicBezTo>
                  <a:pt x="4913103" y="2665061"/>
                  <a:pt x="4069533" y="2782546"/>
                  <a:pt x="471060" y="2826306"/>
                </a:cubicBezTo>
                <a:cubicBezTo>
                  <a:pt x="184048" y="2842979"/>
                  <a:pt x="46528" y="2622161"/>
                  <a:pt x="0" y="2355246"/>
                </a:cubicBezTo>
                <a:cubicBezTo>
                  <a:pt x="-65535" y="1829651"/>
                  <a:pt x="96749" y="1224255"/>
                  <a:pt x="0" y="471060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3: </a:t>
            </a:r>
            <a:r>
              <a:rPr 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4068" y="2425386"/>
            <a:ext cx="7988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4068" y="3277808"/>
            <a:ext cx="7988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4068" y="4027230"/>
            <a:ext cx="7988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385462" y="3313943"/>
            <a:ext cx="635267" cy="54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78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6" grpId="0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90" y="582671"/>
            <a:ext cx="8583185" cy="4683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76B4F3-75DA-4361-BA3C-E65668A43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478" y="1746340"/>
            <a:ext cx="3432345" cy="27739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1A131DA-2394-4C75-8120-9497D01D7484}"/>
              </a:ext>
            </a:extLst>
          </p:cNvPr>
          <p:cNvGrpSpPr/>
          <p:nvPr/>
        </p:nvGrpSpPr>
        <p:grpSpPr>
          <a:xfrm>
            <a:off x="4913501" y="1599563"/>
            <a:ext cx="3544699" cy="1264535"/>
            <a:chOff x="4913501" y="1599563"/>
            <a:chExt cx="3544699" cy="12645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14A6544-412C-4E2A-8E7E-6130E5D6E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3501" y="1599563"/>
              <a:ext cx="3544699" cy="125953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A7663B3-1457-4D85-9519-D4118470B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46342" y="1986198"/>
              <a:ext cx="3231160" cy="8779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73C65E5-6D59-4AC3-BF8C-14B65E190F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8111" y="3063555"/>
            <a:ext cx="8029128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37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397766" y="1668827"/>
            <a:ext cx="7242751" cy="11425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 defTabSz="1219170"/>
            <a:endParaRPr lang="zh-CN" altLang="en-US" sz="1349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249513" y="1485236"/>
            <a:ext cx="5302072" cy="449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 defTabSz="1219170"/>
            <a:r>
              <a:rPr lang="en-US" altLang="zh-CN" sz="2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24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六边形 23"/>
          <p:cNvSpPr/>
          <p:nvPr/>
        </p:nvSpPr>
        <p:spPr>
          <a:xfrm>
            <a:off x="375232" y="3547257"/>
            <a:ext cx="2166805" cy="1062684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 defTabSz="1219170">
              <a:defRPr/>
            </a:pPr>
            <a:r>
              <a:rPr lang="en-US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cxnSp>
        <p:nvCxnSpPr>
          <p:cNvPr id="25" name="直接箭头连接符 24"/>
          <p:cNvCxnSpPr>
            <a:stCxn id="24" idx="5"/>
            <a:endCxn id="22" idx="1"/>
          </p:cNvCxnSpPr>
          <p:nvPr/>
        </p:nvCxnSpPr>
        <p:spPr>
          <a:xfrm flipV="1">
            <a:off x="2276365" y="2316545"/>
            <a:ext cx="1121400" cy="1230713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24" idx="0"/>
            <a:endCxn id="29" idx="1"/>
          </p:cNvCxnSpPr>
          <p:nvPr/>
        </p:nvCxnSpPr>
        <p:spPr>
          <a:xfrm flipV="1">
            <a:off x="2542038" y="3847889"/>
            <a:ext cx="823284" cy="230711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24" idx="1"/>
            <a:endCxn id="32" idx="1"/>
          </p:cNvCxnSpPr>
          <p:nvPr/>
        </p:nvCxnSpPr>
        <p:spPr>
          <a:xfrm>
            <a:off x="2276365" y="4609941"/>
            <a:ext cx="1121400" cy="1061847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3365322" y="3345443"/>
            <a:ext cx="7242751" cy="1004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 defTabSz="1219170"/>
            <a:endParaRPr lang="zh-CN" altLang="en-US" sz="1349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249513" y="3159117"/>
            <a:ext cx="5302072" cy="4494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 defTabSz="1219170"/>
            <a:r>
              <a:rPr lang="en-US" altLang="zh-CN" sz="2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24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30969" y="3680098"/>
            <a:ext cx="6950315" cy="461675"/>
          </a:xfrm>
          <a:prstGeom prst="rect">
            <a:avLst/>
          </a:prstGeom>
          <a:noFill/>
        </p:spPr>
        <p:txBody>
          <a:bodyPr wrap="square" lIns="91451" tIns="45725" rIns="91451" bIns="45725" rtlCol="0">
            <a:spAutoFit/>
          </a:bodyPr>
          <a:lstStyle/>
          <a:p>
            <a:pPr algn="just" defTabSz="1219170"/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397766" y="5034918"/>
            <a:ext cx="7242751" cy="11405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 defTabSz="1219170"/>
            <a:endParaRPr lang="zh-CN" altLang="en-US" sz="1349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249513" y="4851325"/>
            <a:ext cx="5302072" cy="4494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 defTabSz="1219170"/>
            <a:r>
              <a:rPr lang="en-US" altLang="zh-CN" sz="2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4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54436" y="5391334"/>
            <a:ext cx="6729409" cy="831007"/>
          </a:xfrm>
          <a:prstGeom prst="rect">
            <a:avLst/>
          </a:prstGeom>
          <a:noFill/>
        </p:spPr>
        <p:txBody>
          <a:bodyPr wrap="square" lIns="91451" tIns="45725" rIns="91451" bIns="45725" rtlCol="0">
            <a:spAutoFit/>
          </a:bodyPr>
          <a:lstStyle/>
          <a:p>
            <a:pPr algn="just" defTabSz="1219170"/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30">
            <a:extLst>
              <a:ext uri="{FF2B5EF4-FFF2-40B4-BE49-F238E27FC236}">
                <a16:creationId xmlns:a16="http://schemas.microsoft.com/office/drawing/2014/main" id="{DBD65091-FCAD-4DD0-AD5D-0CF1A26DD345}"/>
              </a:ext>
            </a:extLst>
          </p:cNvPr>
          <p:cNvSpPr txBox="1"/>
          <p:nvPr/>
        </p:nvSpPr>
        <p:spPr>
          <a:xfrm>
            <a:off x="3630969" y="1974465"/>
            <a:ext cx="6915705" cy="831007"/>
          </a:xfrm>
          <a:prstGeom prst="rect">
            <a:avLst/>
          </a:prstGeom>
          <a:noFill/>
        </p:spPr>
        <p:txBody>
          <a:bodyPr wrap="square" lIns="91451" tIns="45725" rIns="91451" bIns="45725" rtlCol="0">
            <a:spAutoFit/>
          </a:bodyPr>
          <a:lstStyle/>
          <a:p>
            <a:pPr algn="just" defTabSz="1219170"/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492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ẤM BUÔN BÁN, CẤM REUP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7" y="3330798"/>
            <a:ext cx="1906124" cy="3388666"/>
          </a:xfrm>
          <a:prstGeom prst="rect">
            <a:avLst/>
          </a:prstGeom>
        </p:spPr>
      </p:pic>
      <p:pic>
        <p:nvPicPr>
          <p:cNvPr id="32" name="Vào http://fb.com/nkpowerskills tải game miễn phí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CEEE4"/>
              </a:clrFrom>
              <a:clrTo>
                <a:srgbClr val="FCEE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06" y="2077342"/>
            <a:ext cx="2920902" cy="2920902"/>
          </a:xfrm>
          <a:prstGeom prst="rect">
            <a:avLst/>
          </a:prstGeom>
        </p:spPr>
      </p:pic>
      <p:pic>
        <p:nvPicPr>
          <p:cNvPr id="33" name="ĐC SHARE MIỄN PHÍ BỞI NK POWERSKILLS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99"/>
              </a:clrFrom>
              <a:clrTo>
                <a:srgbClr val="FFFF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43" y="2218742"/>
            <a:ext cx="2044557" cy="3046660"/>
          </a:xfrm>
          <a:prstGeom prst="rect">
            <a:avLst/>
          </a:prstGeom>
        </p:spPr>
      </p:pic>
      <p:pic>
        <p:nvPicPr>
          <p:cNvPr id="34" name="CẤM BUÔN BÁN, CẤM REUP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62" y="1978471"/>
            <a:ext cx="2713717" cy="3118644"/>
          </a:xfrm>
          <a:prstGeom prst="rect">
            <a:avLst/>
          </a:prstGeom>
        </p:spPr>
      </p:pic>
      <p:pic>
        <p:nvPicPr>
          <p:cNvPr id="9" name="Vào http://fb.com/nkpowerskills tải game miễn phí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FF1D7"/>
              </a:clrFrom>
              <a:clrTo>
                <a:srgbClr val="FFF1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0779" y="3811733"/>
            <a:ext cx="1865970" cy="25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ĐC SHARE MIỄN PHÍ BỞI NK POWERSKILLS"/>
          <p:cNvGrpSpPr/>
          <p:nvPr/>
        </p:nvGrpSpPr>
        <p:grpSpPr>
          <a:xfrm>
            <a:off x="3956612" y="4749543"/>
            <a:ext cx="3341496" cy="2081580"/>
            <a:chOff x="3952172" y="4618272"/>
            <a:chExt cx="3595366" cy="2239728"/>
          </a:xfrm>
        </p:grpSpPr>
        <p:sp>
          <p:nvSpPr>
            <p:cNvPr id="5" name="Oval 4"/>
            <p:cNvSpPr/>
            <p:nvPr/>
          </p:nvSpPr>
          <p:spPr>
            <a:xfrm>
              <a:off x="5547359" y="5091948"/>
              <a:ext cx="1124903" cy="7325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952172" y="4618272"/>
              <a:ext cx="3595366" cy="2239728"/>
              <a:chOff x="4001891" y="4717143"/>
              <a:chExt cx="3595366" cy="2239728"/>
            </a:xfrm>
          </p:grpSpPr>
          <p:pic>
            <p:nvPicPr>
              <p:cNvPr id="23" name="Picture 6" descr="Penguin Hi GIF - Penguin Hi Bye - Discover &amp; Share GIFs"/>
              <p:cNvPicPr>
                <a:picLocks noChangeAspect="1" noChangeArrowheads="1" noCrop="1"/>
              </p:cNvPicPr>
              <p:nvPr/>
            </p:nvPicPr>
            <p:blipFill>
              <a:blip r:embed="rId11">
                <a:clrChange>
                  <a:clrFrom>
                    <a:srgbClr val="FCFEFC"/>
                  </a:clrFrom>
                  <a:clrTo>
                    <a:srgbClr val="FCFE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3773" y="4810848"/>
                <a:ext cx="3053484" cy="2146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Oval Callout 23"/>
              <p:cNvSpPr/>
              <p:nvPr/>
            </p:nvSpPr>
            <p:spPr>
              <a:xfrm>
                <a:off x="4001891" y="4717143"/>
                <a:ext cx="1121652" cy="689659"/>
              </a:xfrm>
              <a:prstGeom prst="wedgeEllipseCallout">
                <a:avLst>
                  <a:gd name="adj1" fmla="val 45117"/>
                  <a:gd name="adj2" fmla="val 8367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CỐ LÊN!</a:t>
                </a:r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58A5BB7-5D59-4F2A-A533-10DF5373A003}"/>
              </a:ext>
            </a:extLst>
          </p:cNvPr>
          <p:cNvSpPr/>
          <p:nvPr/>
        </p:nvSpPr>
        <p:spPr>
          <a:xfrm>
            <a:off x="826001" y="600022"/>
            <a:ext cx="10848652" cy="118692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6A0A70-57DC-42AF-98E3-DD48733C42FB}"/>
              </a:ext>
            </a:extLst>
          </p:cNvPr>
          <p:cNvSpPr txBox="1"/>
          <p:nvPr/>
        </p:nvSpPr>
        <p:spPr>
          <a:xfrm>
            <a:off x="1085533" y="325646"/>
            <a:ext cx="10329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MANG ƯỚC MƠ BAY KHẮP TRỜI XANH</a:t>
            </a:r>
          </a:p>
        </p:txBody>
      </p:sp>
    </p:spTree>
    <p:extLst>
      <p:ext uri="{BB962C8B-B14F-4D97-AF65-F5344CB8AC3E}">
        <p14:creationId xmlns:p14="http://schemas.microsoft.com/office/powerpoint/2010/main" val="1943132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9F5184DE-A1E8-4A99-90B6-6AA50500E098}"/>
              </a:ext>
            </a:extLst>
          </p:cNvPr>
          <p:cNvSpPr/>
          <p:nvPr/>
        </p:nvSpPr>
        <p:spPr>
          <a:xfrm>
            <a:off x="126609" y="576775"/>
            <a:ext cx="11873133" cy="6105380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A2FAA2-6312-4A22-820E-B1E08230557B}"/>
              </a:ext>
            </a:extLst>
          </p:cNvPr>
          <p:cNvGrpSpPr/>
          <p:nvPr/>
        </p:nvGrpSpPr>
        <p:grpSpPr>
          <a:xfrm>
            <a:off x="883255" y="759994"/>
            <a:ext cx="1361684" cy="1830221"/>
            <a:chOff x="883255" y="759994"/>
            <a:chExt cx="1361684" cy="183022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9C683E19-52B5-4979-870F-BBA7F2FDD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255" y="759994"/>
              <a:ext cx="1361684" cy="1830221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00BE17F-449E-42D3-85A6-C8F208A3E167}"/>
                </a:ext>
              </a:extLst>
            </p:cNvPr>
            <p:cNvSpPr/>
            <p:nvPr/>
          </p:nvSpPr>
          <p:spPr>
            <a:xfrm>
              <a:off x="914400" y="1071715"/>
              <a:ext cx="1189702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hiền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lành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7EEC92-D19A-4841-BC4C-3776AC048E6C}"/>
              </a:ext>
            </a:extLst>
          </p:cNvPr>
          <p:cNvGrpSpPr/>
          <p:nvPr/>
        </p:nvGrpSpPr>
        <p:grpSpPr>
          <a:xfrm>
            <a:off x="3016952" y="702421"/>
            <a:ext cx="1358401" cy="1696976"/>
            <a:chOff x="3016952" y="702421"/>
            <a:chExt cx="1358401" cy="1696976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CCF0928-9C5F-4B04-9380-1090BCD75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952" y="702421"/>
              <a:ext cx="1355884" cy="1696976"/>
            </a:xfrm>
            <a:prstGeom prst="rect">
              <a:avLst/>
            </a:prstGeom>
          </p:spPr>
        </p:pic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A8CC5599-D0CF-4F37-A761-850ACBA059E0}"/>
                </a:ext>
              </a:extLst>
            </p:cNvPr>
            <p:cNvSpPr/>
            <p:nvPr/>
          </p:nvSpPr>
          <p:spPr>
            <a:xfrm>
              <a:off x="3185651" y="1140541"/>
              <a:ext cx="1189702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tít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4D1DCC6-4906-405C-A7B7-BA1C2F54A1CD}"/>
              </a:ext>
            </a:extLst>
          </p:cNvPr>
          <p:cNvGrpSpPr/>
          <p:nvPr/>
        </p:nvGrpSpPr>
        <p:grpSpPr>
          <a:xfrm>
            <a:off x="5153108" y="667974"/>
            <a:ext cx="1379022" cy="1824706"/>
            <a:chOff x="5153108" y="667974"/>
            <a:chExt cx="1379022" cy="1824706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4277D8F-05B0-473F-B9F1-9FF43C57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108" y="667974"/>
              <a:ext cx="1379022" cy="1824706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1ED20B41-B38B-47C2-B9C3-1985AE1211F7}"/>
                </a:ext>
              </a:extLst>
            </p:cNvPr>
            <p:cNvSpPr/>
            <p:nvPr/>
          </p:nvSpPr>
          <p:spPr>
            <a:xfrm>
              <a:off x="5191432" y="1219199"/>
              <a:ext cx="1189702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hiền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hậu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9CDB1E6-C6FA-4299-883E-F16962FF1E22}"/>
              </a:ext>
            </a:extLst>
          </p:cNvPr>
          <p:cNvGrpSpPr/>
          <p:nvPr/>
        </p:nvGrpSpPr>
        <p:grpSpPr>
          <a:xfrm>
            <a:off x="7096842" y="582816"/>
            <a:ext cx="1638271" cy="2016333"/>
            <a:chOff x="7096842" y="582816"/>
            <a:chExt cx="1638271" cy="2016333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4F23FA4-4008-46C5-A070-96ED86BEA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6842" y="582816"/>
              <a:ext cx="1638271" cy="2016333"/>
            </a:xfrm>
            <a:prstGeom prst="rect">
              <a:avLst/>
            </a:prstGeom>
          </p:spPr>
        </p:pic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C52051AB-BD92-4160-B56A-CDF2D932738E}"/>
                </a:ext>
              </a:extLst>
            </p:cNvPr>
            <p:cNvSpPr/>
            <p:nvPr/>
          </p:nvSpPr>
          <p:spPr>
            <a:xfrm>
              <a:off x="7325032" y="1170038"/>
              <a:ext cx="1189702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gọn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gàng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E4AAC32-A2E2-41C5-8E5C-864EC623D316}"/>
              </a:ext>
            </a:extLst>
          </p:cNvPr>
          <p:cNvGrpSpPr/>
          <p:nvPr/>
        </p:nvGrpSpPr>
        <p:grpSpPr>
          <a:xfrm>
            <a:off x="9427488" y="720666"/>
            <a:ext cx="1361684" cy="1830221"/>
            <a:chOff x="9427488" y="720666"/>
            <a:chExt cx="1361684" cy="1830221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8E7838A-DCF9-4A60-B2B7-042C2117B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7488" y="720666"/>
              <a:ext cx="1361684" cy="1830221"/>
            </a:xfrm>
            <a:prstGeom prst="rect">
              <a:avLst/>
            </a:prstGeom>
          </p:spPr>
        </p:pic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80CC3FC9-82D1-4E2D-859C-141732774F71}"/>
                </a:ext>
              </a:extLst>
            </p:cNvPr>
            <p:cNvSpPr/>
            <p:nvPr/>
          </p:nvSpPr>
          <p:spPr>
            <a:xfrm>
              <a:off x="9448800" y="1061883"/>
              <a:ext cx="1189702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yêu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mến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A66C9EF-EF5B-4280-BFC4-411D6040778D}"/>
              </a:ext>
            </a:extLst>
          </p:cNvPr>
          <p:cNvGrpSpPr/>
          <p:nvPr/>
        </p:nvGrpSpPr>
        <p:grpSpPr>
          <a:xfrm>
            <a:off x="758090" y="2614760"/>
            <a:ext cx="1379022" cy="1824706"/>
            <a:chOff x="758090" y="2614760"/>
            <a:chExt cx="1379022" cy="182470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12FB8E9-54FD-4BB4-8611-ADE6C44FF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90" y="2614760"/>
              <a:ext cx="1379022" cy="1824706"/>
            </a:xfrm>
            <a:prstGeom prst="rect">
              <a:avLst/>
            </a:prstGeom>
          </p:spPr>
        </p:pic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4F5B449-7CB0-4BD1-8333-51BDCE8282A8}"/>
                </a:ext>
              </a:extLst>
            </p:cNvPr>
            <p:cNvSpPr/>
            <p:nvPr/>
          </p:nvSpPr>
          <p:spPr>
            <a:xfrm>
              <a:off x="786581" y="3185651"/>
              <a:ext cx="1189702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yêu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quý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8E927FF-6310-4F2F-9A4C-A2A5C0E83F6C}"/>
              </a:ext>
            </a:extLst>
          </p:cNvPr>
          <p:cNvGrpSpPr/>
          <p:nvPr/>
        </p:nvGrpSpPr>
        <p:grpSpPr>
          <a:xfrm>
            <a:off x="2751919" y="2478477"/>
            <a:ext cx="1739523" cy="2140950"/>
            <a:chOff x="2702758" y="2576800"/>
            <a:chExt cx="1739523" cy="214095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26D239B-5753-4848-9689-CA5826331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2758" y="2576800"/>
              <a:ext cx="1739523" cy="2140950"/>
            </a:xfrm>
            <a:prstGeom prst="rect">
              <a:avLst/>
            </a:prstGeom>
          </p:spPr>
        </p:pic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104CBA19-583B-443C-8ED7-ED06C0FE5026}"/>
                </a:ext>
              </a:extLst>
            </p:cNvPr>
            <p:cNvSpPr/>
            <p:nvPr/>
          </p:nvSpPr>
          <p:spPr>
            <a:xfrm>
              <a:off x="2920182" y="3156154"/>
              <a:ext cx="1386348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trắng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phau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CBBB226-A5F3-4A00-8EF7-3E7D7E1A24E6}"/>
              </a:ext>
            </a:extLst>
          </p:cNvPr>
          <p:cNvGrpSpPr/>
          <p:nvPr/>
        </p:nvGrpSpPr>
        <p:grpSpPr>
          <a:xfrm>
            <a:off x="4967510" y="2704057"/>
            <a:ext cx="1384129" cy="1842622"/>
            <a:chOff x="4967510" y="2704057"/>
            <a:chExt cx="1384129" cy="1842622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85E23EE-0D33-426A-AC1F-6BCAD585E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7510" y="2704057"/>
              <a:ext cx="1370910" cy="1842622"/>
            </a:xfrm>
            <a:prstGeom prst="rect">
              <a:avLst/>
            </a:prstGeom>
          </p:spPr>
        </p:pic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13F9100-6F8B-4E08-B49B-11AABAE5DBFA}"/>
                </a:ext>
              </a:extLst>
            </p:cNvPr>
            <p:cNvSpPr/>
            <p:nvPr/>
          </p:nvSpPr>
          <p:spPr>
            <a:xfrm>
              <a:off x="5112775" y="3146322"/>
              <a:ext cx="1238864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gọn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ghẽ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FEEBE45-3086-4FED-9951-FC46BB8912BE}"/>
              </a:ext>
            </a:extLst>
          </p:cNvPr>
          <p:cNvGrpSpPr/>
          <p:nvPr/>
        </p:nvGrpSpPr>
        <p:grpSpPr>
          <a:xfrm>
            <a:off x="7215326" y="2668874"/>
            <a:ext cx="1358404" cy="1696976"/>
            <a:chOff x="7215326" y="2668874"/>
            <a:chExt cx="1358404" cy="1696976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2035B1E-ECC0-4C08-95C9-B4A70FD9E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5326" y="2668874"/>
              <a:ext cx="1355884" cy="1696976"/>
            </a:xfrm>
            <a:prstGeom prst="rect">
              <a:avLst/>
            </a:prstGeom>
          </p:spPr>
        </p:pic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14DACB45-46F9-4743-9740-4A4EB0CEFA04}"/>
                </a:ext>
              </a:extLst>
            </p:cNvPr>
            <p:cNvSpPr/>
            <p:nvPr/>
          </p:nvSpPr>
          <p:spPr>
            <a:xfrm>
              <a:off x="7275871" y="3106993"/>
              <a:ext cx="1297859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trắng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tinh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418300A-71AB-46BE-9083-F9B9026447D7}"/>
              </a:ext>
            </a:extLst>
          </p:cNvPr>
          <p:cNvGrpSpPr/>
          <p:nvPr/>
        </p:nvGrpSpPr>
        <p:grpSpPr>
          <a:xfrm>
            <a:off x="9113391" y="2498142"/>
            <a:ext cx="1739523" cy="2140950"/>
            <a:chOff x="9113391" y="2498142"/>
            <a:chExt cx="1739523" cy="214095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FF959EC-5F3F-4983-AF0D-7190D2D37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3391" y="2498142"/>
              <a:ext cx="1739523" cy="2140950"/>
            </a:xfrm>
            <a:prstGeom prst="rect">
              <a:avLst/>
            </a:prstGeom>
          </p:spPr>
        </p:pic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334B90DA-D70F-4B06-BCFF-B3160C2DF819}"/>
                </a:ext>
              </a:extLst>
            </p:cNvPr>
            <p:cNvSpPr/>
            <p:nvPr/>
          </p:nvSpPr>
          <p:spPr>
            <a:xfrm>
              <a:off x="9370142" y="3057831"/>
              <a:ext cx="1297859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xôi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6849EA5-A3A6-4040-96EB-78273AC21622}"/>
              </a:ext>
            </a:extLst>
          </p:cNvPr>
          <p:cNvSpPr txBox="1"/>
          <p:nvPr/>
        </p:nvSpPr>
        <p:spPr>
          <a:xfrm>
            <a:off x="1381432" y="-44694"/>
            <a:ext cx="9598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 nghĩa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giống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1596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8 -2.96296E-6 L -0.05248 0.00023 C -0.03099 0.04167 -0.02487 0.05139 -0.00573 0.10093 C 0.00872 0.13889 0.02408 0.17593 0.03528 0.21551 C 0.0388 0.22755 0.04257 0.23935 0.0457 0.25162 C 0.04895 0.26459 0.05442 0.29167 0.05442 0.2919 C 0.05494 0.30185 0.05507 0.31204 0.05585 0.32223 C 0.05638 0.32778 0.05989 0.34861 0.06028 0.35139 C 0.06132 0.35996 0.06276 0.38172 0.06315 0.38935 C 0.06223 0.45162 0.0677 0.51459 0.06028 0.57616 C 0.05911 0.58449 0.04661 0.5794 0.03971 0.58172 C -0.0043 0.59468 0.03854 0.58102 0.0177 0.59074 C 0.01445 0.59213 0.01093 0.59283 0.00755 0.59398 C 0.00455 0.5956 0.00169 0.59815 -0.00144 0.59977 C -0.02409 0.61273 -0.00209 0.59931 -0.01758 0.6088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30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09237 L -0.01146 0.09237 C -0.01263 0.09607 -0.01276 0.10116 -0.01433 0.1044 C -0.02787 0.13658 -0.03477 0.13565 -0.05469 0.16528 C -0.06276 0.17778 -0.07071 0.19098 -0.07787 0.2051 C -0.08737 0.22338 -0.09558 0.24375 -0.10469 0.26297 C -0.10899 0.27223 -0.11289 0.28241 -0.11797 0.29121 C -0.12539 0.30394 -0.13295 0.31621 -0.14024 0.3294 C -0.14688 0.34098 -0.15235 0.35463 -0.1599 0.36459 C -0.16563 0.37223 -0.17162 0.37917 -0.17696 0.38727 C -0.18282 0.3963 -0.18685 0.40764 -0.1931 0.41551 C -0.20521 0.43149 -0.21875 0.44491 -0.23151 0.45949 C -0.24779 0.47801 -0.25052 0.48056 -0.26446 0.49908 C -0.26979 0.50579 -0.27461 0.51274 -0.27878 0.52176 C -0.28256 0.52917 -0.28959 0.55186 -0.29128 0.55834 C -0.29258 0.56274 -0.29284 0.56806 -0.29388 0.57269 C -0.29766 0.58565 -0.29805 0.58149 -0.303 0.59074 C -0.3056 0.59607 -0.30769 0.60348 -0.31185 0.60649 C -0.31381 0.60787 -0.31602 0.60834 -0.31784 0.60973 " pathEditMode="relative" rAng="0" ptsTypes="AAAAAAAAAAAAAAAAA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12963 L -0.00078 0.12986 C 0.00066 0.14676 0.00183 0.16388 0.00404 0.18101 C 0.00547 0.1949 0.00873 0.20902 0.01055 0.22291 C 0.01237 0.23588 0.01342 0.24884 0.01537 0.26157 C 0.01198 0.31713 0.00951 0.37245 0.00612 0.42777 C 0.00508 0.44398 0.00287 0.44861 -0.0052 0.46504 C -0.00846 0.47152 -0.01315 0.47777 -0.01654 0.48426 C -0.01979 0.49051 -0.02852 0.51504 -0.03216 0.51967 C -0.03515 0.52338 -0.0388 0.52708 -0.04127 0.53101 C -0.04714 0.54097 -0.05703 0.56157 -0.05703 0.5618 C -0.05781 0.56666 -0.05807 0.57129 -0.05925 0.57615 C -0.05963 0.57824 -0.06106 0.58032 -0.06146 0.58263 C -0.06394 0.59051 -0.06614 0.59861 -0.06836 0.60671 C -0.06902 0.61018 -0.07018 0.61319 -0.07058 0.61666 C -0.07083 0.62176 -0.07058 0.62731 -0.07058 0.63287 " pathEditMode="relative" rAng="0" ptsTypes="AAAAAAAAAAAAAA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2516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11181 L -0.01146 0.11204 C -0.0181 0.11597 -0.02435 0.12153 -0.03086 0.12477 C -0.03789 0.12801 -0.04505 0.1287 -0.05221 0.13125 C -0.06341 0.13542 -0.07461 0.1412 -0.08594 0.14444 C -0.09609 0.14769 -0.10664 0.14792 -0.1168 0.15116 C -0.12917 0.15486 -0.1444 0.1625 -0.15638 0.17107 C -0.16185 0.17523 -0.16719 0.18125 -0.17279 0.18449 C -0.17943 0.18796 -0.18633 0.18866 -0.1931 0.1912 C -0.19883 0.19306 -0.20469 0.19514 -0.21055 0.19745 C -0.25156 0.21644 -0.21198 0.20232 -0.25182 0.21551 C -0.26029 0.22176 -0.26836 0.22986 -0.27708 0.23519 C -0.28451 0.24028 -0.29154 0.23935 -0.29909 0.2419 C -0.30651 0.24444 -0.31406 0.24653 -0.32135 0.25093 C -0.33307 0.25741 -0.3444 0.26713 -0.35612 0.275 C -0.3724 0.28588 -0.38893 0.2956 -0.40521 0.30602 C -0.41237 0.31042 -0.41927 0.31667 -0.42643 0.31944 L -0.4457 0.32569 L -0.46419 0.33935 C -0.46667 0.34074 -0.46927 0.34167 -0.47187 0.34352 C -0.47539 0.34607 -0.47865 0.35139 -0.48242 0.35232 C -0.49635 0.35532 -0.51003 0.35394 -0.52396 0.35463 C -0.52552 0.35532 -0.52721 0.35625 -0.52878 0.35671 C -0.53711 0.36181 -0.53281 0.36134 -0.53724 0.36134 " pathEditMode="relative" rAng="0" ptsTypes="AAAAAAAAAAAAAAAAAAAAAAAA">
                                      <p:cBhvr>
                                        <p:cTn id="1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89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10209 L -0.00078 0.10209 C -0.00925 0.10695 -0.01445 0.10834 -0.02096 0.12061 C -0.02279 0.12408 -0.02331 0.12917 -0.02422 0.13357 C -0.02591 0.14121 -0.02734 0.14885 -0.02904 0.15649 C -0.03073 0.16343 -0.03984 0.20116 -0.04362 0.2125 C -0.04714 0.22269 -0.05091 0.23287 -0.05495 0.2426 C -0.0582 0.25047 -0.06198 0.25764 -0.06537 0.26551 C -0.07526 0.2882 -0.07227 0.28473 -0.08307 0.30417 C -0.08646 0.31019 -0.09011 0.31575 -0.09362 0.3213 C -0.09649 0.32593 -0.09987 0.3294 -0.10248 0.33426 C -0.10899 0.3463 -0.11602 0.35764 -0.12109 0.37153 C -0.12774 0.39028 -0.13359 0.40996 -0.14128 0.42755 C -0.14662 0.43982 -0.15248 0.45162 -0.15742 0.46482 C -0.16471 0.4845 -0.16901 0.49885 -0.18073 0.51343 C -0.18789 0.52246 -0.18932 0.52477 -0.19688 0.53218 C -0.20547 0.54075 -0.20143 0.53496 -0.20977 0.54514 C -0.21198 0.54769 -0.21406 0.55093 -0.21628 0.55371 C -0.22266 0.56135 -0.22774 0.5625 -0.23399 0.57385 C -0.23789 0.58056 -0.23581 0.57871 -0.23971 0.58102 C -0.2405 0.58195 -0.24128 0.58287 -0.24206 0.5838 C -0.25169 0.59329 -0.24688 0.58195 -0.24688 0.6169 " pathEditMode="relative" ptsTypes="AAAAAAAAAAAAAAAAAAAA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10093 L 0.0043 0.10093 C 0.00508 0.10857 0.0056 0.11621 0.00677 0.12384 C 0.00729 0.12732 0.00847 0.13033 0.00912 0.1338 C 0.0099 0.1375 0.01029 0.14144 0.01081 0.14537 C 0.01107 0.14954 0.0112 0.15394 0.01159 0.1581 C 0.01485 0.19236 0.01185 0.14977 0.01407 0.18403 C 0.01341 0.20023 0.01367 0.21667 0.01237 0.23264 C 0.01198 0.23773 0.01003 0.24213 0.00912 0.24699 C 0.00847 0.25093 0.00834 0.25486 0.00755 0.25857 C 0.0069 0.26158 0.00573 0.26412 0.00508 0.26713 C 0.00443 0.27037 0.00404 0.27384 0.00352 0.27709 C 0.003 0.28009 0.00235 0.28287 0.00183 0.28588 C 0.00157 0.28773 0.00157 0.28982 0.00104 0.29144 C 0.00013 0.29514 -0.00078 0.29861 -0.00221 0.30162 C -0.00351 0.3044 -0.00521 0.30695 -0.00703 0.3088 C -0.00807 0.30996 -0.01341 0.3125 -0.0151 0.31297 C -0.0194 0.31459 -0.01849 0.31435 -0.0207 0.31435 " pathEditMode="relative" ptsTypes="AAAAAAAAAAAAAAAAAA">
                                      <p:cBhvr>
                                        <p:cTn id="3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0.11713 L -0.00651 0.11713 C -0.0336 0.14351 -0.01276 0.1199 -0.03477 0.15277 C -0.0405 0.16134 -0.04701 0.16851 -0.05261 0.17731 C -0.05638 0.18333 -0.05925 0.1912 -0.06302 0.19722 C -0.07448 0.21574 -0.08672 0.23263 -0.09857 0.25046 C -0.10743 0.26365 -0.11771 0.27453 -0.12513 0.29051 C -0.13047 0.30208 -0.13633 0.31296 -0.14128 0.325 C -0.15534 0.35926 -0.15873 0.38101 -0.17591 0.41388 C -0.18347 0.42824 -0.19063 0.44328 -0.19857 0.45671 C -0.20534 0.46851 -0.21368 0.47754 -0.22032 0.48981 C -0.22344 0.4956 -0.22487 0.50347 -0.22761 0.50995 C -0.23646 0.53125 -0.23607 0.51851 -0.24532 0.55138 C -0.24961 0.56689 -0.24727 0.55926 -0.25261 0.5743 C -0.25287 0.57685 -0.25274 0.57939 -0.25339 0.58148 C -0.25677 0.59351 -0.25651 0.58495 -0.25651 0.59027 " pathEditMode="relative" ptsTypes="AAAAAAAAAAAAAAAA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12084 L 0.00625 0.12084 C 0.01419 0.12408 0.02253 0.12616 0.03034 0.13079 C 0.04271 0.13796 0.05417 0.15023 0.06667 0.15648 C 0.10221 0.17454 0.17005 0.20417 0.21432 0.21528 C 0.22786 0.21875 0.24167 0.21921 0.25534 0.22246 C 0.2668 0.225 0.27799 0.2294 0.28932 0.23241 C 0.29844 0.23496 0.30755 0.23681 0.31667 0.23959 C 0.32721 0.24306 0.33763 0.24815 0.34818 0.25116 C 0.37266 0.2581 0.3776 0.25787 0.39818 0.25972 L 0.44089 0.27269 L 0.44974 0.27546 C 0.45898 0.28519 0.44909 0.27593 0.46836 0.28264 C 0.47057 0.28334 0.47253 0.28565 0.47474 0.28681 C 0.47826 0.28889 0.4849 0.28935 0.48763 0.28982 C 0.49531 0.3 0.48672 0.28959 0.49414 0.2956 C 0.49661 0.29746 0.49909 0.30116 0.50143 0.30417 L 0.50052 0.30996 " pathEditMode="relative" ptsTypes="AAAAAAAAAAAAAAAAAA">
                                      <p:cBhvr>
                                        <p:cTn id="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0.08056 L 0.01354 0.08056 C 0.04934 0.09236 0.02682 0.08519 0.09817 0.10486 L 0.15625 0.1206 C 0.1707 0.12477 0.18515 0.12986 0.19973 0.13357 C 0.25442 0.14699 0.21471 0.13495 0.26992 0.15787 C 0.28216 0.16296 0.29479 0.16574 0.3069 0.17222 C 0.33372 0.18611 0.33333 0.19468 0.35859 0.21667 C 0.36393 0.2213 0.36992 0.22384 0.37552 0.22801 C 0.38984 0.23912 0.38815 0.24144 0.40208 0.24954 C 0.41679 0.25787 0.41757 0.25671 0.43268 0.25949 C 0.43697 0.2625 0.44179 0.26366 0.4457 0.26806 C 0.44882 0.27176 0.44713 0.27037 0.45052 0.27245 C 0.4526 0.2757 0.45468 0.2794 0.4569 0.28241 C 0.45794 0.2838 0.45924 0.2838 0.46015 0.28542 C 0.46119 0.28727 0.46171 0.29005 0.46263 0.29259 C 0.4638 0.30579 0.46276 0.29838 0.46666 0.31412 " pathEditMode="relative" ptsTypes="AAAAAAAAAAAAAAAAA"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0.10949 L 0.01302 0.10949 C 0.01966 0.11412 0.0263 0.11968 0.03307 0.12361 C 0.04726 0.13218 0.07356 0.14236 0.08958 0.1581 C 0.09817 0.16667 0.09856 0.1757 0.10807 0.18542 C 0.11432 0.19144 0.12018 0.19861 0.12656 0.20394 C 0.13945 0.21435 0.13385 0.20903 0.14349 0.21968 C 0.14739 0.2294 0.15156 0.23958 0.15481 0.24977 C 0.1552 0.25116 0.15546 0.25278 0.1556 0.25417 C 0.15625 0.25833 0.15664 0.26273 0.15729 0.26713 C 0.15755 0.26898 0.15781 0.27083 0.15807 0.27269 C 0.1595 0.28727 0.15807 0.27824 0.15963 0.28704 L 0.16054 0.31158 " pathEditMode="relative" ptsTypes="AAAAAAAAAAAAA">
                                      <p:cBhvr>
                                        <p:cTn id="5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自定义 33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AD2D"/>
      </a:accent1>
      <a:accent2>
        <a:srgbClr val="FFAD2D"/>
      </a:accent2>
      <a:accent3>
        <a:srgbClr val="FFAD2D"/>
      </a:accent3>
      <a:accent4>
        <a:srgbClr val="FFAD2D"/>
      </a:accent4>
      <a:accent5>
        <a:srgbClr val="FFAD2D"/>
      </a:accent5>
      <a:accent6>
        <a:srgbClr val="FFAD2D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459</Words>
  <Application>Microsoft Office PowerPoint</Application>
  <PresentationFormat>Widescreen</PresentationFormat>
  <Paragraphs>71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微软雅黑</vt:lpstr>
      <vt:lpstr>宋体</vt:lpstr>
      <vt:lpstr>Arial</vt:lpstr>
      <vt:lpstr>Arial-Rounded</vt:lpstr>
      <vt:lpstr>Calibri</vt:lpstr>
      <vt:lpstr>等线</vt:lpstr>
      <vt:lpstr>Times New Roman</vt:lpstr>
      <vt:lpstr>字魂27号-布丁体</vt:lpstr>
      <vt:lpstr>思源黑体 CN Bold</vt:lpstr>
      <vt:lpstr>思源黑体 CN Normal</vt:lpstr>
      <vt:lpstr>方正稚艺简体</vt:lpstr>
      <vt:lpstr>汉仪小麦体简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74</cp:revision>
  <dcterms:created xsi:type="dcterms:W3CDTF">2022-09-18T12:16:26Z</dcterms:created>
  <dcterms:modified xsi:type="dcterms:W3CDTF">2025-02-03T07:34:36Z</dcterms:modified>
</cp:coreProperties>
</file>