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</p:sldMasterIdLst>
  <p:notesMasterIdLst>
    <p:notesMasterId r:id="rId23"/>
  </p:notesMasterIdLst>
  <p:sldIdLst>
    <p:sldId id="7753" r:id="rId4"/>
    <p:sldId id="259" r:id="rId5"/>
    <p:sldId id="321" r:id="rId6"/>
    <p:sldId id="322" r:id="rId7"/>
    <p:sldId id="323" r:id="rId8"/>
    <p:sldId id="324" r:id="rId9"/>
    <p:sldId id="257" r:id="rId10"/>
    <p:sldId id="7752" r:id="rId11"/>
    <p:sldId id="325" r:id="rId12"/>
    <p:sldId id="329" r:id="rId13"/>
    <p:sldId id="258" r:id="rId14"/>
    <p:sldId id="333" r:id="rId15"/>
    <p:sldId id="327" r:id="rId16"/>
    <p:sldId id="328" r:id="rId17"/>
    <p:sldId id="330" r:id="rId18"/>
    <p:sldId id="266" r:id="rId19"/>
    <p:sldId id="331" r:id="rId20"/>
    <p:sldId id="33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87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9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52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35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870527" y="2031077"/>
            <a:ext cx="10450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	</a:t>
            </a:r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  <p:sp>
        <p:nvSpPr>
          <p:cNvPr id="2" name="文本框 12">
            <a:extLst>
              <a:ext uri="{FF2B5EF4-FFF2-40B4-BE49-F238E27FC236}">
                <a16:creationId xmlns:a16="http://schemas.microsoft.com/office/drawing/2014/main" id="{A1D92112-0CAF-D239-CB24-A8090DA7B8FD}"/>
              </a:ext>
            </a:extLst>
          </p:cNvPr>
          <p:cNvSpPr txBox="1"/>
          <p:nvPr/>
        </p:nvSpPr>
        <p:spPr>
          <a:xfrm>
            <a:off x="502705" y="5000942"/>
            <a:ext cx="2614568" cy="1219886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custGeom>
                    <a:avLst/>
                    <a:gdLst>
                      <a:gd name="connsiteX0" fmla="*/ 0 w 2614568"/>
                      <a:gd name="connsiteY0" fmla="*/ 0 h 1219886"/>
                      <a:gd name="connsiteX1" fmla="*/ 2614568 w 2614568"/>
                      <a:gd name="connsiteY1" fmla="*/ 0 h 1219886"/>
                      <a:gd name="connsiteX2" fmla="*/ 2614568 w 2614568"/>
                      <a:gd name="connsiteY2" fmla="*/ 1219886 h 1219886"/>
                      <a:gd name="connsiteX3" fmla="*/ 0 w 2614568"/>
                      <a:gd name="connsiteY3" fmla="*/ 1219886 h 1219886"/>
                      <a:gd name="connsiteX4" fmla="*/ 0 w 2614568"/>
                      <a:gd name="connsiteY4" fmla="*/ 0 h 1219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568" h="1219886" extrusionOk="0">
                        <a:moveTo>
                          <a:pt x="0" y="0"/>
                        </a:moveTo>
                        <a:cubicBezTo>
                          <a:pt x="575349" y="65425"/>
                          <a:pt x="2101751" y="-900"/>
                          <a:pt x="2614568" y="0"/>
                        </a:cubicBezTo>
                        <a:cubicBezTo>
                          <a:pt x="2532773" y="383032"/>
                          <a:pt x="2591575" y="684560"/>
                          <a:pt x="2614568" y="1219886"/>
                        </a:cubicBezTo>
                        <a:cubicBezTo>
                          <a:pt x="1588502" y="1250930"/>
                          <a:pt x="294656" y="1235775"/>
                          <a:pt x="0" y="1219886"/>
                        </a:cubicBezTo>
                        <a:cubicBezTo>
                          <a:pt x="-126175" y="630502"/>
                          <a:pt x="-18662" y="33206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ĐÔI</a:t>
            </a:r>
            <a:endParaRPr lang="zh-CN" altLang="en-US" sz="32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1D7EA7-CD23-789E-A05E-F5EBB83FF0B8}"/>
              </a:ext>
            </a:extLst>
          </p:cNvPr>
          <p:cNvGrpSpPr/>
          <p:nvPr/>
        </p:nvGrpSpPr>
        <p:grpSpPr>
          <a:xfrm>
            <a:off x="6169932" y="4350095"/>
            <a:ext cx="2462164" cy="2296791"/>
            <a:chOff x="4453323" y="1312800"/>
            <a:chExt cx="3271640" cy="3030087"/>
          </a:xfrm>
        </p:grpSpPr>
        <p:sp>
          <p:nvSpPr>
            <p:cNvPr id="9" name="!!2">
              <a:extLst>
                <a:ext uri="{FF2B5EF4-FFF2-40B4-BE49-F238E27FC236}">
                  <a16:creationId xmlns:a16="http://schemas.microsoft.com/office/drawing/2014/main" id="{6C9B530F-EB95-B2B5-D872-FAEB1B8A0D0B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5A1E88A7-9C76-BC2A-9BD5-84A9305CB5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CDC938B-E0B2-E049-B07D-5A5A5B862360}"/>
                </a:ext>
              </a:extLst>
            </p:cNvPr>
            <p:cNvSpPr txBox="1">
              <a:spLocks/>
            </p:cNvSpPr>
            <p:nvPr/>
          </p:nvSpPr>
          <p:spPr>
            <a:xfrm>
              <a:off x="4520606" y="1543540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</a:t>
              </a:r>
              <a:r>
                <a:rPr lang="en-US" altLang="zh-CN" sz="4000" dirty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 </a:t>
              </a:r>
              <a:r>
                <a:rPr lang="en-US" altLang="zh-CN" sz="4000" dirty="0" err="1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B2DE97-309C-3E5C-A440-298D785B8C1A}"/>
              </a:ext>
            </a:extLst>
          </p:cNvPr>
          <p:cNvGrpSpPr/>
          <p:nvPr/>
        </p:nvGrpSpPr>
        <p:grpSpPr>
          <a:xfrm>
            <a:off x="9085509" y="4264816"/>
            <a:ext cx="2462164" cy="2467349"/>
            <a:chOff x="7921269" y="2763027"/>
            <a:chExt cx="3188834" cy="3108960"/>
          </a:xfrm>
        </p:grpSpPr>
        <p:sp>
          <p:nvSpPr>
            <p:cNvPr id="13" name="!!1">
              <a:extLst>
                <a:ext uri="{FF2B5EF4-FFF2-40B4-BE49-F238E27FC236}">
                  <a16:creationId xmlns:a16="http://schemas.microsoft.com/office/drawing/2014/main" id="{9CB50761-BFD7-55C8-39AC-EBA47A4AF27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4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6D22504E-B948-BB0B-88C9-CA1C217EE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本框 12">
              <a:extLst>
                <a:ext uri="{FF2B5EF4-FFF2-40B4-BE49-F238E27FC236}">
                  <a16:creationId xmlns:a16="http://schemas.microsoft.com/office/drawing/2014/main" id="{1DA59585-9D65-5D23-2A50-4818C64397FA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870527" y="2031077"/>
            <a:ext cx="10450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Hằng ngày, thỏ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 chỉ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tưới nước cho cây. Ít lâu sau, quả hồng ngả vàng, rồi đỏ. Thỏ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kiên nhẫn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đứng đợi quả rơi xuống, vì nó không biết trèo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12">
            <a:extLst>
              <a:ext uri="{FF2B5EF4-FFF2-40B4-BE49-F238E27FC236}">
                <a16:creationId xmlns:a16="http://schemas.microsoft.com/office/drawing/2014/main" id="{A1D92112-0CAF-D239-CB24-A8090DA7B8FD}"/>
              </a:ext>
            </a:extLst>
          </p:cNvPr>
          <p:cNvSpPr txBox="1"/>
          <p:nvPr/>
        </p:nvSpPr>
        <p:spPr>
          <a:xfrm>
            <a:off x="798606" y="4585622"/>
            <a:ext cx="10594786" cy="1596014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custGeom>
                    <a:avLst/>
                    <a:gdLst>
                      <a:gd name="connsiteX0" fmla="*/ 0 w 10594786"/>
                      <a:gd name="connsiteY0" fmla="*/ 0 h 1596014"/>
                      <a:gd name="connsiteX1" fmla="*/ 10594786 w 10594786"/>
                      <a:gd name="connsiteY1" fmla="*/ 0 h 1596014"/>
                      <a:gd name="connsiteX2" fmla="*/ 10594786 w 10594786"/>
                      <a:gd name="connsiteY2" fmla="*/ 1596014 h 1596014"/>
                      <a:gd name="connsiteX3" fmla="*/ 0 w 10594786"/>
                      <a:gd name="connsiteY3" fmla="*/ 1596014 h 1596014"/>
                      <a:gd name="connsiteX4" fmla="*/ 0 w 10594786"/>
                      <a:gd name="connsiteY4" fmla="*/ 0 h 1596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94786" h="1596014" extrusionOk="0">
                        <a:moveTo>
                          <a:pt x="0" y="0"/>
                        </a:moveTo>
                        <a:cubicBezTo>
                          <a:pt x="2143511" y="-8517"/>
                          <a:pt x="7453523" y="37691"/>
                          <a:pt x="10594786" y="0"/>
                        </a:cubicBezTo>
                        <a:cubicBezTo>
                          <a:pt x="10308242" y="444028"/>
                          <a:pt x="10420186" y="895677"/>
                          <a:pt x="10594786" y="1596014"/>
                        </a:cubicBezTo>
                        <a:cubicBezTo>
                          <a:pt x="6477973" y="1620977"/>
                          <a:pt x="1228335" y="1694861"/>
                          <a:pt x="0" y="1596014"/>
                        </a:cubicBezTo>
                        <a:cubicBezTo>
                          <a:pt x="-463034" y="852783"/>
                          <a:pt x="-76478" y="4179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siêng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bỉ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zh-CN" sz="28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7215603-A326-D78C-E909-A3AAD4462819}"/>
              </a:ext>
            </a:extLst>
          </p:cNvPr>
          <p:cNvSpPr txBox="1"/>
          <p:nvPr/>
        </p:nvSpPr>
        <p:spPr>
          <a:xfrm>
            <a:off x="0" y="41599"/>
            <a:ext cx="1662545" cy="628955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custGeom>
                    <a:avLst/>
                    <a:gdLst>
                      <a:gd name="connsiteX0" fmla="*/ 0 w 1662545"/>
                      <a:gd name="connsiteY0" fmla="*/ 0 h 628955"/>
                      <a:gd name="connsiteX1" fmla="*/ 1662545 w 1662545"/>
                      <a:gd name="connsiteY1" fmla="*/ 0 h 628955"/>
                      <a:gd name="connsiteX2" fmla="*/ 1662545 w 1662545"/>
                      <a:gd name="connsiteY2" fmla="*/ 628955 h 628955"/>
                      <a:gd name="connsiteX3" fmla="*/ 0 w 1662545"/>
                      <a:gd name="connsiteY3" fmla="*/ 628955 h 628955"/>
                      <a:gd name="connsiteX4" fmla="*/ 0 w 1662545"/>
                      <a:gd name="connsiteY4" fmla="*/ 0 h 628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62545" h="628955" fill="none" extrusionOk="0">
                        <a:moveTo>
                          <a:pt x="0" y="0"/>
                        </a:moveTo>
                        <a:cubicBezTo>
                          <a:pt x="273250" y="-9825"/>
                          <a:pt x="1345678" y="-12405"/>
                          <a:pt x="1662545" y="0"/>
                        </a:cubicBezTo>
                        <a:cubicBezTo>
                          <a:pt x="1604786" y="143965"/>
                          <a:pt x="1627905" y="346874"/>
                          <a:pt x="1662545" y="628955"/>
                        </a:cubicBezTo>
                        <a:cubicBezTo>
                          <a:pt x="1047678" y="656068"/>
                          <a:pt x="197897" y="608684"/>
                          <a:pt x="0" y="628955"/>
                        </a:cubicBezTo>
                        <a:cubicBezTo>
                          <a:pt x="-102116" y="338814"/>
                          <a:pt x="-29385" y="143622"/>
                          <a:pt x="0" y="0"/>
                        </a:cubicBezTo>
                        <a:close/>
                      </a:path>
                      <a:path w="1662545" h="628955" stroke="0" extrusionOk="0">
                        <a:moveTo>
                          <a:pt x="0" y="0"/>
                        </a:moveTo>
                        <a:cubicBezTo>
                          <a:pt x="349730" y="21648"/>
                          <a:pt x="1335584" y="-1888"/>
                          <a:pt x="1662545" y="0"/>
                        </a:cubicBezTo>
                        <a:cubicBezTo>
                          <a:pt x="1615766" y="180768"/>
                          <a:pt x="1634784" y="337386"/>
                          <a:pt x="1662545" y="628955"/>
                        </a:cubicBezTo>
                        <a:cubicBezTo>
                          <a:pt x="1001493" y="638176"/>
                          <a:pt x="179159" y="632512"/>
                          <a:pt x="0" y="628955"/>
                        </a:cubicBezTo>
                        <a:cubicBezTo>
                          <a:pt x="-80924" y="318958"/>
                          <a:pt x="2757" y="1660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dirty="0" err="1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3200" dirty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vở</a:t>
            </a:r>
            <a:endParaRPr lang="zh-CN" altLang="en-US" sz="3200" dirty="0">
              <a:ln w="0"/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8222F8-1C40-42B4-221A-C6C7F5FC8EBF}"/>
              </a:ext>
            </a:extLst>
          </p:cNvPr>
          <p:cNvSpPr txBox="1"/>
          <p:nvPr/>
        </p:nvSpPr>
        <p:spPr>
          <a:xfrm>
            <a:off x="755898" y="5250386"/>
            <a:ext cx="2233284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</a:rPr>
              <a:t>CHIA SẺ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4569E3-F952-4F5F-9056-66970452BD16}"/>
              </a:ext>
            </a:extLst>
          </p:cNvPr>
          <p:cNvSpPr txBox="1"/>
          <p:nvPr/>
        </p:nvSpPr>
        <p:spPr>
          <a:xfrm>
            <a:off x="1906138" y="1240151"/>
            <a:ext cx="8775716" cy="181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X</a:t>
            </a:r>
            <a:r>
              <a:rPr lang="nl-NL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anh biếc, xanh thắm, xanh thẳm, xanh lơ, xanh thẫm, xanh um, xanh rì, xanh rờn, xanh trong, xanh mướt, xanh xám,...</a:t>
            </a:r>
            <a:endParaRPr lang="en-US" sz="32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676274" y="3786192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文本框 12">
            <a:extLst>
              <a:ext uri="{FF2B5EF4-FFF2-40B4-BE49-F238E27FC236}">
                <a16:creationId xmlns:a16="http://schemas.microsoft.com/office/drawing/2014/main" id="{74845A78-3522-DD8A-C634-1CBFF83535B1}"/>
              </a:ext>
            </a:extLst>
          </p:cNvPr>
          <p:cNvSpPr txBox="1"/>
          <p:nvPr/>
        </p:nvSpPr>
        <p:spPr>
          <a:xfrm>
            <a:off x="0" y="41599"/>
            <a:ext cx="1662545" cy="628955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custGeom>
                    <a:avLst/>
                    <a:gdLst>
                      <a:gd name="connsiteX0" fmla="*/ 0 w 1662545"/>
                      <a:gd name="connsiteY0" fmla="*/ 0 h 628955"/>
                      <a:gd name="connsiteX1" fmla="*/ 1662545 w 1662545"/>
                      <a:gd name="connsiteY1" fmla="*/ 0 h 628955"/>
                      <a:gd name="connsiteX2" fmla="*/ 1662545 w 1662545"/>
                      <a:gd name="connsiteY2" fmla="*/ 628955 h 628955"/>
                      <a:gd name="connsiteX3" fmla="*/ 0 w 1662545"/>
                      <a:gd name="connsiteY3" fmla="*/ 628955 h 628955"/>
                      <a:gd name="connsiteX4" fmla="*/ 0 w 1662545"/>
                      <a:gd name="connsiteY4" fmla="*/ 0 h 628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62545" h="628955" fill="none" extrusionOk="0">
                        <a:moveTo>
                          <a:pt x="0" y="0"/>
                        </a:moveTo>
                        <a:cubicBezTo>
                          <a:pt x="273250" y="-9825"/>
                          <a:pt x="1345678" y="-12405"/>
                          <a:pt x="1662545" y="0"/>
                        </a:cubicBezTo>
                        <a:cubicBezTo>
                          <a:pt x="1604786" y="143965"/>
                          <a:pt x="1627905" y="346874"/>
                          <a:pt x="1662545" y="628955"/>
                        </a:cubicBezTo>
                        <a:cubicBezTo>
                          <a:pt x="1047678" y="656068"/>
                          <a:pt x="197897" y="608684"/>
                          <a:pt x="0" y="628955"/>
                        </a:cubicBezTo>
                        <a:cubicBezTo>
                          <a:pt x="-102116" y="338814"/>
                          <a:pt x="-29385" y="143622"/>
                          <a:pt x="0" y="0"/>
                        </a:cubicBezTo>
                        <a:close/>
                      </a:path>
                      <a:path w="1662545" h="628955" stroke="0" extrusionOk="0">
                        <a:moveTo>
                          <a:pt x="0" y="0"/>
                        </a:moveTo>
                        <a:cubicBezTo>
                          <a:pt x="349730" y="21648"/>
                          <a:pt x="1335584" y="-1888"/>
                          <a:pt x="1662545" y="0"/>
                        </a:cubicBezTo>
                        <a:cubicBezTo>
                          <a:pt x="1615766" y="180768"/>
                          <a:pt x="1634784" y="337386"/>
                          <a:pt x="1662545" y="628955"/>
                        </a:cubicBezTo>
                        <a:cubicBezTo>
                          <a:pt x="1001493" y="638176"/>
                          <a:pt x="179159" y="632512"/>
                          <a:pt x="0" y="628955"/>
                        </a:cubicBezTo>
                        <a:cubicBezTo>
                          <a:pt x="-80924" y="318958"/>
                          <a:pt x="2757" y="1660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dirty="0" err="1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3200" dirty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vở</a:t>
            </a:r>
            <a:endParaRPr lang="zh-CN" altLang="en-US" sz="3200" dirty="0">
              <a:ln w="0"/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04"/>
            <a:ext cx="7999908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1656458" y="3151687"/>
            <a:ext cx="651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DẤU</a:t>
            </a:r>
            <a:r>
              <a:rPr kumimoji="0" lang="en-US" sz="5400" i="0" u="none" strike="noStrike" kern="1200" normalizeH="0" noProof="0" dirty="0">
                <a:ln w="0"/>
                <a:solidFill>
                  <a:srgbClr val="FF0000"/>
                </a:solidFill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GẠCH NGANG</a:t>
            </a:r>
            <a:endParaRPr kumimoji="0" lang="en-US" sz="5400" i="0" u="none" strike="noStrike" kern="1200" normalizeH="0" baseline="0" noProof="0" dirty="0">
              <a:ln w="0"/>
              <a:solidFill>
                <a:srgbClr val="FF0000"/>
              </a:solidFill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74845A78-3522-DD8A-C634-1CBFF83535B1}"/>
              </a:ext>
            </a:extLst>
          </p:cNvPr>
          <p:cNvSpPr txBox="1"/>
          <p:nvPr/>
        </p:nvSpPr>
        <p:spPr>
          <a:xfrm>
            <a:off x="3608921" y="2814296"/>
            <a:ext cx="3628103" cy="1783630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custGeom>
                    <a:avLst/>
                    <a:gdLst>
                      <a:gd name="connsiteX0" fmla="*/ 0 w 1662545"/>
                      <a:gd name="connsiteY0" fmla="*/ 0 h 628955"/>
                      <a:gd name="connsiteX1" fmla="*/ 1662545 w 1662545"/>
                      <a:gd name="connsiteY1" fmla="*/ 0 h 628955"/>
                      <a:gd name="connsiteX2" fmla="*/ 1662545 w 1662545"/>
                      <a:gd name="connsiteY2" fmla="*/ 628955 h 628955"/>
                      <a:gd name="connsiteX3" fmla="*/ 0 w 1662545"/>
                      <a:gd name="connsiteY3" fmla="*/ 628955 h 628955"/>
                      <a:gd name="connsiteX4" fmla="*/ 0 w 1662545"/>
                      <a:gd name="connsiteY4" fmla="*/ 0 h 628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62545" h="628955" fill="none" extrusionOk="0">
                        <a:moveTo>
                          <a:pt x="0" y="0"/>
                        </a:moveTo>
                        <a:cubicBezTo>
                          <a:pt x="273250" y="-9825"/>
                          <a:pt x="1345678" y="-12405"/>
                          <a:pt x="1662545" y="0"/>
                        </a:cubicBezTo>
                        <a:cubicBezTo>
                          <a:pt x="1604786" y="143965"/>
                          <a:pt x="1627905" y="346874"/>
                          <a:pt x="1662545" y="628955"/>
                        </a:cubicBezTo>
                        <a:cubicBezTo>
                          <a:pt x="1047678" y="656068"/>
                          <a:pt x="197897" y="608684"/>
                          <a:pt x="0" y="628955"/>
                        </a:cubicBezTo>
                        <a:cubicBezTo>
                          <a:pt x="-102116" y="338814"/>
                          <a:pt x="-29385" y="143622"/>
                          <a:pt x="0" y="0"/>
                        </a:cubicBezTo>
                        <a:close/>
                      </a:path>
                      <a:path w="1662545" h="628955" stroke="0" extrusionOk="0">
                        <a:moveTo>
                          <a:pt x="0" y="0"/>
                        </a:moveTo>
                        <a:cubicBezTo>
                          <a:pt x="349730" y="21648"/>
                          <a:pt x="1335584" y="-1888"/>
                          <a:pt x="1662545" y="0"/>
                        </a:cubicBezTo>
                        <a:cubicBezTo>
                          <a:pt x="1615766" y="180768"/>
                          <a:pt x="1634784" y="337386"/>
                          <a:pt x="1662545" y="628955"/>
                        </a:cubicBezTo>
                        <a:cubicBezTo>
                          <a:pt x="1001493" y="638176"/>
                          <a:pt x="179159" y="632512"/>
                          <a:pt x="0" y="628955"/>
                        </a:cubicBezTo>
                        <a:cubicBezTo>
                          <a:pt x="-80924" y="318958"/>
                          <a:pt x="2757" y="1660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800" dirty="0" err="1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Vận</a:t>
            </a:r>
            <a:r>
              <a:rPr lang="en-US" altLang="zh-CN" sz="4800" dirty="0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dụng</a:t>
            </a:r>
            <a:r>
              <a:rPr lang="en-US" altLang="zh-CN" sz="4800" dirty="0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4800" dirty="0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800" dirty="0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 smtClean="0">
                <a:ln w="0"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nghiệm</a:t>
            </a:r>
            <a:endParaRPr lang="zh-CN" altLang="en-US" sz="4800" dirty="0">
              <a:ln w="0"/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549465" y="4393565"/>
            <a:ext cx="2618818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308132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904249" y="206870"/>
                <a:ext cx="10904092" cy="1348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0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ghềnh</a:t>
                </a:r>
                <a:endParaRPr kumimoji="0" lang="en-US" altLang="en-US" sz="60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3CFD48A4-C6F1-490B-A510-012F866E5FB3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29202-11D0-41AB-A1B9-145CED007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3134945" y="815528"/>
            <a:ext cx="6675609" cy="1125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067C32-1018-412C-B5FE-EF4616DC576F}"/>
              </a:ext>
            </a:extLst>
          </p:cNvPr>
          <p:cNvSpPr txBox="1"/>
          <p:nvPr/>
        </p:nvSpPr>
        <p:spPr>
          <a:xfrm>
            <a:off x="341825" y="2109662"/>
            <a:ext cx="11278675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5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452</Words>
  <Application>Microsoft Office PowerPoint</Application>
  <PresentationFormat>Widescreen</PresentationFormat>
  <Paragraphs>61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Arial-Rounded</vt:lpstr>
      <vt:lpstr>Baloo</vt:lpstr>
      <vt:lpstr>Calibri</vt:lpstr>
      <vt:lpstr>Calibri Light</vt:lpstr>
      <vt:lpstr>Coiny</vt:lpstr>
      <vt:lpstr>等线</vt:lpstr>
      <vt:lpstr>Fredoka One</vt:lpstr>
      <vt:lpstr>Times New Roman</vt:lpstr>
      <vt:lpstr>UTM Avo</vt:lpstr>
      <vt:lpstr>UVN Gia Dinh</vt:lpstr>
      <vt:lpstr>字魂105号-简雅黑</vt:lpstr>
      <vt:lpstr>字魂115号-刀刀体</vt:lpstr>
      <vt:lpstr>字魂59号-创粗黑</vt:lpstr>
      <vt:lpstr>Office 主题​​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2022-08-02T06:57:18Z</dcterms:created>
  <dcterms:modified xsi:type="dcterms:W3CDTF">2024-02-15T05:44:04Z</dcterms:modified>
</cp:coreProperties>
</file>