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7754" r:id="rId2"/>
    <p:sldId id="467" r:id="rId3"/>
    <p:sldId id="487" r:id="rId4"/>
    <p:sldId id="7752" r:id="rId5"/>
    <p:sldId id="489" r:id="rId6"/>
    <p:sldId id="7753" r:id="rId7"/>
    <p:sldId id="495" r:id="rId8"/>
    <p:sldId id="502" r:id="rId9"/>
    <p:sldId id="77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5A3"/>
    <a:srgbClr val="FF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A371-EB5B-4219-A465-8217C2DA683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0C872-AF12-4D31-AB37-98A5DC74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47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83C3DF-C15E-447E-88A6-E0F18C2B0EEF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09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6F3B-A5A4-4359-AA53-C8D971809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2AF19-A175-40D6-8614-6F588D92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1758-6C56-45B2-9432-AA8527A6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81B7-BB1C-411F-AF2A-AEA01F7F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892-FABB-4488-AB78-841DF4D1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9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40E1B-E391-4A63-964C-6C3C3CFA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44DEC-78E2-4E4A-8CE4-5CC0B8D8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78D0F-26E3-413E-94AF-CAF812EF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4D3D1-CEA6-47D4-98E6-68CE1CB527B1}"/>
              </a:ext>
            </a:extLst>
          </p:cNvPr>
          <p:cNvSpPr/>
          <p:nvPr/>
        </p:nvSpPr>
        <p:spPr>
          <a:xfrm>
            <a:off x="1558986" y="811488"/>
            <a:ext cx="8772202" cy="4494717"/>
          </a:xfrm>
          <a:custGeom>
            <a:avLst/>
            <a:gdLst>
              <a:gd name="connsiteX0" fmla="*/ 0 w 8772202"/>
              <a:gd name="connsiteY0" fmla="*/ 749134 h 4494717"/>
              <a:gd name="connsiteX1" fmla="*/ 749134 w 8772202"/>
              <a:gd name="connsiteY1" fmla="*/ 0 h 4494717"/>
              <a:gd name="connsiteX2" fmla="*/ 8023068 w 8772202"/>
              <a:gd name="connsiteY2" fmla="*/ 0 h 4494717"/>
              <a:gd name="connsiteX3" fmla="*/ 8772202 w 8772202"/>
              <a:gd name="connsiteY3" fmla="*/ 749134 h 4494717"/>
              <a:gd name="connsiteX4" fmla="*/ 8772202 w 8772202"/>
              <a:gd name="connsiteY4" fmla="*/ 3745583 h 4494717"/>
              <a:gd name="connsiteX5" fmla="*/ 8023068 w 8772202"/>
              <a:gd name="connsiteY5" fmla="*/ 4494717 h 4494717"/>
              <a:gd name="connsiteX6" fmla="*/ 749134 w 8772202"/>
              <a:gd name="connsiteY6" fmla="*/ 4494717 h 4494717"/>
              <a:gd name="connsiteX7" fmla="*/ 0 w 8772202"/>
              <a:gd name="connsiteY7" fmla="*/ 3745583 h 4494717"/>
              <a:gd name="connsiteX8" fmla="*/ 0 w 8772202"/>
              <a:gd name="connsiteY8" fmla="*/ 749134 h 44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202" h="4494717" fill="none" extrusionOk="0">
                <a:moveTo>
                  <a:pt x="0" y="749134"/>
                </a:moveTo>
                <a:cubicBezTo>
                  <a:pt x="2492" y="402848"/>
                  <a:pt x="363080" y="46458"/>
                  <a:pt x="749134" y="0"/>
                </a:cubicBezTo>
                <a:cubicBezTo>
                  <a:pt x="2560756" y="72427"/>
                  <a:pt x="5396466" y="61419"/>
                  <a:pt x="8023068" y="0"/>
                </a:cubicBezTo>
                <a:cubicBezTo>
                  <a:pt x="8433028" y="-25989"/>
                  <a:pt x="8695283" y="312133"/>
                  <a:pt x="8772202" y="749134"/>
                </a:cubicBezTo>
                <a:cubicBezTo>
                  <a:pt x="8873078" y="1246256"/>
                  <a:pt x="8664889" y="2442038"/>
                  <a:pt x="8772202" y="3745583"/>
                </a:cubicBezTo>
                <a:cubicBezTo>
                  <a:pt x="8784518" y="4096811"/>
                  <a:pt x="8418098" y="4473748"/>
                  <a:pt x="8023068" y="4494717"/>
                </a:cubicBezTo>
                <a:cubicBezTo>
                  <a:pt x="7243588" y="4524544"/>
                  <a:pt x="2825484" y="4415411"/>
                  <a:pt x="749134" y="4494717"/>
                </a:cubicBezTo>
                <a:cubicBezTo>
                  <a:pt x="351013" y="4492952"/>
                  <a:pt x="-27086" y="4164674"/>
                  <a:pt x="0" y="3745583"/>
                </a:cubicBezTo>
                <a:cubicBezTo>
                  <a:pt x="50037" y="3057382"/>
                  <a:pt x="770" y="1914608"/>
                  <a:pt x="0" y="749134"/>
                </a:cubicBezTo>
                <a:close/>
              </a:path>
              <a:path w="8772202" h="4494717" stroke="0" extrusionOk="0">
                <a:moveTo>
                  <a:pt x="0" y="749134"/>
                </a:moveTo>
                <a:cubicBezTo>
                  <a:pt x="12632" y="338842"/>
                  <a:pt x="338453" y="6363"/>
                  <a:pt x="749134" y="0"/>
                </a:cubicBezTo>
                <a:cubicBezTo>
                  <a:pt x="2293347" y="123000"/>
                  <a:pt x="5961583" y="-96860"/>
                  <a:pt x="8023068" y="0"/>
                </a:cubicBezTo>
                <a:cubicBezTo>
                  <a:pt x="8411349" y="-19400"/>
                  <a:pt x="8792790" y="293893"/>
                  <a:pt x="8772202" y="749134"/>
                </a:cubicBezTo>
                <a:cubicBezTo>
                  <a:pt x="8775375" y="2013829"/>
                  <a:pt x="8866469" y="3032370"/>
                  <a:pt x="8772202" y="3745583"/>
                </a:cubicBezTo>
                <a:cubicBezTo>
                  <a:pt x="8761899" y="4163051"/>
                  <a:pt x="8399248" y="4488571"/>
                  <a:pt x="8023068" y="4494717"/>
                </a:cubicBezTo>
                <a:cubicBezTo>
                  <a:pt x="6318864" y="4334010"/>
                  <a:pt x="1989798" y="4534384"/>
                  <a:pt x="749134" y="4494717"/>
                </a:cubicBezTo>
                <a:cubicBezTo>
                  <a:pt x="280029" y="4483534"/>
                  <a:pt x="-15371" y="4152354"/>
                  <a:pt x="0" y="3745583"/>
                </a:cubicBezTo>
                <a:cubicBezTo>
                  <a:pt x="32216" y="2595055"/>
                  <a:pt x="57206" y="2119911"/>
                  <a:pt x="0" y="749134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D19D9-98D6-4C3C-AE2D-6B5F93B7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54" y="1499974"/>
            <a:ext cx="4004331" cy="76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CF02A-7A9C-471C-B7AD-8F9FEEF4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83" y="2353349"/>
            <a:ext cx="854733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AE2CA-49C5-4C35-A084-AE455179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5" y="-258086"/>
            <a:ext cx="7487444" cy="8605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34E53-8935-4F54-B2BD-02770F4CE8E9}"/>
              </a:ext>
            </a:extLst>
          </p:cNvPr>
          <p:cNvSpPr txBox="1"/>
          <p:nvPr/>
        </p:nvSpPr>
        <p:spPr>
          <a:xfrm>
            <a:off x="5342389" y="2459504"/>
            <a:ext cx="3880352" cy="1938992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KHỞI ĐỘNG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69" b="95963" l="12738" r="87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583" y="5304679"/>
            <a:ext cx="3534909" cy="17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16" y="127944"/>
            <a:ext cx="2548844" cy="18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4D3D1-CEA6-47D4-98E6-68CE1CB527B1}"/>
              </a:ext>
            </a:extLst>
          </p:cNvPr>
          <p:cNvSpPr/>
          <p:nvPr/>
        </p:nvSpPr>
        <p:spPr>
          <a:xfrm>
            <a:off x="1558986" y="811488"/>
            <a:ext cx="8772202" cy="4494717"/>
          </a:xfrm>
          <a:custGeom>
            <a:avLst/>
            <a:gdLst>
              <a:gd name="connsiteX0" fmla="*/ 0 w 8772202"/>
              <a:gd name="connsiteY0" fmla="*/ 749134 h 4494717"/>
              <a:gd name="connsiteX1" fmla="*/ 749134 w 8772202"/>
              <a:gd name="connsiteY1" fmla="*/ 0 h 4494717"/>
              <a:gd name="connsiteX2" fmla="*/ 8023068 w 8772202"/>
              <a:gd name="connsiteY2" fmla="*/ 0 h 4494717"/>
              <a:gd name="connsiteX3" fmla="*/ 8772202 w 8772202"/>
              <a:gd name="connsiteY3" fmla="*/ 749134 h 4494717"/>
              <a:gd name="connsiteX4" fmla="*/ 8772202 w 8772202"/>
              <a:gd name="connsiteY4" fmla="*/ 3745583 h 4494717"/>
              <a:gd name="connsiteX5" fmla="*/ 8023068 w 8772202"/>
              <a:gd name="connsiteY5" fmla="*/ 4494717 h 4494717"/>
              <a:gd name="connsiteX6" fmla="*/ 749134 w 8772202"/>
              <a:gd name="connsiteY6" fmla="*/ 4494717 h 4494717"/>
              <a:gd name="connsiteX7" fmla="*/ 0 w 8772202"/>
              <a:gd name="connsiteY7" fmla="*/ 3745583 h 4494717"/>
              <a:gd name="connsiteX8" fmla="*/ 0 w 8772202"/>
              <a:gd name="connsiteY8" fmla="*/ 749134 h 44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202" h="4494717" fill="none" extrusionOk="0">
                <a:moveTo>
                  <a:pt x="0" y="749134"/>
                </a:moveTo>
                <a:cubicBezTo>
                  <a:pt x="2492" y="402848"/>
                  <a:pt x="363080" y="46458"/>
                  <a:pt x="749134" y="0"/>
                </a:cubicBezTo>
                <a:cubicBezTo>
                  <a:pt x="2560756" y="72427"/>
                  <a:pt x="5396466" y="61419"/>
                  <a:pt x="8023068" y="0"/>
                </a:cubicBezTo>
                <a:cubicBezTo>
                  <a:pt x="8433028" y="-25989"/>
                  <a:pt x="8695283" y="312133"/>
                  <a:pt x="8772202" y="749134"/>
                </a:cubicBezTo>
                <a:cubicBezTo>
                  <a:pt x="8873078" y="1246256"/>
                  <a:pt x="8664889" y="2442038"/>
                  <a:pt x="8772202" y="3745583"/>
                </a:cubicBezTo>
                <a:cubicBezTo>
                  <a:pt x="8784518" y="4096811"/>
                  <a:pt x="8418098" y="4473748"/>
                  <a:pt x="8023068" y="4494717"/>
                </a:cubicBezTo>
                <a:cubicBezTo>
                  <a:pt x="7243588" y="4524544"/>
                  <a:pt x="2825484" y="4415411"/>
                  <a:pt x="749134" y="4494717"/>
                </a:cubicBezTo>
                <a:cubicBezTo>
                  <a:pt x="351013" y="4492952"/>
                  <a:pt x="-27086" y="4164674"/>
                  <a:pt x="0" y="3745583"/>
                </a:cubicBezTo>
                <a:cubicBezTo>
                  <a:pt x="50037" y="3057382"/>
                  <a:pt x="770" y="1914608"/>
                  <a:pt x="0" y="749134"/>
                </a:cubicBezTo>
                <a:close/>
              </a:path>
              <a:path w="8772202" h="4494717" stroke="0" extrusionOk="0">
                <a:moveTo>
                  <a:pt x="0" y="749134"/>
                </a:moveTo>
                <a:cubicBezTo>
                  <a:pt x="12632" y="338842"/>
                  <a:pt x="338453" y="6363"/>
                  <a:pt x="749134" y="0"/>
                </a:cubicBezTo>
                <a:cubicBezTo>
                  <a:pt x="2293347" y="123000"/>
                  <a:pt x="5961583" y="-96860"/>
                  <a:pt x="8023068" y="0"/>
                </a:cubicBezTo>
                <a:cubicBezTo>
                  <a:pt x="8411349" y="-19400"/>
                  <a:pt x="8792790" y="293893"/>
                  <a:pt x="8772202" y="749134"/>
                </a:cubicBezTo>
                <a:cubicBezTo>
                  <a:pt x="8775375" y="2013829"/>
                  <a:pt x="8866469" y="3032370"/>
                  <a:pt x="8772202" y="3745583"/>
                </a:cubicBezTo>
                <a:cubicBezTo>
                  <a:pt x="8761899" y="4163051"/>
                  <a:pt x="8399248" y="4488571"/>
                  <a:pt x="8023068" y="4494717"/>
                </a:cubicBezTo>
                <a:cubicBezTo>
                  <a:pt x="6318864" y="4334010"/>
                  <a:pt x="1989798" y="4534384"/>
                  <a:pt x="749134" y="4494717"/>
                </a:cubicBezTo>
                <a:cubicBezTo>
                  <a:pt x="280029" y="4483534"/>
                  <a:pt x="-15371" y="4152354"/>
                  <a:pt x="0" y="3745583"/>
                </a:cubicBezTo>
                <a:cubicBezTo>
                  <a:pt x="32216" y="2595055"/>
                  <a:pt x="57206" y="2119911"/>
                  <a:pt x="0" y="749134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D19D9-98D6-4C3C-AE2D-6B5F93B7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54" y="1499974"/>
            <a:ext cx="4004331" cy="76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CF02A-7A9C-471C-B7AD-8F9FEEF4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83" y="2353349"/>
            <a:ext cx="854733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CFD48A4-C6F1-490B-A510-012F866E5FB3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29202-11D0-41AB-A1B9-145CED00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3134945" y="815528"/>
            <a:ext cx="6675609" cy="1125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67C32-1018-412C-B5FE-EF4616DC576F}"/>
              </a:ext>
            </a:extLst>
          </p:cNvPr>
          <p:cNvSpPr txBox="1"/>
          <p:nvPr/>
        </p:nvSpPr>
        <p:spPr>
          <a:xfrm>
            <a:off x="341825" y="2109662"/>
            <a:ext cx="1127867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đặt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652799-9EB6-4B7D-9E99-365207C4D87D}"/>
              </a:ext>
            </a:extLst>
          </p:cNvPr>
          <p:cNvSpPr txBox="1"/>
          <p:nvPr/>
        </p:nvSpPr>
        <p:spPr>
          <a:xfrm>
            <a:off x="1263854" y="386814"/>
            <a:ext cx="10197296" cy="584771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1. X</a:t>
            </a: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ếp các từ ngữ dưới đây vào nhóm thích hợp.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69D38-A115-484D-8BCF-2C3C38CDCC50}"/>
              </a:ext>
            </a:extLst>
          </p:cNvPr>
          <p:cNvGrpSpPr/>
          <p:nvPr/>
        </p:nvGrpSpPr>
        <p:grpSpPr>
          <a:xfrm>
            <a:off x="623030" y="1043510"/>
            <a:ext cx="10953568" cy="5264994"/>
            <a:chOff x="1185151" y="3586021"/>
            <a:chExt cx="4929545" cy="2310077"/>
          </a:xfrm>
        </p:grpSpPr>
        <p:sp>
          <p:nvSpPr>
            <p:cNvPr id="7" name="Rectangle: Rounded Corners 132">
              <a:extLst>
                <a:ext uri="{FF2B5EF4-FFF2-40B4-BE49-F238E27FC236}">
                  <a16:creationId xmlns:a16="http://schemas.microsoft.com/office/drawing/2014/main" id="{DABD903B-A6AA-4F26-B4CB-5D8490B5BD3E}"/>
                </a:ext>
              </a:extLst>
            </p:cNvPr>
            <p:cNvSpPr/>
            <p:nvPr/>
          </p:nvSpPr>
          <p:spPr>
            <a:xfrm>
              <a:off x="1369285" y="3739393"/>
              <a:ext cx="4596518" cy="197662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F9CAA-C8C0-4F88-B7A5-1B824EBD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3343" y="5301502"/>
              <a:ext cx="701353" cy="5945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0C4E55-5A25-4E7F-9509-4329BCC8B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421" t="53580" r="2212" b="10109"/>
            <a:stretch/>
          </p:blipFill>
          <p:spPr>
            <a:xfrm>
              <a:off x="1185151" y="3586021"/>
              <a:ext cx="532966" cy="47941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0A60B8-6B41-494A-84AD-31197C154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2" y="5027923"/>
            <a:ext cx="1293355" cy="152060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49585"/>
              </p:ext>
            </p:extLst>
          </p:nvPr>
        </p:nvGraphicFramePr>
        <p:xfrm>
          <a:off x="2032000" y="4807658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C5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C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endParaRPr lang="en-US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sừng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sững</a:t>
                      </a:r>
                      <a:endParaRPr lang="en-US" sz="2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BD78EA2-4CAD-445E-A3C8-71BE9BCBDD8E}"/>
              </a:ext>
            </a:extLst>
          </p:cNvPr>
          <p:cNvGrpSpPr/>
          <p:nvPr/>
        </p:nvGrpSpPr>
        <p:grpSpPr>
          <a:xfrm>
            <a:off x="9878913" y="3608475"/>
            <a:ext cx="1991198" cy="1513209"/>
            <a:chOff x="84595" y="2353938"/>
            <a:chExt cx="2412000" cy="1692000"/>
          </a:xfrm>
        </p:grpSpPr>
        <p:sp>
          <p:nvSpPr>
            <p:cNvPr id="15" name="Speech Bubble: Oval 6">
              <a:extLst>
                <a:ext uri="{FF2B5EF4-FFF2-40B4-BE49-F238E27FC236}">
                  <a16:creationId xmlns:a16="http://schemas.microsoft.com/office/drawing/2014/main" id="{84C0A1D1-BEC5-4211-BB10-B0229B352209}"/>
                </a:ext>
              </a:extLst>
            </p:cNvPr>
            <p:cNvSpPr/>
            <p:nvPr/>
          </p:nvSpPr>
          <p:spPr>
            <a:xfrm>
              <a:off x="84595" y="2353938"/>
              <a:ext cx="2412000" cy="1692000"/>
            </a:xfrm>
            <a:custGeom>
              <a:avLst/>
              <a:gdLst>
                <a:gd name="connsiteX0" fmla="*/ 974624 w 6844752"/>
                <a:gd name="connsiteY0" fmla="*/ 2995518 h 3114718"/>
                <a:gd name="connsiteX1" fmla="*/ 848991 w 6844752"/>
                <a:gd name="connsiteY1" fmla="*/ 2584038 h 3114718"/>
                <a:gd name="connsiteX2" fmla="*/ 2654772 w 6844752"/>
                <a:gd name="connsiteY2" fmla="*/ 39678 h 3114718"/>
                <a:gd name="connsiteX3" fmla="*/ 5441760 w 6844752"/>
                <a:gd name="connsiteY3" fmla="*/ 300003 h 3114718"/>
                <a:gd name="connsiteX4" fmla="*/ 4532017 w 6844752"/>
                <a:gd name="connsiteY4" fmla="*/ 3030586 h 3114718"/>
                <a:gd name="connsiteX5" fmla="*/ 1881554 w 6844752"/>
                <a:gd name="connsiteY5" fmla="*/ 2947952 h 3114718"/>
                <a:gd name="connsiteX6" fmla="*/ 1446228 w 6844752"/>
                <a:gd name="connsiteY6" fmla="*/ 2970784 h 3114718"/>
                <a:gd name="connsiteX7" fmla="*/ 974624 w 6844752"/>
                <a:gd name="connsiteY7" fmla="*/ 2995518 h 31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4752" h="3114718" fill="none" extrusionOk="0">
                  <a:moveTo>
                    <a:pt x="974624" y="2995518"/>
                  </a:moveTo>
                  <a:cubicBezTo>
                    <a:pt x="920273" y="2807477"/>
                    <a:pt x="876152" y="2698468"/>
                    <a:pt x="848991" y="2584038"/>
                  </a:cubicBezTo>
                  <a:cubicBezTo>
                    <a:pt x="-925658" y="1850002"/>
                    <a:pt x="-58706" y="-25272"/>
                    <a:pt x="2654772" y="39678"/>
                  </a:cubicBezTo>
                  <a:cubicBezTo>
                    <a:pt x="3602639" y="-27303"/>
                    <a:pt x="4515815" y="62538"/>
                    <a:pt x="5441760" y="300003"/>
                  </a:cubicBezTo>
                  <a:cubicBezTo>
                    <a:pt x="7841703" y="771813"/>
                    <a:pt x="6951944" y="2760635"/>
                    <a:pt x="4532017" y="3030586"/>
                  </a:cubicBezTo>
                  <a:cubicBezTo>
                    <a:pt x="3504950" y="3293683"/>
                    <a:pt x="2592438" y="3050879"/>
                    <a:pt x="1881554" y="2947952"/>
                  </a:cubicBezTo>
                  <a:cubicBezTo>
                    <a:pt x="1687770" y="2963675"/>
                    <a:pt x="1555962" y="2980602"/>
                    <a:pt x="1446228" y="2970784"/>
                  </a:cubicBezTo>
                  <a:cubicBezTo>
                    <a:pt x="1336494" y="2960966"/>
                    <a:pt x="1125911" y="2970877"/>
                    <a:pt x="974624" y="2995518"/>
                  </a:cubicBezTo>
                  <a:close/>
                </a:path>
                <a:path w="6844752" h="3114718" stroke="0" extrusionOk="0">
                  <a:moveTo>
                    <a:pt x="974624" y="2995518"/>
                  </a:moveTo>
                  <a:cubicBezTo>
                    <a:pt x="965814" y="2902965"/>
                    <a:pt x="861946" y="2684967"/>
                    <a:pt x="848991" y="2584038"/>
                  </a:cubicBezTo>
                  <a:cubicBezTo>
                    <a:pt x="-1015541" y="1672236"/>
                    <a:pt x="34758" y="-41527"/>
                    <a:pt x="2654772" y="39678"/>
                  </a:cubicBezTo>
                  <a:cubicBezTo>
                    <a:pt x="3562973" y="-85468"/>
                    <a:pt x="4552314" y="154142"/>
                    <a:pt x="5441760" y="300003"/>
                  </a:cubicBezTo>
                  <a:cubicBezTo>
                    <a:pt x="7638169" y="1135591"/>
                    <a:pt x="7524021" y="2765518"/>
                    <a:pt x="4532017" y="3030586"/>
                  </a:cubicBezTo>
                  <a:cubicBezTo>
                    <a:pt x="3785287" y="3076310"/>
                    <a:pt x="2726098" y="3216664"/>
                    <a:pt x="1881554" y="2947952"/>
                  </a:cubicBezTo>
                  <a:cubicBezTo>
                    <a:pt x="1692267" y="2952503"/>
                    <a:pt x="1596773" y="2942471"/>
                    <a:pt x="1446228" y="2970784"/>
                  </a:cubicBezTo>
                  <a:cubicBezTo>
                    <a:pt x="1295683" y="2999096"/>
                    <a:pt x="1130039" y="2982475"/>
                    <a:pt x="974624" y="2995518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35761"/>
                        <a:gd name="adj2" fmla="val 4617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388C6D-BD6A-4C8D-83B9-014F3D078AE4}"/>
                </a:ext>
              </a:extLst>
            </p:cNvPr>
            <p:cNvSpPr txBox="1"/>
            <p:nvPr/>
          </p:nvSpPr>
          <p:spPr>
            <a:xfrm>
              <a:off x="406384" y="2689382"/>
              <a:ext cx="2078376" cy="92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solidFill>
                    <a:srgbClr val="CC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 luận </a:t>
              </a:r>
              <a:r>
                <a:rPr lang="nl-NL" sz="2400" dirty="0" smtClean="0">
                  <a:solidFill>
                    <a:srgbClr val="CC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bốn</a:t>
              </a:r>
              <a:endParaRPr lang="en-US" sz="2400" dirty="0">
                <a:solidFill>
                  <a:srgbClr val="CC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4877" t="4332" r="9310" b="8352"/>
          <a:stretch/>
        </p:blipFill>
        <p:spPr>
          <a:xfrm rot="16200000">
            <a:off x="4683296" y="-922355"/>
            <a:ext cx="2326649" cy="79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304490" y="-444840"/>
            <a:ext cx="13115615" cy="6181078"/>
            <a:chOff x="9835" y="-455139"/>
            <a:chExt cx="12341727" cy="6181078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55" y="84131"/>
              <a:ext cx="10549622" cy="5641808"/>
            </a:xfrm>
            <a:prstGeom prst="rect">
              <a:avLst/>
            </a:prstGeom>
          </p:spPr>
        </p:pic>
      </p:grp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69291445-7934-46F5-967C-B60715122BA4}"/>
              </a:ext>
            </a:extLst>
          </p:cNvPr>
          <p:cNvSpPr/>
          <p:nvPr/>
        </p:nvSpPr>
        <p:spPr>
          <a:xfrm>
            <a:off x="1162050" y="1795554"/>
            <a:ext cx="6867944" cy="2858989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B32B4-6BE8-4F20-81B0-08AA663B6C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214" r="21980" b="24224"/>
          <a:stretch/>
        </p:blipFill>
        <p:spPr>
          <a:xfrm>
            <a:off x="2138165" y="304799"/>
            <a:ext cx="7844035" cy="11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A60B8-6B41-494A-84AD-31197C15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2" y="5027923"/>
            <a:ext cx="1293355" cy="15206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D28008-CEFA-4968-87F5-DF478308609D}"/>
              </a:ext>
            </a:extLst>
          </p:cNvPr>
          <p:cNvSpPr txBox="1"/>
          <p:nvPr/>
        </p:nvSpPr>
        <p:spPr>
          <a:xfrm>
            <a:off x="762845" y="210817"/>
            <a:ext cx="10666309" cy="646327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Đặt 2 - 3 câu với từ ngữ tìm được ở bài tập 1.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Oval Callout 12">
            <a:extLst>
              <a:ext uri="{FF2B5EF4-FFF2-40B4-BE49-F238E27FC236}">
                <a16:creationId xmlns:a16="http://schemas.microsoft.com/office/drawing/2014/main" id="{E31C55A0-161B-45D2-8EDA-1D50322899D5}"/>
              </a:ext>
            </a:extLst>
          </p:cNvPr>
          <p:cNvSpPr/>
          <p:nvPr/>
        </p:nvSpPr>
        <p:spPr>
          <a:xfrm>
            <a:off x="7026189" y="2581360"/>
            <a:ext cx="2251975" cy="1338981"/>
          </a:xfrm>
          <a:prstGeom prst="wedgeEllipseCallout">
            <a:avLst>
              <a:gd name="adj1" fmla="val 3010"/>
              <a:gd name="adj2" fmla="val 665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Làm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bài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vào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vở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407EEDA7-0983-41A9-B943-8D9D4888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1" y="3774684"/>
            <a:ext cx="8116327" cy="277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C8A02A-12C7-4988-9F96-FC76DAE3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451" y="1150971"/>
            <a:ext cx="52734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6392826-8998-468F-B108-1A753CB3B200}"/>
              </a:ext>
            </a:extLst>
          </p:cNvPr>
          <p:cNvSpPr/>
          <p:nvPr/>
        </p:nvSpPr>
        <p:spPr>
          <a:xfrm>
            <a:off x="1929529" y="334408"/>
            <a:ext cx="8728946" cy="3618467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u="sng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Luật</a:t>
            </a:r>
            <a:r>
              <a:rPr lang="vi-VN" sz="4400" b="1" u="sng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 chơi:</a:t>
            </a:r>
            <a:endParaRPr lang="en-US" sz="4400" b="1" u="sng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sym typeface="Arial"/>
            </a:endParaRPr>
          </a:p>
          <a:p>
            <a:pPr marL="571500" lvl="0" indent="-571500" algn="just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vi-VN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Đặt câu hỏi </a:t>
            </a:r>
            <a:r>
              <a:rPr lang="en-US" sz="3600" b="1" i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K</a:t>
            </a:r>
            <a:r>
              <a:rPr lang="vi-VN" sz="3600" b="1" i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hi </a:t>
            </a:r>
            <a:r>
              <a:rPr lang="vi-VN" sz="3600" b="1" i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nào</a:t>
            </a:r>
            <a:r>
              <a:rPr lang="en-US" sz="3600" b="1" i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vi-VN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và hỏi truyền nhau thật nhanh</a:t>
            </a:r>
            <a:r>
              <a:rPr lang="en-US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.</a:t>
            </a:r>
          </a:p>
          <a:p>
            <a:pPr marL="571500" lvl="0" indent="-571500" algn="just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vi-VN" sz="3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sym typeface="Arial"/>
              </a:rPr>
              <a:t>Bạn nào không trả lời được hoặc quá chậm sẽ bị phạt trò bơm xe </a:t>
            </a:r>
            <a:endParaRPr kumimoji="0" lang="it-IT" sz="3600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sym typeface="Arial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6BD6BD6-C340-43F3-83A9-34C3E83D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6" y="3993759"/>
            <a:ext cx="8116327" cy="277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52799-9EB6-4B7D-9E99-365207C4D87D}"/>
              </a:ext>
            </a:extLst>
          </p:cNvPr>
          <p:cNvSpPr txBox="1"/>
          <p:nvPr/>
        </p:nvSpPr>
        <p:spPr>
          <a:xfrm>
            <a:off x="746425" y="265719"/>
            <a:ext cx="10699150" cy="584771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4. 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Dựa vào đoạn thơ dưới đây, đặt và trả lời câu hỏi </a:t>
            </a:r>
            <a:r>
              <a:rPr lang="vi-VN" sz="3200" b="1" i="1" kern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Khi nào?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69D38-A115-484D-8BCF-2C3C38CDCC50}"/>
              </a:ext>
            </a:extLst>
          </p:cNvPr>
          <p:cNvGrpSpPr/>
          <p:nvPr/>
        </p:nvGrpSpPr>
        <p:grpSpPr>
          <a:xfrm>
            <a:off x="623030" y="1043510"/>
            <a:ext cx="10953568" cy="5814490"/>
            <a:chOff x="1185151" y="3586021"/>
            <a:chExt cx="4929545" cy="2310077"/>
          </a:xfrm>
        </p:grpSpPr>
        <p:sp>
          <p:nvSpPr>
            <p:cNvPr id="7" name="Rectangle: Rounded Corners 132">
              <a:extLst>
                <a:ext uri="{FF2B5EF4-FFF2-40B4-BE49-F238E27FC236}">
                  <a16:creationId xmlns:a16="http://schemas.microsoft.com/office/drawing/2014/main" id="{DABD903B-A6AA-4F26-B4CB-5D8490B5BD3E}"/>
                </a:ext>
              </a:extLst>
            </p:cNvPr>
            <p:cNvSpPr/>
            <p:nvPr/>
          </p:nvSpPr>
          <p:spPr>
            <a:xfrm>
              <a:off x="1369285" y="3739393"/>
              <a:ext cx="4596518" cy="197662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F9CAA-C8C0-4F88-B7A5-1B824EBD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3343" y="5301502"/>
              <a:ext cx="701353" cy="5945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0C4E55-5A25-4E7F-9509-4329BCC8B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421" t="53580" r="2212" b="10109"/>
            <a:stretch/>
          </p:blipFill>
          <p:spPr>
            <a:xfrm>
              <a:off x="1185151" y="3586021"/>
              <a:ext cx="532966" cy="47941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0A60B8-6B41-494A-84AD-31197C154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2" y="5027923"/>
            <a:ext cx="1293355" cy="1520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409B3-0779-477C-9734-3DC5BFDDA553}"/>
              </a:ext>
            </a:extLst>
          </p:cNvPr>
          <p:cNvSpPr txBox="1"/>
          <p:nvPr/>
        </p:nvSpPr>
        <p:spPr>
          <a:xfrm>
            <a:off x="1408099" y="1472192"/>
            <a:ext cx="7762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Rùa con đi chợ đầu xuân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Mới đến cổng chợ bước chân sang hè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Chợ đông hoa trái bộn bề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Rùa mua hạt giống </a:t>
            </a:r>
            <a:r>
              <a:rPr lang="vi-VN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đ</a:t>
            </a:r>
            <a:r>
              <a:rPr lang="en-US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e</a:t>
            </a:r>
            <a:r>
              <a:rPr lang="vi-VN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m </a:t>
            </a:r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về trồng </a:t>
            </a:r>
            <a:r>
              <a:rPr lang="vi-VN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gieo</a:t>
            </a:r>
            <a:r>
              <a:rPr lang="en-US" sz="2800" dirty="0" smtClean="0">
                <a:solidFill>
                  <a:srgbClr val="7030A0"/>
                </a:solidFill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Mua xong chợ đã vãn chiều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Heo heo gió thổi cánh diều mùa thu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Đường dài chẳng ngại nắng mưa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cs typeface="Calibri" panose="020F0502020204030204" pitchFamily="34" charset="0"/>
              </a:rPr>
              <a:t>Kịp về tới cửa trời vừa sang đông.</a:t>
            </a:r>
          </a:p>
          <a:p>
            <a:pPr algn="r"/>
            <a:r>
              <a:rPr lang="vi-VN" sz="2400" i="1" dirty="0">
                <a:solidFill>
                  <a:srgbClr val="7030A0"/>
                </a:solidFill>
                <a:cs typeface="Calibri" panose="020F0502020204030204" pitchFamily="34" charset="0"/>
              </a:rPr>
              <a:t>(Mai Văn Hai)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458C9F-3975-46FE-989E-B5F1B55F0759}"/>
              </a:ext>
            </a:extLst>
          </p:cNvPr>
          <p:cNvSpPr/>
          <p:nvPr/>
        </p:nvSpPr>
        <p:spPr>
          <a:xfrm>
            <a:off x="3006847" y="5408507"/>
            <a:ext cx="6067380" cy="1030669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M: - </a:t>
            </a:r>
            <a:r>
              <a:rPr lang="en-US" sz="2800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Rùa</a:t>
            </a: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lang="en-US" sz="2800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chợ</a:t>
            </a: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khi</a:t>
            </a:r>
            <a:r>
              <a:rPr lang="en-US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</a:p>
          <a:p>
            <a:pPr lvl="0" algn="just">
              <a:buClr>
                <a:srgbClr val="000000"/>
              </a:buClr>
              <a:defRPr/>
            </a:pP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- </a:t>
            </a:r>
            <a:r>
              <a:rPr lang="en-US" sz="2800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Rùa</a:t>
            </a: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lang="en-US" sz="2800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chợ</a:t>
            </a:r>
            <a:r>
              <a:rPr lang="en-US" sz="2800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đầu</a:t>
            </a:r>
            <a:r>
              <a:rPr lang="en-US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xuân</a:t>
            </a:r>
            <a:r>
              <a:rPr lang="en-US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D78EA2-4CAD-445E-A3C8-71BE9BCBDD8E}"/>
              </a:ext>
            </a:extLst>
          </p:cNvPr>
          <p:cNvGrpSpPr/>
          <p:nvPr/>
        </p:nvGrpSpPr>
        <p:grpSpPr>
          <a:xfrm>
            <a:off x="9170325" y="1646856"/>
            <a:ext cx="1991198" cy="1513209"/>
            <a:chOff x="84595" y="2353938"/>
            <a:chExt cx="2412000" cy="1692000"/>
          </a:xfrm>
        </p:grpSpPr>
        <p:sp>
          <p:nvSpPr>
            <p:cNvPr id="15" name="Speech Bubble: Oval 6">
              <a:extLst>
                <a:ext uri="{FF2B5EF4-FFF2-40B4-BE49-F238E27FC236}">
                  <a16:creationId xmlns:a16="http://schemas.microsoft.com/office/drawing/2014/main" id="{84C0A1D1-BEC5-4211-BB10-B0229B352209}"/>
                </a:ext>
              </a:extLst>
            </p:cNvPr>
            <p:cNvSpPr/>
            <p:nvPr/>
          </p:nvSpPr>
          <p:spPr>
            <a:xfrm>
              <a:off x="84595" y="2353938"/>
              <a:ext cx="2412000" cy="1692000"/>
            </a:xfrm>
            <a:custGeom>
              <a:avLst/>
              <a:gdLst>
                <a:gd name="connsiteX0" fmla="*/ 974624 w 6844752"/>
                <a:gd name="connsiteY0" fmla="*/ 2995518 h 3114718"/>
                <a:gd name="connsiteX1" fmla="*/ 848991 w 6844752"/>
                <a:gd name="connsiteY1" fmla="*/ 2584038 h 3114718"/>
                <a:gd name="connsiteX2" fmla="*/ 2654772 w 6844752"/>
                <a:gd name="connsiteY2" fmla="*/ 39678 h 3114718"/>
                <a:gd name="connsiteX3" fmla="*/ 5441760 w 6844752"/>
                <a:gd name="connsiteY3" fmla="*/ 300003 h 3114718"/>
                <a:gd name="connsiteX4" fmla="*/ 4532017 w 6844752"/>
                <a:gd name="connsiteY4" fmla="*/ 3030586 h 3114718"/>
                <a:gd name="connsiteX5" fmla="*/ 1881554 w 6844752"/>
                <a:gd name="connsiteY5" fmla="*/ 2947952 h 3114718"/>
                <a:gd name="connsiteX6" fmla="*/ 1446228 w 6844752"/>
                <a:gd name="connsiteY6" fmla="*/ 2970784 h 3114718"/>
                <a:gd name="connsiteX7" fmla="*/ 974624 w 6844752"/>
                <a:gd name="connsiteY7" fmla="*/ 2995518 h 31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4752" h="3114718" fill="none" extrusionOk="0">
                  <a:moveTo>
                    <a:pt x="974624" y="2995518"/>
                  </a:moveTo>
                  <a:cubicBezTo>
                    <a:pt x="920273" y="2807477"/>
                    <a:pt x="876152" y="2698468"/>
                    <a:pt x="848991" y="2584038"/>
                  </a:cubicBezTo>
                  <a:cubicBezTo>
                    <a:pt x="-925658" y="1850002"/>
                    <a:pt x="-58706" y="-25272"/>
                    <a:pt x="2654772" y="39678"/>
                  </a:cubicBezTo>
                  <a:cubicBezTo>
                    <a:pt x="3602639" y="-27303"/>
                    <a:pt x="4515815" y="62538"/>
                    <a:pt x="5441760" y="300003"/>
                  </a:cubicBezTo>
                  <a:cubicBezTo>
                    <a:pt x="7841703" y="771813"/>
                    <a:pt x="6951944" y="2760635"/>
                    <a:pt x="4532017" y="3030586"/>
                  </a:cubicBezTo>
                  <a:cubicBezTo>
                    <a:pt x="3504950" y="3293683"/>
                    <a:pt x="2592438" y="3050879"/>
                    <a:pt x="1881554" y="2947952"/>
                  </a:cubicBezTo>
                  <a:cubicBezTo>
                    <a:pt x="1687770" y="2963675"/>
                    <a:pt x="1555962" y="2980602"/>
                    <a:pt x="1446228" y="2970784"/>
                  </a:cubicBezTo>
                  <a:cubicBezTo>
                    <a:pt x="1336494" y="2960966"/>
                    <a:pt x="1125911" y="2970877"/>
                    <a:pt x="974624" y="2995518"/>
                  </a:cubicBezTo>
                  <a:close/>
                </a:path>
                <a:path w="6844752" h="3114718" stroke="0" extrusionOk="0">
                  <a:moveTo>
                    <a:pt x="974624" y="2995518"/>
                  </a:moveTo>
                  <a:cubicBezTo>
                    <a:pt x="965814" y="2902965"/>
                    <a:pt x="861946" y="2684967"/>
                    <a:pt x="848991" y="2584038"/>
                  </a:cubicBezTo>
                  <a:cubicBezTo>
                    <a:pt x="-1015541" y="1672236"/>
                    <a:pt x="34758" y="-41527"/>
                    <a:pt x="2654772" y="39678"/>
                  </a:cubicBezTo>
                  <a:cubicBezTo>
                    <a:pt x="3562973" y="-85468"/>
                    <a:pt x="4552314" y="154142"/>
                    <a:pt x="5441760" y="300003"/>
                  </a:cubicBezTo>
                  <a:cubicBezTo>
                    <a:pt x="7638169" y="1135591"/>
                    <a:pt x="7524021" y="2765518"/>
                    <a:pt x="4532017" y="3030586"/>
                  </a:cubicBezTo>
                  <a:cubicBezTo>
                    <a:pt x="3785287" y="3076310"/>
                    <a:pt x="2726098" y="3216664"/>
                    <a:pt x="1881554" y="2947952"/>
                  </a:cubicBezTo>
                  <a:cubicBezTo>
                    <a:pt x="1692267" y="2952503"/>
                    <a:pt x="1596773" y="2942471"/>
                    <a:pt x="1446228" y="2970784"/>
                  </a:cubicBezTo>
                  <a:cubicBezTo>
                    <a:pt x="1295683" y="2999096"/>
                    <a:pt x="1130039" y="2982475"/>
                    <a:pt x="974624" y="2995518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35761"/>
                        <a:gd name="adj2" fmla="val 4617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388C6D-BD6A-4C8D-83B9-014F3D078AE4}"/>
                </a:ext>
              </a:extLst>
            </p:cNvPr>
            <p:cNvSpPr txBox="1"/>
            <p:nvPr/>
          </p:nvSpPr>
          <p:spPr>
            <a:xfrm>
              <a:off x="406384" y="2689382"/>
              <a:ext cx="2078376" cy="92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solidFill>
                    <a:srgbClr val="CC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 luận </a:t>
              </a:r>
              <a:r>
                <a:rPr lang="nl-NL" sz="2400" dirty="0" smtClean="0">
                  <a:solidFill>
                    <a:srgbClr val="CC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 bốn</a:t>
              </a:r>
              <a:endParaRPr lang="en-US" sz="2400" dirty="0">
                <a:solidFill>
                  <a:srgbClr val="CC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317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等线</vt:lpstr>
      <vt:lpstr>Times New Roman</vt:lpstr>
      <vt:lpstr>UTM Avo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47</cp:revision>
  <dcterms:created xsi:type="dcterms:W3CDTF">2022-11-12T11:12:06Z</dcterms:created>
  <dcterms:modified xsi:type="dcterms:W3CDTF">2025-02-20T10:50:09Z</dcterms:modified>
</cp:coreProperties>
</file>