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1" r:id="rId3"/>
  </p:sldMasterIdLst>
  <p:notesMasterIdLst>
    <p:notesMasterId r:id="rId14"/>
  </p:notesMasterIdLst>
  <p:sldIdLst>
    <p:sldId id="444" r:id="rId4"/>
    <p:sldId id="438" r:id="rId5"/>
    <p:sldId id="266" r:id="rId6"/>
    <p:sldId id="293" r:id="rId7"/>
    <p:sldId id="440" r:id="rId8"/>
    <p:sldId id="263" r:id="rId9"/>
    <p:sldId id="264" r:id="rId10"/>
    <p:sldId id="274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EEBF7"/>
    <a:srgbClr val="FFFF00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8B7C-2649-4837-8A8C-310E41721CA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09E5-7A87-436A-98B6-D0D8723D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1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22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6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3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3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52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7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2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6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6" y="260650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9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6" y="4965172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8" y="7845491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>
                <a:solidFill>
                  <a:schemeClr val="bg1"/>
                </a:solidFill>
              </a:rPr>
              <a:t>Contents_N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3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674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851F9-C410-4430-A939-F2495C3E2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4276D-BCBF-41B7-AD8B-F30FE6CB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FFEF9-4038-4976-B730-82AE39731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C9CB-C725-41B9-8C24-A19257DBB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328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EA710-8E72-43CE-B351-487515F44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452A7-695A-4894-8EA2-75475FA17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6432C-95DA-44A9-978E-2C821B013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8F8ED-5631-4C92-88B2-F5D59A17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384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2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9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5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0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8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2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6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6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0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9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1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D97A07A-F3AE-4372-A9B4-89F36D141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66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B011-0E9E-4BA4-B04F-C08E3862E94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937E-A971-4FB6-BA1A-D5263C3C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2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2DB1-1BF1-4FD7-8920-8FEEFC1AC9F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A5B8-2277-4AA6-9479-48B9E75D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A2DBC3-284E-4C10-AA33-DB2DBA0F0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48046AB-65A7-493A-98BD-292D41512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" y="4325261"/>
            <a:ext cx="12191999" cy="25327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BDFC3D-4714-4C66-A4F6-808B2E878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7" y="246989"/>
            <a:ext cx="3387206" cy="1417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9E46D1-B4C2-4D4C-9E38-795EEB6FF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16" y="157398"/>
            <a:ext cx="2243020" cy="10235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DB995E-DE42-42A7-8912-578161642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79" y="181539"/>
            <a:ext cx="1605310" cy="574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B113F0-5CE1-46FB-95DC-B125045FD3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6" y="1551077"/>
            <a:ext cx="1495244" cy="6333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E65AAE6-23B5-46D8-9615-8AED374EDB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39" y="3103054"/>
            <a:ext cx="427526" cy="595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7B0B3-2914-4A5B-9729-6A46691004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160" y="0"/>
            <a:ext cx="4118268" cy="155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DFE6C-FF18-4536-A271-2447A2FF09AB}"/>
              </a:ext>
            </a:extLst>
          </p:cNvPr>
          <p:cNvSpPr txBox="1"/>
          <p:nvPr/>
        </p:nvSpPr>
        <p:spPr>
          <a:xfrm>
            <a:off x="3483043" y="1374608"/>
            <a:ext cx="60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24 –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1378" y="2181260"/>
            <a:ext cx="785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203200" y="10095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3: Tìm hình ảnh so sánh trong các đoạn thơ dưới đây và nêu tác dụng của nó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D26DDF-2416-46E4-0458-177DBFC37707}"/>
              </a:ext>
            </a:extLst>
          </p:cNvPr>
          <p:cNvCxnSpPr>
            <a:cxnSpLocks/>
          </p:cNvCxnSpPr>
          <p:nvPr/>
        </p:nvCxnSpPr>
        <p:spPr>
          <a:xfrm>
            <a:off x="9160170" y="516138"/>
            <a:ext cx="1825488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70B6D5-7AEC-BC61-8746-A2D1947E9919}"/>
              </a:ext>
            </a:extLst>
          </p:cNvPr>
          <p:cNvCxnSpPr>
            <a:cxnSpLocks/>
          </p:cNvCxnSpPr>
          <p:nvPr/>
        </p:nvCxnSpPr>
        <p:spPr>
          <a:xfrm>
            <a:off x="1765425" y="516138"/>
            <a:ext cx="2600561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6CA5F9B-C2B2-B1C2-0773-5399EA91A641}"/>
              </a:ext>
            </a:extLst>
          </p:cNvPr>
          <p:cNvSpPr txBox="1"/>
          <p:nvPr/>
        </p:nvSpPr>
        <p:spPr>
          <a:xfrm>
            <a:off x="1042980" y="676119"/>
            <a:ext cx="3394085" cy="2966557"/>
          </a:xfrm>
          <a:prstGeom prst="roundRect">
            <a:avLst/>
          </a:prstGeom>
          <a:solidFill>
            <a:srgbClr val="FF99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mãi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Tàu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vươn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trời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xoè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mưa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Ngô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80E8C4-349D-07A6-8180-F7BB4ED1E0C3}"/>
              </a:ext>
            </a:extLst>
          </p:cNvPr>
          <p:cNvSpPr/>
          <p:nvPr/>
        </p:nvSpPr>
        <p:spPr>
          <a:xfrm>
            <a:off x="830282" y="592827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AC0F041C-74DD-AE38-D6D7-0F3BA5A8B4F7}"/>
              </a:ext>
            </a:extLst>
          </p:cNvPr>
          <p:cNvSpPr txBox="1"/>
          <p:nvPr/>
        </p:nvSpPr>
        <p:spPr>
          <a:xfrm>
            <a:off x="880473" y="3828030"/>
            <a:ext cx="4422418" cy="2966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trắng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bông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Ồ,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ngủ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rửa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Thanh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9AE149-00DD-3143-95AE-375BD3B003CD}"/>
              </a:ext>
            </a:extLst>
          </p:cNvPr>
          <p:cNvSpPr/>
          <p:nvPr/>
        </p:nvSpPr>
        <p:spPr>
          <a:xfrm>
            <a:off x="848607" y="3697884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hlinkClick r:id="" action="ppaction://noaction"/>
            <a:extLst>
              <a:ext uri="{FF2B5EF4-FFF2-40B4-BE49-F238E27FC236}">
                <a16:creationId xmlns:a16="http://schemas.microsoft.com/office/drawing/2014/main" id="{31FD7DA4-5EBC-F3D6-833F-93CA3F98A944}"/>
              </a:ext>
            </a:extLst>
          </p:cNvPr>
          <p:cNvSpPr txBox="1"/>
          <p:nvPr/>
        </p:nvSpPr>
        <p:spPr>
          <a:xfrm>
            <a:off x="6828856" y="619568"/>
            <a:ext cx="4282052" cy="2841984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trăng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ngời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Trăng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đĩa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lửng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96126A-3B55-9B50-16F7-A1537BD22EDD}"/>
              </a:ext>
            </a:extLst>
          </p:cNvPr>
          <p:cNvSpPr/>
          <p:nvPr/>
        </p:nvSpPr>
        <p:spPr>
          <a:xfrm>
            <a:off x="6832345" y="561476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108343-2085-2659-BFD0-ACCA132E9B98}"/>
              </a:ext>
            </a:extLst>
          </p:cNvPr>
          <p:cNvSpPr txBox="1"/>
          <p:nvPr/>
        </p:nvSpPr>
        <p:spPr>
          <a:xfrm>
            <a:off x="7149543" y="3676497"/>
            <a:ext cx="3886249" cy="2966557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hôm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Mọc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nhỏ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mềm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Lâm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3000BC-1C35-03D1-2055-D662F41AB8B9}"/>
              </a:ext>
            </a:extLst>
          </p:cNvPr>
          <p:cNvSpPr/>
          <p:nvPr/>
        </p:nvSpPr>
        <p:spPr>
          <a:xfrm>
            <a:off x="6959549" y="3597354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hlinkClick r:id="" action="ppaction://noaction"/>
            <a:extLst>
              <a:ext uri="{FF2B5EF4-FFF2-40B4-BE49-F238E27FC236}">
                <a16:creationId xmlns:a16="http://schemas.microsoft.com/office/drawing/2014/main" id="{5144A4C5-ECDC-4E86-D87E-3B38E5F6C5AF}"/>
              </a:ext>
            </a:extLst>
          </p:cNvPr>
          <p:cNvSpPr txBox="1"/>
          <p:nvPr/>
        </p:nvSpPr>
        <p:spPr>
          <a:xfrm>
            <a:off x="1141448" y="1432416"/>
            <a:ext cx="812688" cy="510778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Tàu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" action="ppaction://noaction"/>
            <a:extLst>
              <a:ext uri="{FF2B5EF4-FFF2-40B4-BE49-F238E27FC236}">
                <a16:creationId xmlns:a16="http://schemas.microsoft.com/office/drawing/2014/main" id="{5FFC06C3-8231-F4D1-9AC7-281A3364F9BD}"/>
              </a:ext>
            </a:extLst>
          </p:cNvPr>
          <p:cNvSpPr txBox="1"/>
          <p:nvPr/>
        </p:nvSpPr>
        <p:spPr>
          <a:xfrm>
            <a:off x="1923955" y="1980820"/>
            <a:ext cx="642305" cy="510778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6B9075-476F-3D87-2EB7-BD4145689C88}"/>
              </a:ext>
            </a:extLst>
          </p:cNvPr>
          <p:cNvCxnSpPr>
            <a:cxnSpLocks/>
          </p:cNvCxnSpPr>
          <p:nvPr/>
        </p:nvCxnSpPr>
        <p:spPr>
          <a:xfrm>
            <a:off x="1237352" y="2436861"/>
            <a:ext cx="2378189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7BE8F0-559D-F5EA-5DBE-0E7F7A7EBDF7}"/>
              </a:ext>
            </a:extLst>
          </p:cNvPr>
          <p:cNvCxnSpPr>
            <a:cxnSpLocks/>
          </p:cNvCxnSpPr>
          <p:nvPr/>
        </p:nvCxnSpPr>
        <p:spPr>
          <a:xfrm>
            <a:off x="1337007" y="1863713"/>
            <a:ext cx="2454704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EC88786C-115B-F8EA-E2C2-71067AA46AD4}"/>
              </a:ext>
            </a:extLst>
          </p:cNvPr>
          <p:cNvSpPr txBox="1"/>
          <p:nvPr/>
        </p:nvSpPr>
        <p:spPr>
          <a:xfrm>
            <a:off x="6951079" y="1822148"/>
            <a:ext cx="1035785" cy="51077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Trăng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id="{711813A3-119F-06C3-F609-8F181EFD8F40}"/>
              </a:ext>
            </a:extLst>
          </p:cNvPr>
          <p:cNvSpPr txBox="1"/>
          <p:nvPr/>
        </p:nvSpPr>
        <p:spPr>
          <a:xfrm>
            <a:off x="9583022" y="1822148"/>
            <a:ext cx="778797" cy="51077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đĩa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B9225F-49A6-A624-0C55-827C173A6506}"/>
              </a:ext>
            </a:extLst>
          </p:cNvPr>
          <p:cNvCxnSpPr>
            <a:cxnSpLocks/>
          </p:cNvCxnSpPr>
          <p:nvPr/>
        </p:nvCxnSpPr>
        <p:spPr>
          <a:xfrm>
            <a:off x="7135855" y="2236209"/>
            <a:ext cx="3040825" cy="5913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4F9F1247-7A50-7521-C5CA-D7610B975C9B}"/>
              </a:ext>
            </a:extLst>
          </p:cNvPr>
          <p:cNvSpPr txBox="1"/>
          <p:nvPr/>
        </p:nvSpPr>
        <p:spPr>
          <a:xfrm>
            <a:off x="984474" y="4021039"/>
            <a:ext cx="1209803" cy="4937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Sương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172F4A1-C7E9-D2FF-D0E2-D7A5DDC3E507}"/>
              </a:ext>
            </a:extLst>
          </p:cNvPr>
          <p:cNvSpPr txBox="1"/>
          <p:nvPr/>
        </p:nvSpPr>
        <p:spPr>
          <a:xfrm>
            <a:off x="3029629" y="4574881"/>
            <a:ext cx="1904900" cy="51077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hăn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bông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4C4DE8-73A5-440C-3DF1-4389DA144D52}"/>
              </a:ext>
            </a:extLst>
          </p:cNvPr>
          <p:cNvCxnSpPr>
            <a:cxnSpLocks/>
          </p:cNvCxnSpPr>
          <p:nvPr/>
        </p:nvCxnSpPr>
        <p:spPr>
          <a:xfrm>
            <a:off x="1139152" y="5002345"/>
            <a:ext cx="3499732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CFCFB6-9CE2-1ADE-4DF0-16F017F606C4}"/>
              </a:ext>
            </a:extLst>
          </p:cNvPr>
          <p:cNvCxnSpPr>
            <a:cxnSpLocks/>
          </p:cNvCxnSpPr>
          <p:nvPr/>
        </p:nvCxnSpPr>
        <p:spPr>
          <a:xfrm>
            <a:off x="1139152" y="4472821"/>
            <a:ext cx="3733585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FE71C221-8F79-7450-0AEF-0318E5F91107}"/>
              </a:ext>
            </a:extLst>
          </p:cNvPr>
          <p:cNvSpPr txBox="1"/>
          <p:nvPr/>
        </p:nvSpPr>
        <p:spPr>
          <a:xfrm>
            <a:off x="7221090" y="5476079"/>
            <a:ext cx="603519" cy="5107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Lá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" action="ppaction://noaction"/>
            <a:extLst>
              <a:ext uri="{FF2B5EF4-FFF2-40B4-BE49-F238E27FC236}">
                <a16:creationId xmlns:a16="http://schemas.microsoft.com/office/drawing/2014/main" id="{C84D576D-2E88-8947-13D9-9515A03EF1E2}"/>
              </a:ext>
            </a:extLst>
          </p:cNvPr>
          <p:cNvSpPr txBox="1"/>
          <p:nvPr/>
        </p:nvSpPr>
        <p:spPr>
          <a:xfrm>
            <a:off x="9214417" y="5470434"/>
            <a:ext cx="913687" cy="493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mây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D6B977-4C36-7269-488D-ECAA4EAAED6B}"/>
              </a:ext>
            </a:extLst>
          </p:cNvPr>
          <p:cNvCxnSpPr>
            <a:cxnSpLocks/>
          </p:cNvCxnSpPr>
          <p:nvPr/>
        </p:nvCxnSpPr>
        <p:spPr>
          <a:xfrm>
            <a:off x="7348294" y="5883868"/>
            <a:ext cx="2516142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627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 animBg="1"/>
      <p:bldP spid="17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1" y="1438454"/>
            <a:ext cx="7103906" cy="213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gương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9891" y="4118086"/>
            <a:ext cx="5883564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361" y="2066527"/>
            <a:ext cx="71039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giới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thiệu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97766" y="1668827"/>
            <a:ext cx="7242751" cy="1142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49513" y="1485236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375232" y="3547257"/>
            <a:ext cx="2166805" cy="106268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>
              <a:defRPr/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cxnSp>
        <p:nvCxnSpPr>
          <p:cNvPr id="25" name="直接箭头连接符 24"/>
          <p:cNvCxnSpPr>
            <a:stCxn id="24" idx="5"/>
            <a:endCxn id="22" idx="1"/>
          </p:cNvCxnSpPr>
          <p:nvPr/>
        </p:nvCxnSpPr>
        <p:spPr>
          <a:xfrm flipV="1">
            <a:off x="2276365" y="2316545"/>
            <a:ext cx="1121400" cy="1230713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4" idx="0"/>
            <a:endCxn id="29" idx="1"/>
          </p:cNvCxnSpPr>
          <p:nvPr/>
        </p:nvCxnSpPr>
        <p:spPr>
          <a:xfrm flipV="1">
            <a:off x="2542038" y="3847889"/>
            <a:ext cx="823284" cy="230711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  <a:endCxn id="32" idx="1"/>
          </p:cNvCxnSpPr>
          <p:nvPr/>
        </p:nvCxnSpPr>
        <p:spPr>
          <a:xfrm>
            <a:off x="2276365" y="4609941"/>
            <a:ext cx="1121400" cy="1061847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365322" y="3345443"/>
            <a:ext cx="7242751" cy="1004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49513" y="3159117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9849" y="3582540"/>
            <a:ext cx="6950315" cy="707896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97766" y="5034918"/>
            <a:ext cx="7242751" cy="11405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endParaRPr lang="zh-CN" altLang="en-US" sz="134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49513" y="4851325"/>
            <a:ext cx="5302072" cy="449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 defTabSz="1219170"/>
            <a:r>
              <a:rPr lang="en-US" altLang="zh-CN" sz="2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0969" y="5345328"/>
            <a:ext cx="6729409" cy="707896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DBD65091-FCAD-4DD0-AD5D-0CF1A26DD345}"/>
              </a:ext>
            </a:extLst>
          </p:cNvPr>
          <p:cNvSpPr txBox="1"/>
          <p:nvPr/>
        </p:nvSpPr>
        <p:spPr>
          <a:xfrm>
            <a:off x="3654459" y="2119620"/>
            <a:ext cx="6915705" cy="400120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 defTabSz="1219170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5139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94FF2AA-0804-4CAF-803C-E14F764E7A95}"/>
              </a:ext>
            </a:extLst>
          </p:cNvPr>
          <p:cNvGraphicFramePr>
            <a:graphicFrameLocks noGrp="1"/>
          </p:cNvGraphicFramePr>
          <p:nvPr/>
        </p:nvGraphicFramePr>
        <p:xfrm>
          <a:off x="5573066" y="2231470"/>
          <a:ext cx="5554280" cy="3168250"/>
        </p:xfrm>
        <a:graphic>
          <a:graphicData uri="http://schemas.openxmlformats.org/drawingml/2006/table">
            <a:tbl>
              <a:tblPr firstRow="1" bandRow="1"/>
              <a:tblGrid>
                <a:gridCol w="2777140">
                  <a:extLst>
                    <a:ext uri="{9D8B030D-6E8A-4147-A177-3AD203B41FA5}">
                      <a16:colId xmlns:a16="http://schemas.microsoft.com/office/drawing/2014/main" val="2291636980"/>
                    </a:ext>
                  </a:extLst>
                </a:gridCol>
                <a:gridCol w="2777140">
                  <a:extLst>
                    <a:ext uri="{9D8B030D-6E8A-4147-A177-3AD203B41FA5}">
                      <a16:colId xmlns:a16="http://schemas.microsoft.com/office/drawing/2014/main" val="2495621826"/>
                    </a:ext>
                  </a:extLst>
                </a:gridCol>
              </a:tblGrid>
              <a:tr h="6336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endParaRPr 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95564"/>
                  </a:ext>
                </a:extLst>
              </a:tr>
              <a:tr h="633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đạc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95240"/>
                  </a:ext>
                </a:extLst>
              </a:tr>
              <a:tr h="633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21581"/>
                  </a:ext>
                </a:extLst>
              </a:tr>
              <a:tr h="633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80126"/>
                  </a:ext>
                </a:extLst>
              </a:tr>
              <a:tr h="633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6512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357DD0F-6012-4B91-B44F-EB15C72B1848}"/>
              </a:ext>
            </a:extLst>
          </p:cNvPr>
          <p:cNvSpPr txBox="1"/>
          <p:nvPr/>
        </p:nvSpPr>
        <p:spPr>
          <a:xfrm>
            <a:off x="1235134" y="445029"/>
            <a:ext cx="913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1. Tìm từ ngữ về bạn trong nhà theo hai nhóm: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60E2C5-5D15-405A-9FF3-884DDAE5382E}"/>
              </a:ext>
            </a:extLst>
          </p:cNvPr>
          <p:cNvCxnSpPr>
            <a:cxnSpLocks/>
          </p:cNvCxnSpPr>
          <p:nvPr/>
        </p:nvCxnSpPr>
        <p:spPr>
          <a:xfrm>
            <a:off x="4893972" y="953539"/>
            <a:ext cx="2228045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97BC75-9C9C-4D28-8AE2-80F65CFF78D9}"/>
              </a:ext>
            </a:extLst>
          </p:cNvPr>
          <p:cNvCxnSpPr>
            <a:cxnSpLocks/>
          </p:cNvCxnSpPr>
          <p:nvPr/>
        </p:nvCxnSpPr>
        <p:spPr>
          <a:xfrm>
            <a:off x="8252272" y="954578"/>
            <a:ext cx="1432641" cy="11997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46FE8A-4E40-486A-9AC3-CE496DB7121B}"/>
              </a:ext>
            </a:extLst>
          </p:cNvPr>
          <p:cNvCxnSpPr>
            <a:cxnSpLocks/>
          </p:cNvCxnSpPr>
          <p:nvPr/>
        </p:nvCxnSpPr>
        <p:spPr>
          <a:xfrm>
            <a:off x="3168203" y="953539"/>
            <a:ext cx="1172436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C752639-F829-B504-FEF2-9C1237489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892" y="2971699"/>
            <a:ext cx="1325548" cy="2197583"/>
          </a:xfrm>
          <a:prstGeom prst="rect">
            <a:avLst/>
          </a:prstGeom>
        </p:spPr>
      </p:pic>
      <p:pic>
        <p:nvPicPr>
          <p:cNvPr id="4" name="Picture 3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059AD18E-CD20-769F-1F6B-0C55BA69E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9" y="4070491"/>
            <a:ext cx="3936688" cy="233892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6D84229-EF07-207A-6E1B-E86EA241C7FD}"/>
              </a:ext>
            </a:extLst>
          </p:cNvPr>
          <p:cNvSpPr/>
          <p:nvPr/>
        </p:nvSpPr>
        <p:spPr>
          <a:xfrm>
            <a:off x="4156364" y="1662545"/>
            <a:ext cx="1964505" cy="1242883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</p:spTree>
    <p:extLst>
      <p:ext uri="{BB962C8B-B14F-4D97-AF65-F5344CB8AC3E}">
        <p14:creationId xmlns:p14="http://schemas.microsoft.com/office/powerpoint/2010/main" val="3272796527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94FF2AA-0804-4CAF-803C-E14F764E7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16798"/>
              </p:ext>
            </p:extLst>
          </p:nvPr>
        </p:nvGraphicFramePr>
        <p:xfrm>
          <a:off x="2163648" y="1471616"/>
          <a:ext cx="8358390" cy="3757206"/>
        </p:xfrm>
        <a:graphic>
          <a:graphicData uri="http://schemas.openxmlformats.org/drawingml/2006/table">
            <a:tbl>
              <a:tblPr firstRow="1" bandRow="1"/>
              <a:tblGrid>
                <a:gridCol w="4179195">
                  <a:extLst>
                    <a:ext uri="{9D8B030D-6E8A-4147-A177-3AD203B41FA5}">
                      <a16:colId xmlns:a16="http://schemas.microsoft.com/office/drawing/2014/main" val="2291636980"/>
                    </a:ext>
                  </a:extLst>
                </a:gridCol>
                <a:gridCol w="4179195">
                  <a:extLst>
                    <a:ext uri="{9D8B030D-6E8A-4147-A177-3AD203B41FA5}">
                      <a16:colId xmlns:a16="http://schemas.microsoft.com/office/drawing/2014/main" val="2495621826"/>
                    </a:ext>
                  </a:extLst>
                </a:gridCol>
              </a:tblGrid>
              <a:tr h="9337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95564"/>
                  </a:ext>
                </a:extLst>
              </a:tr>
              <a:tr h="933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95240"/>
                  </a:ext>
                </a:extLst>
              </a:tr>
              <a:tr h="1889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ngỗng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ti vi,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2158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357DD0F-6012-4B91-B44F-EB15C72B1848}"/>
              </a:ext>
            </a:extLst>
          </p:cNvPr>
          <p:cNvSpPr txBox="1"/>
          <p:nvPr/>
        </p:nvSpPr>
        <p:spPr>
          <a:xfrm>
            <a:off x="1235134" y="445029"/>
            <a:ext cx="913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Bài 1. Tìm từ ngữ về bạn trong nhà theo hai nhóm: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448532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1449238" y="579924"/>
            <a:ext cx="95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/>
              <a:t>Bài 2: Đọc đoạn văn dưới đây và trả lời câu hỏi</a:t>
            </a:r>
            <a:r>
              <a:rPr lang="nl-NL" sz="2800" dirty="0"/>
              <a:t>. 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AF07F-EACB-470C-B480-6AAC7E9B8ED3}"/>
              </a:ext>
            </a:extLst>
          </p:cNvPr>
          <p:cNvSpPr txBox="1"/>
          <p:nvPr/>
        </p:nvSpPr>
        <p:spPr>
          <a:xfrm>
            <a:off x="2904114" y="4645536"/>
            <a:ext cx="8585043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buồm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B50DF4-90AA-4AEE-A52B-E68E83CDFDE4}"/>
              </a:ext>
            </a:extLst>
          </p:cNvPr>
          <p:cNvSpPr txBox="1"/>
          <p:nvPr/>
        </p:nvSpPr>
        <p:spPr>
          <a:xfrm>
            <a:off x="2240282" y="5343205"/>
            <a:ext cx="8362791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nhấp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DC504-5F3E-46B5-A808-A17E31020EDC}"/>
              </a:ext>
            </a:extLst>
          </p:cNvPr>
          <p:cNvSpPr/>
          <p:nvPr/>
        </p:nvSpPr>
        <p:spPr>
          <a:xfrm>
            <a:off x="430889" y="5246757"/>
            <a:ext cx="2038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D26DDF-2416-46E4-0458-177DBFC37707}"/>
              </a:ext>
            </a:extLst>
          </p:cNvPr>
          <p:cNvCxnSpPr>
            <a:cxnSpLocks/>
          </p:cNvCxnSpPr>
          <p:nvPr/>
        </p:nvCxnSpPr>
        <p:spPr>
          <a:xfrm>
            <a:off x="6376403" y="995104"/>
            <a:ext cx="2228045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70B6D5-7AEC-BC61-8746-A2D1947E9919}"/>
              </a:ext>
            </a:extLst>
          </p:cNvPr>
          <p:cNvCxnSpPr>
            <a:cxnSpLocks/>
          </p:cNvCxnSpPr>
          <p:nvPr/>
        </p:nvCxnSpPr>
        <p:spPr>
          <a:xfrm>
            <a:off x="2406198" y="995104"/>
            <a:ext cx="2041111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CB96FB-EF47-41D3-1638-BDA91DCF4CB6}"/>
              </a:ext>
            </a:extLst>
          </p:cNvPr>
          <p:cNvSpPr txBox="1"/>
          <p:nvPr/>
        </p:nvSpPr>
        <p:spPr>
          <a:xfrm>
            <a:off x="1801545" y="1672392"/>
            <a:ext cx="9240266" cy="2267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bay.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B70352-DD0C-3270-2602-63123E87F5A2}"/>
              </a:ext>
            </a:extLst>
          </p:cNvPr>
          <p:cNvCxnSpPr>
            <a:cxnSpLocks/>
          </p:cNvCxnSpPr>
          <p:nvPr/>
        </p:nvCxnSpPr>
        <p:spPr>
          <a:xfrm>
            <a:off x="8950040" y="2965410"/>
            <a:ext cx="1479133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5FF01C-65A5-73DA-5991-C83FC8839E89}"/>
              </a:ext>
            </a:extLst>
          </p:cNvPr>
          <p:cNvCxnSpPr>
            <a:cxnSpLocks/>
          </p:cNvCxnSpPr>
          <p:nvPr/>
        </p:nvCxnSpPr>
        <p:spPr>
          <a:xfrm>
            <a:off x="6788728" y="3415145"/>
            <a:ext cx="2092037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0A47BC-B4FA-441D-5718-9CC0BEFF1F6A}"/>
              </a:ext>
            </a:extLst>
          </p:cNvPr>
          <p:cNvCxnSpPr>
            <a:cxnSpLocks/>
          </p:cNvCxnSpPr>
          <p:nvPr/>
        </p:nvCxnSpPr>
        <p:spPr>
          <a:xfrm>
            <a:off x="3398326" y="3843524"/>
            <a:ext cx="1479133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5E57B-130F-77A1-7A5F-2826FD5F3E86}"/>
              </a:ext>
            </a:extLst>
          </p:cNvPr>
          <p:cNvCxnSpPr>
            <a:cxnSpLocks/>
          </p:cNvCxnSpPr>
          <p:nvPr/>
        </p:nvCxnSpPr>
        <p:spPr>
          <a:xfrm>
            <a:off x="7126514" y="3843524"/>
            <a:ext cx="972457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336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1449238" y="579924"/>
            <a:ext cx="95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2: Đọc đoạn văn dưới đây và trả lời câu hỏi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AF07F-EACB-470C-B480-6AAC7E9B8ED3}"/>
              </a:ext>
            </a:extLst>
          </p:cNvPr>
          <p:cNvSpPr txBox="1"/>
          <p:nvPr/>
        </p:nvSpPr>
        <p:spPr>
          <a:xfrm>
            <a:off x="2765842" y="4020548"/>
            <a:ext cx="8585043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B50DF4-90AA-4AEE-A52B-E68E83CDFDE4}"/>
              </a:ext>
            </a:extLst>
          </p:cNvPr>
          <p:cNvSpPr txBox="1"/>
          <p:nvPr/>
        </p:nvSpPr>
        <p:spPr>
          <a:xfrm>
            <a:off x="2179378" y="4970718"/>
            <a:ext cx="8362791" cy="5749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D26DDF-2416-46E4-0458-177DBFC37707}"/>
              </a:ext>
            </a:extLst>
          </p:cNvPr>
          <p:cNvCxnSpPr>
            <a:cxnSpLocks/>
          </p:cNvCxnSpPr>
          <p:nvPr/>
        </p:nvCxnSpPr>
        <p:spPr>
          <a:xfrm>
            <a:off x="6376403" y="995104"/>
            <a:ext cx="2228045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70B6D5-7AEC-BC61-8746-A2D1947E9919}"/>
              </a:ext>
            </a:extLst>
          </p:cNvPr>
          <p:cNvCxnSpPr>
            <a:cxnSpLocks/>
          </p:cNvCxnSpPr>
          <p:nvPr/>
        </p:nvCxnSpPr>
        <p:spPr>
          <a:xfrm>
            <a:off x="2406198" y="995104"/>
            <a:ext cx="2041111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CB96FB-EF47-41D3-1638-BDA91DCF4CB6}"/>
              </a:ext>
            </a:extLst>
          </p:cNvPr>
          <p:cNvSpPr txBox="1"/>
          <p:nvPr/>
        </p:nvSpPr>
        <p:spPr>
          <a:xfrm>
            <a:off x="1801545" y="1672392"/>
            <a:ext cx="9240266" cy="2267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mênh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mênh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ửng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B70352-DD0C-3270-2602-63123E87F5A2}"/>
              </a:ext>
            </a:extLst>
          </p:cNvPr>
          <p:cNvCxnSpPr>
            <a:cxnSpLocks/>
          </p:cNvCxnSpPr>
          <p:nvPr/>
        </p:nvCxnSpPr>
        <p:spPr>
          <a:xfrm>
            <a:off x="8950040" y="2965410"/>
            <a:ext cx="1479133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5FF01C-65A5-73DA-5991-C83FC8839E89}"/>
              </a:ext>
            </a:extLst>
          </p:cNvPr>
          <p:cNvCxnSpPr>
            <a:cxnSpLocks/>
          </p:cNvCxnSpPr>
          <p:nvPr/>
        </p:nvCxnSpPr>
        <p:spPr>
          <a:xfrm>
            <a:off x="6788728" y="3415145"/>
            <a:ext cx="2092037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0A47BC-B4FA-441D-5718-9CC0BEFF1F6A}"/>
              </a:ext>
            </a:extLst>
          </p:cNvPr>
          <p:cNvCxnSpPr>
            <a:cxnSpLocks/>
          </p:cNvCxnSpPr>
          <p:nvPr/>
        </p:nvCxnSpPr>
        <p:spPr>
          <a:xfrm>
            <a:off x="3398326" y="3843524"/>
            <a:ext cx="1479133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5E57B-130F-77A1-7A5F-2826FD5F3E86}"/>
              </a:ext>
            </a:extLst>
          </p:cNvPr>
          <p:cNvCxnSpPr>
            <a:cxnSpLocks/>
          </p:cNvCxnSpPr>
          <p:nvPr/>
        </p:nvCxnSpPr>
        <p:spPr>
          <a:xfrm>
            <a:off x="7126514" y="3843524"/>
            <a:ext cx="972457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70A9F8-A0A9-A9DF-E09E-F76BD4809715}"/>
              </a:ext>
            </a:extLst>
          </p:cNvPr>
          <p:cNvSpPr txBox="1"/>
          <p:nvPr/>
        </p:nvSpPr>
        <p:spPr>
          <a:xfrm>
            <a:off x="2975303" y="4605648"/>
            <a:ext cx="85850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buồm trên sông được so sánh với con bướm nhỏ</a:t>
            </a: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500" dirty="0">
              <a:solidFill>
                <a:srgbClr val="99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CC2E5-5F2B-BC33-9A3B-9363E0799773}"/>
              </a:ext>
            </a:extLst>
          </p:cNvPr>
          <p:cNvSpPr txBox="1"/>
          <p:nvPr/>
        </p:nvSpPr>
        <p:spPr>
          <a:xfrm>
            <a:off x="3016181" y="5545619"/>
            <a:ext cx="77498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NL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sông nhấp nháy được ví với sao bay.</a:t>
            </a:r>
            <a:endParaRPr lang="vi-VN" sz="25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B41226-6FCB-4B6C-9739-87EEE02A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1449238" y="579924"/>
            <a:ext cx="9592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3: Tìm hình ảnh so sánh trong các đoạn thơ dưới đây và nêu tác dụng của nó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D26DDF-2416-46E4-0458-177DBFC37707}"/>
              </a:ext>
            </a:extLst>
          </p:cNvPr>
          <p:cNvCxnSpPr>
            <a:cxnSpLocks/>
          </p:cNvCxnSpPr>
          <p:nvPr/>
        </p:nvCxnSpPr>
        <p:spPr>
          <a:xfrm>
            <a:off x="1582732" y="1422671"/>
            <a:ext cx="1825488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70B6D5-7AEC-BC61-8746-A2D1947E9919}"/>
              </a:ext>
            </a:extLst>
          </p:cNvPr>
          <p:cNvCxnSpPr>
            <a:cxnSpLocks/>
          </p:cNvCxnSpPr>
          <p:nvPr/>
        </p:nvCxnSpPr>
        <p:spPr>
          <a:xfrm>
            <a:off x="2406198" y="995104"/>
            <a:ext cx="3163329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CA5F9B-C2B2-B1C2-0773-5399EA91A641}"/>
              </a:ext>
            </a:extLst>
          </p:cNvPr>
          <p:cNvSpPr txBox="1"/>
          <p:nvPr/>
        </p:nvSpPr>
        <p:spPr>
          <a:xfrm>
            <a:off x="1114068" y="1752234"/>
            <a:ext cx="3054950" cy="2145268"/>
          </a:xfrm>
          <a:prstGeom prst="roundRect">
            <a:avLst/>
          </a:prstGeom>
          <a:solidFill>
            <a:srgbClr val="FF99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vươn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trời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xoè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80E8C4-349D-07A6-8180-F7BB4ED1E0C3}"/>
              </a:ext>
            </a:extLst>
          </p:cNvPr>
          <p:cNvSpPr/>
          <p:nvPr/>
        </p:nvSpPr>
        <p:spPr>
          <a:xfrm>
            <a:off x="919695" y="1594993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AC0F041C-74DD-AE38-D6D7-0F3BA5A8B4F7}"/>
              </a:ext>
            </a:extLst>
          </p:cNvPr>
          <p:cNvSpPr txBox="1"/>
          <p:nvPr/>
        </p:nvSpPr>
        <p:spPr>
          <a:xfrm>
            <a:off x="1151120" y="3992849"/>
            <a:ext cx="4189644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viền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khan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bông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Ồ,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đang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rửa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Thanh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9AE149-00DD-3143-95AE-375BD3B003CD}"/>
              </a:ext>
            </a:extLst>
          </p:cNvPr>
          <p:cNvSpPr/>
          <p:nvPr/>
        </p:nvSpPr>
        <p:spPr>
          <a:xfrm>
            <a:off x="944780" y="3943671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hlinkClick r:id="" action="ppaction://noaction"/>
            <a:extLst>
              <a:ext uri="{FF2B5EF4-FFF2-40B4-BE49-F238E27FC236}">
                <a16:creationId xmlns:a16="http://schemas.microsoft.com/office/drawing/2014/main" id="{31FD7DA4-5EBC-F3D6-833F-93CA3F98A944}"/>
              </a:ext>
            </a:extLst>
          </p:cNvPr>
          <p:cNvSpPr txBox="1"/>
          <p:nvPr/>
        </p:nvSpPr>
        <p:spPr>
          <a:xfrm>
            <a:off x="6861257" y="1605024"/>
            <a:ext cx="4728577" cy="214526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ngời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lửng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Nhược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Thuỷ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96126A-3B55-9B50-16F7-A1537BD22EDD}"/>
              </a:ext>
            </a:extLst>
          </p:cNvPr>
          <p:cNvSpPr/>
          <p:nvPr/>
        </p:nvSpPr>
        <p:spPr>
          <a:xfrm>
            <a:off x="6861257" y="1361759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108343-2085-2659-BFD0-ACCA132E9B98}"/>
              </a:ext>
            </a:extLst>
          </p:cNvPr>
          <p:cNvSpPr txBox="1"/>
          <p:nvPr/>
        </p:nvSpPr>
        <p:spPr>
          <a:xfrm>
            <a:off x="6861258" y="3906168"/>
            <a:ext cx="3545486" cy="214526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Mọc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Lâm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3000BC-1C35-03D1-2055-D662F41AB8B9}"/>
              </a:ext>
            </a:extLst>
          </p:cNvPr>
          <p:cNvSpPr/>
          <p:nvPr/>
        </p:nvSpPr>
        <p:spPr>
          <a:xfrm>
            <a:off x="6810457" y="3763876"/>
            <a:ext cx="388745" cy="3651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876C11E-A0DE-625C-1152-10281E90B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77" y="2196176"/>
            <a:ext cx="1979120" cy="11345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5CB608-8A0C-CED1-096D-E0CE59B3C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937" y="2075581"/>
            <a:ext cx="2446077" cy="6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759</Words>
  <Application>Microsoft Office PowerPoint</Application>
  <PresentationFormat>Màn hình rộng</PresentationFormat>
  <Paragraphs>109</Paragraphs>
  <Slides>10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10</cp:lastModifiedBy>
  <cp:revision>52</cp:revision>
  <dcterms:created xsi:type="dcterms:W3CDTF">2022-08-14T03:29:48Z</dcterms:created>
  <dcterms:modified xsi:type="dcterms:W3CDTF">2024-12-24T02:13:54Z</dcterms:modified>
</cp:coreProperties>
</file>