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2" r:id="rId2"/>
    <p:sldId id="273" r:id="rId3"/>
    <p:sldId id="259" r:id="rId4"/>
    <p:sldId id="274" r:id="rId5"/>
    <p:sldId id="261" r:id="rId6"/>
    <p:sldId id="262" r:id="rId7"/>
    <p:sldId id="263" r:id="rId8"/>
    <p:sldId id="264" r:id="rId9"/>
    <p:sldId id="265" r:id="rId10"/>
    <p:sldId id="266" r:id="rId11"/>
    <p:sldId id="276" r:id="rId12"/>
    <p:sldId id="275" r:id="rId13"/>
    <p:sldId id="269" r:id="rId14"/>
    <p:sldId id="270"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FCC9B-DB84-4D38-82DE-4EC7093AD3E8}"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59984F-7C5A-4654-A41A-05D92F74FF63}" type="slidenum">
              <a:rPr lang="en-US" smtClean="0"/>
              <a:t>‹#›</a:t>
            </a:fld>
            <a:endParaRPr lang="en-US"/>
          </a:p>
        </p:txBody>
      </p:sp>
    </p:spTree>
    <p:extLst>
      <p:ext uri="{BB962C8B-B14F-4D97-AF65-F5344CB8AC3E}">
        <p14:creationId xmlns:p14="http://schemas.microsoft.com/office/powerpoint/2010/main" val="186390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730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36309E04-4649-4619-A034-C9E7928B9D4F}" type="slidenum">
              <a:rPr lang="en-US" smtClean="0"/>
              <a:t>8</a:t>
            </a:fld>
            <a:endParaRPr lang="en-US"/>
          </a:p>
        </p:txBody>
      </p:sp>
    </p:spTree>
    <p:extLst>
      <p:ext uri="{BB962C8B-B14F-4D97-AF65-F5344CB8AC3E}">
        <p14:creationId xmlns:p14="http://schemas.microsoft.com/office/powerpoint/2010/main" val="411759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10</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96843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059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14</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53288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1EDFBA9F-CF61-4E9C-87CD-AB0072051FB7}" type="slidenum">
              <a:rPr lang="zh-CN" altLang="en-US" smtClean="0">
                <a:solidFill>
                  <a:prstClr val="black"/>
                </a:solidFill>
                <a:latin typeface="等线" panose="020F0502020204030204"/>
              </a:rPr>
              <a:pPr>
                <a:defRPr/>
              </a:pPr>
              <a:t>15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24147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7EFCE7-277B-4C04-AF01-B58E18516553}"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2766875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EFCE7-277B-4C04-AF01-B58E18516553}"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779145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EFCE7-277B-4C04-AF01-B58E18516553}"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184651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text 2">
  <p:cSld name="One Column-text 2">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947933" y="1597333"/>
            <a:ext cx="82656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14666"/>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862733" y="4098300"/>
            <a:ext cx="6497200" cy="10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359862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714434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3586467" y="2123967"/>
            <a:ext cx="5019200" cy="52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9"/>
          <p:cNvSpPr txBox="1">
            <a:spLocks noGrp="1"/>
          </p:cNvSpPr>
          <p:nvPr>
            <p:ph type="subTitle" idx="1"/>
          </p:nvPr>
        </p:nvSpPr>
        <p:spPr>
          <a:xfrm>
            <a:off x="3365400" y="2822833"/>
            <a:ext cx="5461200" cy="191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133"/>
            </a:lvl1pPr>
            <a:lvl2pPr lvl="1" algn="ctr" rtl="0">
              <a:lnSpc>
                <a:spcPct val="100000"/>
              </a:lnSpc>
              <a:spcBef>
                <a:spcPts val="2133"/>
              </a:spcBef>
              <a:spcAft>
                <a:spcPts val="0"/>
              </a:spcAft>
              <a:buSzPts val="1500"/>
              <a:buNone/>
              <a:defRPr/>
            </a:lvl2pPr>
            <a:lvl3pPr lvl="2" algn="ctr" rtl="0">
              <a:lnSpc>
                <a:spcPct val="100000"/>
              </a:lnSpc>
              <a:spcBef>
                <a:spcPts val="2133"/>
              </a:spcBef>
              <a:spcAft>
                <a:spcPts val="0"/>
              </a:spcAft>
              <a:buSzPts val="1500"/>
              <a:buNone/>
              <a:defRPr/>
            </a:lvl3pPr>
            <a:lvl4pPr lvl="3" algn="ctr" rtl="0">
              <a:lnSpc>
                <a:spcPct val="100000"/>
              </a:lnSpc>
              <a:spcBef>
                <a:spcPts val="2133"/>
              </a:spcBef>
              <a:spcAft>
                <a:spcPts val="0"/>
              </a:spcAft>
              <a:buSzPts val="1500"/>
              <a:buNone/>
              <a:defRPr/>
            </a:lvl4pPr>
            <a:lvl5pPr lvl="4" algn="ctr" rtl="0">
              <a:lnSpc>
                <a:spcPct val="100000"/>
              </a:lnSpc>
              <a:spcBef>
                <a:spcPts val="2133"/>
              </a:spcBef>
              <a:spcAft>
                <a:spcPts val="0"/>
              </a:spcAft>
              <a:buSzPts val="1500"/>
              <a:buNone/>
              <a:defRPr/>
            </a:lvl5pPr>
            <a:lvl6pPr lvl="5" algn="ctr" rtl="0">
              <a:lnSpc>
                <a:spcPct val="100000"/>
              </a:lnSpc>
              <a:spcBef>
                <a:spcPts val="2133"/>
              </a:spcBef>
              <a:spcAft>
                <a:spcPts val="0"/>
              </a:spcAft>
              <a:buSzPts val="1500"/>
              <a:buNone/>
              <a:defRPr/>
            </a:lvl6pPr>
            <a:lvl7pPr lvl="6" algn="ctr" rtl="0">
              <a:lnSpc>
                <a:spcPct val="100000"/>
              </a:lnSpc>
              <a:spcBef>
                <a:spcPts val="2133"/>
              </a:spcBef>
              <a:spcAft>
                <a:spcPts val="0"/>
              </a:spcAft>
              <a:buSzPts val="1500"/>
              <a:buNone/>
              <a:defRPr/>
            </a:lvl7pPr>
            <a:lvl8pPr lvl="7" algn="ctr" rtl="0">
              <a:lnSpc>
                <a:spcPct val="100000"/>
              </a:lnSpc>
              <a:spcBef>
                <a:spcPts val="2133"/>
              </a:spcBef>
              <a:spcAft>
                <a:spcPts val="0"/>
              </a:spcAft>
              <a:buSzPts val="1500"/>
              <a:buNone/>
              <a:defRPr/>
            </a:lvl8pPr>
            <a:lvl9pPr lvl="8" algn="ctr" rtl="0">
              <a:lnSpc>
                <a:spcPct val="100000"/>
              </a:lnSpc>
              <a:spcBef>
                <a:spcPts val="2133"/>
              </a:spcBef>
              <a:spcAft>
                <a:spcPts val="2133"/>
              </a:spcAft>
              <a:buSzPts val="1500"/>
              <a:buNone/>
              <a:defRPr/>
            </a:lvl9pPr>
          </a:lstStyle>
          <a:p>
            <a:endParaRPr/>
          </a:p>
        </p:txBody>
      </p:sp>
    </p:spTree>
    <p:extLst>
      <p:ext uri="{BB962C8B-B14F-4D97-AF65-F5344CB8AC3E}">
        <p14:creationId xmlns:p14="http://schemas.microsoft.com/office/powerpoint/2010/main" val="1540185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7EFCE7-277B-4C04-AF01-B58E18516553}"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739870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7EFCE7-277B-4C04-AF01-B58E18516553}" type="datetimeFigureOut">
              <a:rPr lang="en-US" smtClean="0"/>
              <a:t>11/26/2024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350785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7EFCE7-277B-4C04-AF01-B58E18516553}"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104086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7EFCE7-277B-4C04-AF01-B58E18516553}" type="datetimeFigureOut">
              <a:rPr lang="en-US" smtClean="0"/>
              <a:t>11/26/2024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2705925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EFCE7-277B-4C04-AF01-B58E18516553}" type="datetimeFigureOut">
              <a:rPr lang="en-US" smtClean="0"/>
              <a:t>11/26/2024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132873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7EFCE7-277B-4C04-AF01-B58E18516553}" type="datetimeFigureOut">
              <a:rPr lang="en-US" smtClean="0"/>
              <a:t>11/26/2024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226296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7EFCE7-277B-4C04-AF01-B58E18516553}"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412673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7EFCE7-277B-4C04-AF01-B58E18516553}" type="datetimeFigureOut">
              <a:rPr lang="en-US" smtClean="0"/>
              <a:t>11/26/2024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3A5CE1-88A1-4A9A-A0DC-287CEAC59A5B}" type="slidenum">
              <a:rPr lang="en-US" smtClean="0"/>
              <a:t>‹#›</a:t>
            </a:fld>
            <a:endParaRPr lang="en-US"/>
          </a:p>
        </p:txBody>
      </p:sp>
    </p:spTree>
    <p:extLst>
      <p:ext uri="{BB962C8B-B14F-4D97-AF65-F5344CB8AC3E}">
        <p14:creationId xmlns:p14="http://schemas.microsoft.com/office/powerpoint/2010/main" val="2558425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EFCE7-277B-4C04-AF01-B58E18516553}" type="datetimeFigureOut">
              <a:rPr lang="en-US" smtClean="0"/>
              <a:t>11/26/2024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A5CE1-88A1-4A9A-A0DC-287CEAC59A5B}" type="slidenum">
              <a:rPr lang="en-US" smtClean="0"/>
              <a:t>‹#›</a:t>
            </a:fld>
            <a:endParaRPr lang="en-US"/>
          </a:p>
        </p:txBody>
      </p:sp>
    </p:spTree>
    <p:extLst>
      <p:ext uri="{BB962C8B-B14F-4D97-AF65-F5344CB8AC3E}">
        <p14:creationId xmlns:p14="http://schemas.microsoft.com/office/powerpoint/2010/main" val="3196755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8269E3-7F99-4F96-9B66-19EC8F04160D}"/>
              </a:ext>
            </a:extLst>
          </p:cNvPr>
          <p:cNvPicPr>
            <a:picLocks noChangeAspect="1"/>
          </p:cNvPicPr>
          <p:nvPr/>
        </p:nvPicPr>
        <p:blipFill>
          <a:blip r:embed="rId2"/>
          <a:stretch>
            <a:fillRect/>
          </a:stretch>
        </p:blipFill>
        <p:spPr>
          <a:xfrm>
            <a:off x="5105277" y="791170"/>
            <a:ext cx="2834886" cy="859611"/>
          </a:xfrm>
          <a:prstGeom prst="rect">
            <a:avLst/>
          </a:prstGeom>
        </p:spPr>
      </p:pic>
      <p:pic>
        <p:nvPicPr>
          <p:cNvPr id="3" name="Picture 2">
            <a:extLst>
              <a:ext uri="{FF2B5EF4-FFF2-40B4-BE49-F238E27FC236}">
                <a16:creationId xmlns:a16="http://schemas.microsoft.com/office/drawing/2014/main" id="{B2E99DCA-9B40-4766-93CC-39347905DE77}"/>
              </a:ext>
            </a:extLst>
          </p:cNvPr>
          <p:cNvPicPr>
            <a:picLocks noChangeAspect="1"/>
          </p:cNvPicPr>
          <p:nvPr/>
        </p:nvPicPr>
        <p:blipFill>
          <a:blip r:embed="rId3"/>
          <a:stretch>
            <a:fillRect/>
          </a:stretch>
        </p:blipFill>
        <p:spPr>
          <a:xfrm>
            <a:off x="2292739" y="1715473"/>
            <a:ext cx="8602202" cy="926672"/>
          </a:xfrm>
          <a:prstGeom prst="rect">
            <a:avLst/>
          </a:prstGeom>
        </p:spPr>
      </p:pic>
    </p:spTree>
    <p:extLst>
      <p:ext uri="{BB962C8B-B14F-4D97-AF65-F5344CB8AC3E}">
        <p14:creationId xmlns:p14="http://schemas.microsoft.com/office/powerpoint/2010/main" val="1252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箭头: 五边形 10">
            <a:extLst>
              <a:ext uri="{FF2B5EF4-FFF2-40B4-BE49-F238E27FC236}">
                <a16:creationId xmlns:a16="http://schemas.microsoft.com/office/drawing/2014/main" id="{33E4879D-B77F-47B4-91FB-8FAA5380224F}"/>
              </a:ext>
            </a:extLst>
          </p:cNvPr>
          <p:cNvSpPr/>
          <p:nvPr/>
        </p:nvSpPr>
        <p:spPr>
          <a:xfrm>
            <a:off x="3908979" y="2143880"/>
            <a:ext cx="2066365" cy="707886"/>
          </a:xfrm>
          <a:prstGeom prst="homePlate">
            <a:avLst/>
          </a:prstGeom>
          <a:solidFill>
            <a:srgbClr val="F67C08"/>
          </a:solidFill>
          <a:ln>
            <a:no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4" name="Picture 3"/>
          <p:cNvPicPr>
            <a:picLocks noChangeAspect="1"/>
          </p:cNvPicPr>
          <p:nvPr/>
        </p:nvPicPr>
        <p:blipFill>
          <a:blip r:embed="rId3"/>
          <a:stretch>
            <a:fillRect/>
          </a:stretch>
        </p:blipFill>
        <p:spPr>
          <a:xfrm>
            <a:off x="3935131" y="2174707"/>
            <a:ext cx="1914310" cy="646232"/>
          </a:xfrm>
          <a:prstGeom prst="rect">
            <a:avLst/>
          </a:prstGeom>
        </p:spPr>
      </p:pic>
      <p:pic>
        <p:nvPicPr>
          <p:cNvPr id="5" name="Picture 4">
            <a:extLst>
              <a:ext uri="{FF2B5EF4-FFF2-40B4-BE49-F238E27FC236}">
                <a16:creationId xmlns:a16="http://schemas.microsoft.com/office/drawing/2014/main" id="{3F93E4A8-1C0C-4B8E-845E-94FE4BFA23EA}"/>
              </a:ext>
            </a:extLst>
          </p:cNvPr>
          <p:cNvPicPr>
            <a:picLocks noChangeAspect="1"/>
          </p:cNvPicPr>
          <p:nvPr/>
        </p:nvPicPr>
        <p:blipFill>
          <a:blip r:embed="rId4"/>
          <a:stretch>
            <a:fillRect/>
          </a:stretch>
        </p:blipFill>
        <p:spPr>
          <a:xfrm>
            <a:off x="3693393" y="3056917"/>
            <a:ext cx="5419814" cy="1201016"/>
          </a:xfrm>
          <a:prstGeom prst="rect">
            <a:avLst/>
          </a:prstGeom>
        </p:spPr>
      </p:pic>
    </p:spTree>
    <p:extLst>
      <p:ext uri="{BB962C8B-B14F-4D97-AF65-F5344CB8AC3E}">
        <p14:creationId xmlns:p14="http://schemas.microsoft.com/office/powerpoint/2010/main" val="3194463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49777" y="1610391"/>
            <a:ext cx="3521655" cy="2270891"/>
            <a:chOff x="1478807" y="2285081"/>
            <a:chExt cx="3521655" cy="2270891"/>
          </a:xfrm>
        </p:grpSpPr>
        <p:pic>
          <p:nvPicPr>
            <p:cNvPr id="3" name="Picture 2"/>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4" name="Rectangle 3"/>
            <p:cNvSpPr/>
            <p:nvPr/>
          </p:nvSpPr>
          <p:spPr>
            <a:xfrm>
              <a:off x="2593990" y="3293264"/>
              <a:ext cx="1588897" cy="646331"/>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bài</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5" name="Group 4"/>
          <p:cNvGrpSpPr/>
          <p:nvPr/>
        </p:nvGrpSpPr>
        <p:grpSpPr>
          <a:xfrm>
            <a:off x="576171" y="4292406"/>
            <a:ext cx="3251857" cy="1846533"/>
            <a:chOff x="273950" y="4174854"/>
            <a:chExt cx="3562847" cy="2067213"/>
          </a:xfrm>
        </p:grpSpPr>
        <p:pic>
          <p:nvPicPr>
            <p:cNvPr id="6" name="Picture 5"/>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7" name="Rectangle 6"/>
            <p:cNvSpPr/>
            <p:nvPr/>
          </p:nvSpPr>
          <p:spPr>
            <a:xfrm>
              <a:off x="1296628" y="4994650"/>
              <a:ext cx="1500732" cy="646331"/>
            </a:xfrm>
            <a:prstGeom prst="rect">
              <a:avLst/>
            </a:prstGeom>
          </p:spPr>
          <p:txBody>
            <a:bodyPr wrap="none">
              <a:spAutoFit/>
            </a:bodyPr>
            <a:lstStyle/>
            <a:p>
              <a:pPr>
                <a:defRPr/>
              </a:pPr>
              <a:r>
                <a:rPr lang="en-US" sz="3600" b="1" kern="0" dirty="0" err="1">
                  <a:solidFill>
                    <a:prstClr val="black"/>
                  </a:solidFill>
                  <a:latin typeface="Calibri" panose="020F0502020204030204" pitchFamily="34" charset="0"/>
                  <a:cs typeface="Calibri" panose="020F0502020204030204" pitchFamily="34" charset="0"/>
                </a:rPr>
                <a:t>Tác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giả</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8" name="Group 7"/>
          <p:cNvGrpSpPr/>
          <p:nvPr/>
        </p:nvGrpSpPr>
        <p:grpSpPr>
          <a:xfrm>
            <a:off x="1944721" y="1587810"/>
            <a:ext cx="4605056" cy="2401208"/>
            <a:chOff x="6546138" y="1401960"/>
            <a:chExt cx="4605056" cy="2401208"/>
          </a:xfrm>
        </p:grpSpPr>
        <p:pic>
          <p:nvPicPr>
            <p:cNvPr id="9" name="Picture 8"/>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0" name="Rectangle 9"/>
            <p:cNvSpPr/>
            <p:nvPr/>
          </p:nvSpPr>
          <p:spPr>
            <a:xfrm>
              <a:off x="7838613" y="2188885"/>
              <a:ext cx="1938351"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cuốn</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sách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A97FC090-9E81-4076-9213-0FA12FD4E0A5}"/>
              </a:ext>
            </a:extLst>
          </p:cNvPr>
          <p:cNvGrpSpPr/>
          <p:nvPr/>
        </p:nvGrpSpPr>
        <p:grpSpPr>
          <a:xfrm>
            <a:off x="4084370" y="4015069"/>
            <a:ext cx="4605056" cy="2401208"/>
            <a:chOff x="6546138" y="1401960"/>
            <a:chExt cx="4605056" cy="2401208"/>
          </a:xfrm>
        </p:grpSpPr>
        <p:pic>
          <p:nvPicPr>
            <p:cNvPr id="12" name="Picture 11">
              <a:extLst>
                <a:ext uri="{FF2B5EF4-FFF2-40B4-BE49-F238E27FC236}">
                  <a16:creationId xmlns:a16="http://schemas.microsoft.com/office/drawing/2014/main" id="{9F87DE27-7073-465A-AC9F-F9764DB703D2}"/>
                </a:ext>
              </a:extLst>
            </p:cNvPr>
            <p:cNvPicPr>
              <a:picLocks noChangeAspect="1"/>
            </p:cNvPicPr>
            <p:nvPr/>
          </p:nvPicPr>
          <p:blipFill>
            <a:blip r:embed="rId6">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7">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3" name="Rectangle 12">
              <a:extLst>
                <a:ext uri="{FF2B5EF4-FFF2-40B4-BE49-F238E27FC236}">
                  <a16:creationId xmlns:a16="http://schemas.microsoft.com/office/drawing/2014/main" id="{E586D9CD-C8EB-4877-9D4B-D86F387CB8A8}"/>
                </a:ext>
              </a:extLst>
            </p:cNvPr>
            <p:cNvSpPr/>
            <p:nvPr/>
          </p:nvSpPr>
          <p:spPr>
            <a:xfrm>
              <a:off x="7793733" y="2188885"/>
              <a:ext cx="202811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Nhân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vật</a:t>
              </a:r>
              <a:r>
                <a:rPr lang="en-US" sz="3600" b="1" kern="0" dirty="0">
                  <a:solidFill>
                    <a:prstClr val="black"/>
                  </a:solidFill>
                  <a:latin typeface="Calibri" panose="020F0502020204030204" pitchFamily="34" charset="0"/>
                  <a:cs typeface="Calibri" panose="020F0502020204030204" pitchFamily="34" charset="0"/>
                </a:rPr>
                <a:t> </a:t>
              </a:r>
            </a:p>
            <a:p>
              <a:pPr algn="ctr">
                <a:defRPr/>
              </a:pPr>
              <a:r>
                <a:rPr lang="en-US" sz="3600" b="1" kern="0" dirty="0" err="1">
                  <a:solidFill>
                    <a:prstClr val="black"/>
                  </a:solidFill>
                  <a:latin typeface="Calibri" panose="020F0502020204030204" pitchFamily="34" charset="0"/>
                  <a:cs typeface="Calibri" panose="020F0502020204030204" pitchFamily="34" charset="0"/>
                </a:rPr>
                <a:t>em</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BDC92CAB-38A3-476F-AB69-A4BE6ACBFB71}"/>
              </a:ext>
            </a:extLst>
          </p:cNvPr>
          <p:cNvGrpSpPr/>
          <p:nvPr/>
        </p:nvGrpSpPr>
        <p:grpSpPr>
          <a:xfrm>
            <a:off x="7845991" y="3907280"/>
            <a:ext cx="4605056" cy="2401208"/>
            <a:chOff x="6546138" y="1401960"/>
            <a:chExt cx="4605056" cy="2401208"/>
          </a:xfrm>
        </p:grpSpPr>
        <p:pic>
          <p:nvPicPr>
            <p:cNvPr id="15" name="Picture 14">
              <a:extLst>
                <a:ext uri="{FF2B5EF4-FFF2-40B4-BE49-F238E27FC236}">
                  <a16:creationId xmlns:a16="http://schemas.microsoft.com/office/drawing/2014/main" id="{79020D7F-FD9E-466A-B815-5FCE8DEC146C}"/>
                </a:ext>
              </a:extLst>
            </p:cNvPr>
            <p:cNvPicPr>
              <a:picLocks noChangeAspect="1"/>
            </p:cNvPicPr>
            <p:nvPr/>
          </p:nvPicPr>
          <p:blipFill>
            <a:blip r:embed="rId6">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7">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6" name="Rectangle 15">
              <a:extLst>
                <a:ext uri="{FF2B5EF4-FFF2-40B4-BE49-F238E27FC236}">
                  <a16:creationId xmlns:a16="http://schemas.microsoft.com/office/drawing/2014/main" id="{0629405D-ECB7-445D-A580-030B92F8303D}"/>
                </a:ext>
              </a:extLst>
            </p:cNvPr>
            <p:cNvSpPr/>
            <p:nvPr/>
          </p:nvSpPr>
          <p:spPr>
            <a:xfrm>
              <a:off x="7831405" y="2188885"/>
              <a:ext cx="195277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Mức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độ</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sp>
        <p:nvSpPr>
          <p:cNvPr id="17" name="TextBox 16"/>
          <p:cNvSpPr txBox="1"/>
          <p:nvPr/>
        </p:nvSpPr>
        <p:spPr>
          <a:xfrm>
            <a:off x="653669" y="549512"/>
            <a:ext cx="10884396" cy="1055608"/>
          </a:xfrm>
          <a:prstGeom prst="roundRect">
            <a:avLst/>
          </a:prstGeom>
          <a:solidFill>
            <a:srgbClr val="FFDDEB"/>
          </a:solidFill>
        </p:spPr>
        <p:txBody>
          <a:bodyPr wrap="square" rtlCol="0">
            <a:spAutoFit/>
          </a:bodyPr>
          <a:lstStyle/>
          <a:p>
            <a:pPr algn="ctr">
              <a:defRPr/>
            </a:pPr>
            <a:r>
              <a:rPr lang="en-US" sz="2800" b="1" kern="0" dirty="0" smtClean="0">
                <a:solidFill>
                  <a:srgbClr val="002060"/>
                </a:solidFill>
                <a:latin typeface="Arial" panose="020B0604020202020204" pitchFamily="34" charset="0"/>
                <a:cs typeface="Arial" panose="020B0604020202020204" pitchFamily="34" charset="0"/>
              </a:rPr>
              <a:t>1</a:t>
            </a:r>
            <a:r>
              <a:rPr lang="en-US" sz="2800" kern="0" dirty="0" smtClean="0">
                <a:solidFill>
                  <a:srgbClr val="002060"/>
                </a:solidFill>
                <a:latin typeface="Arial" panose="020B0604020202020204" pitchFamily="34" charset="0"/>
                <a:cs typeface="Arial" panose="020B0604020202020204" pitchFamily="34" charset="0"/>
              </a:rPr>
              <a:t>. </a:t>
            </a:r>
            <a:r>
              <a:rPr lang="vi-VN" sz="2800" kern="0" dirty="0" smtClean="0">
                <a:solidFill>
                  <a:srgbClr val="002060"/>
                </a:solidFill>
                <a:cs typeface="Arial" panose="020B0604020202020204" pitchFamily="34" charset="0"/>
              </a:rPr>
              <a:t>Tìm </a:t>
            </a:r>
            <a:r>
              <a:rPr lang="vi-VN" sz="2800" kern="0" dirty="0">
                <a:solidFill>
                  <a:srgbClr val="002060"/>
                </a:solidFill>
                <a:cs typeface="Arial" panose="020B0604020202020204" pitchFamily="34" charset="0"/>
              </a:rPr>
              <a:t>đọc câu chuyện, bài văn, bài thơ,... về tình cảm của người thân trong gia </a:t>
            </a:r>
            <a:r>
              <a:rPr lang="vi-VN" sz="2800" kern="0" dirty="0" smtClean="0">
                <a:solidFill>
                  <a:srgbClr val="002060"/>
                </a:solidFill>
                <a:cs typeface="Arial" panose="020B0604020202020204" pitchFamily="34" charset="0"/>
              </a:rPr>
              <a:t>đình</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và</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viết</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phiếu</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đọc</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sách</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theo</a:t>
            </a:r>
            <a:r>
              <a:rPr lang="en-US" sz="2800" kern="0" dirty="0" smtClean="0">
                <a:solidFill>
                  <a:srgbClr val="002060"/>
                </a:solidFill>
                <a:latin typeface="Arial" panose="020B0604020202020204" pitchFamily="34" charset="0"/>
                <a:cs typeface="Arial" panose="020B0604020202020204" pitchFamily="34" charset="0"/>
              </a:rPr>
              <a:t> </a:t>
            </a:r>
            <a:r>
              <a:rPr lang="en-US" sz="2800" kern="0" dirty="0" err="1" smtClean="0">
                <a:solidFill>
                  <a:srgbClr val="002060"/>
                </a:solidFill>
                <a:latin typeface="Arial" panose="020B0604020202020204" pitchFamily="34" charset="0"/>
                <a:cs typeface="Arial" panose="020B0604020202020204" pitchFamily="34" charset="0"/>
              </a:rPr>
              <a:t>mẫu</a:t>
            </a:r>
            <a:endParaRPr lang="en-US" sz="2800" kern="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62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76D123-A3EF-475E-9E91-E6A69DCF2731}"/>
              </a:ext>
            </a:extLst>
          </p:cNvPr>
          <p:cNvPicPr>
            <a:picLocks noChangeAspect="1"/>
          </p:cNvPicPr>
          <p:nvPr/>
        </p:nvPicPr>
        <p:blipFill>
          <a:blip r:embed="rId2"/>
          <a:stretch>
            <a:fillRect/>
          </a:stretch>
        </p:blipFill>
        <p:spPr>
          <a:xfrm>
            <a:off x="3948329" y="857171"/>
            <a:ext cx="3897482" cy="1626851"/>
          </a:xfrm>
          <a:prstGeom prst="rect">
            <a:avLst/>
          </a:prstGeom>
        </p:spPr>
      </p:pic>
      <p:grpSp>
        <p:nvGrpSpPr>
          <p:cNvPr id="3" name="Group 2"/>
          <p:cNvGrpSpPr/>
          <p:nvPr/>
        </p:nvGrpSpPr>
        <p:grpSpPr>
          <a:xfrm>
            <a:off x="312410" y="4044559"/>
            <a:ext cx="3251857" cy="1846533"/>
            <a:chOff x="273950" y="4174854"/>
            <a:chExt cx="3562847" cy="2067213"/>
          </a:xfrm>
        </p:grpSpPr>
        <p:pic>
          <p:nvPicPr>
            <p:cNvPr id="4" name="Picture 3"/>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217" b="100000" l="9626" r="98663"/>
                      </a14:imgEffect>
                    </a14:imgLayer>
                  </a14:imgProps>
                </a:ext>
              </a:extLst>
            </a:blip>
            <a:stretch>
              <a:fillRect/>
            </a:stretch>
          </p:blipFill>
          <p:spPr>
            <a:xfrm>
              <a:off x="273950" y="4174854"/>
              <a:ext cx="3562847" cy="2067213"/>
            </a:xfrm>
            <a:prstGeom prst="rect">
              <a:avLst/>
            </a:prstGeom>
          </p:spPr>
        </p:pic>
        <p:sp>
          <p:nvSpPr>
            <p:cNvPr id="5" name="Rectangle 4"/>
            <p:cNvSpPr/>
            <p:nvPr/>
          </p:nvSpPr>
          <p:spPr>
            <a:xfrm>
              <a:off x="1296628" y="4994650"/>
              <a:ext cx="1500732" cy="646331"/>
            </a:xfrm>
            <a:prstGeom prst="rect">
              <a:avLst/>
            </a:prstGeom>
          </p:spPr>
          <p:txBody>
            <a:bodyPr wrap="none">
              <a:spAutoFit/>
            </a:bodyPr>
            <a:lstStyle/>
            <a:p>
              <a:pPr>
                <a:defRPr/>
              </a:pPr>
              <a:r>
                <a:rPr lang="en-US" sz="3600" b="1" kern="0" dirty="0" err="1">
                  <a:solidFill>
                    <a:prstClr val="black"/>
                  </a:solidFill>
                  <a:latin typeface="Calibri" panose="020F0502020204030204" pitchFamily="34" charset="0"/>
                  <a:cs typeface="Calibri" panose="020F0502020204030204" pitchFamily="34" charset="0"/>
                </a:rPr>
                <a:t>Tác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giả</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A97FC090-9E81-4076-9213-0FA12FD4E0A5}"/>
              </a:ext>
            </a:extLst>
          </p:cNvPr>
          <p:cNvGrpSpPr/>
          <p:nvPr/>
        </p:nvGrpSpPr>
        <p:grpSpPr>
          <a:xfrm>
            <a:off x="3314921" y="3916526"/>
            <a:ext cx="4605056" cy="2401208"/>
            <a:chOff x="6546138" y="1401960"/>
            <a:chExt cx="4605056" cy="2401208"/>
          </a:xfrm>
        </p:grpSpPr>
        <p:pic>
          <p:nvPicPr>
            <p:cNvPr id="7" name="Picture 6">
              <a:extLst>
                <a:ext uri="{FF2B5EF4-FFF2-40B4-BE49-F238E27FC236}">
                  <a16:creationId xmlns:a16="http://schemas.microsoft.com/office/drawing/2014/main" id="{9F87DE27-7073-465A-AC9F-F9764DB703D2}"/>
                </a:ext>
              </a:extLst>
            </p:cNvPr>
            <p:cNvPicPr>
              <a:picLocks noChangeAspect="1"/>
            </p:cNvPicPr>
            <p:nvPr/>
          </p:nvPicPr>
          <p:blipFill>
            <a:blip r:embed="rId5">
              <a:clrChange>
                <a:clrFrom>
                  <a:srgbClr val="FFFFFF"/>
                </a:clrFrom>
                <a:clrTo>
                  <a:srgbClr val="FFFFFF">
                    <a:alpha val="0"/>
                  </a:srgbClr>
                </a:clrTo>
              </a:clrChange>
              <a:duotone>
                <a:prstClr val="black"/>
                <a:schemeClr val="accent4">
                  <a:tint val="45000"/>
                  <a:satMod val="400000"/>
                </a:schemeClr>
              </a:duotone>
              <a:extLst>
                <a:ext uri="{BEBA8EAE-BF5A-486C-A8C5-ECC9F3942E4B}">
                  <a14:imgProps xmlns:a14="http://schemas.microsoft.com/office/drawing/2010/main">
                    <a14:imgLayer r:embed="rId6">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8" name="Rectangle 7">
              <a:extLst>
                <a:ext uri="{FF2B5EF4-FFF2-40B4-BE49-F238E27FC236}">
                  <a16:creationId xmlns:a16="http://schemas.microsoft.com/office/drawing/2014/main" id="{E586D9CD-C8EB-4877-9D4B-D86F387CB8A8}"/>
                </a:ext>
              </a:extLst>
            </p:cNvPr>
            <p:cNvSpPr/>
            <p:nvPr/>
          </p:nvSpPr>
          <p:spPr>
            <a:xfrm>
              <a:off x="7793733" y="2188885"/>
              <a:ext cx="202811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Nhân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vật</a:t>
              </a:r>
              <a:r>
                <a:rPr lang="en-US" sz="3600" b="1" kern="0" dirty="0">
                  <a:solidFill>
                    <a:prstClr val="black"/>
                  </a:solidFill>
                  <a:latin typeface="Calibri" panose="020F0502020204030204" pitchFamily="34" charset="0"/>
                  <a:cs typeface="Calibri" panose="020F0502020204030204" pitchFamily="34" charset="0"/>
                </a:rPr>
                <a:t> </a:t>
              </a:r>
            </a:p>
            <a:p>
              <a:pPr algn="ctr">
                <a:defRPr/>
              </a:pPr>
              <a:r>
                <a:rPr lang="en-US" sz="3600" b="1" kern="0" dirty="0" err="1">
                  <a:solidFill>
                    <a:prstClr val="black"/>
                  </a:solidFill>
                  <a:latin typeface="Calibri" panose="020F0502020204030204" pitchFamily="34" charset="0"/>
                  <a:cs typeface="Calibri" panose="020F0502020204030204" pitchFamily="34" charset="0"/>
                </a:rPr>
                <a:t>em</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DC92CAB-38A3-476F-AB69-A4BE6ACBFB71}"/>
              </a:ext>
            </a:extLst>
          </p:cNvPr>
          <p:cNvGrpSpPr/>
          <p:nvPr/>
        </p:nvGrpSpPr>
        <p:grpSpPr>
          <a:xfrm>
            <a:off x="7442461" y="3916526"/>
            <a:ext cx="4605056" cy="2401208"/>
            <a:chOff x="6546138" y="1401960"/>
            <a:chExt cx="4605056" cy="2401208"/>
          </a:xfrm>
        </p:grpSpPr>
        <p:pic>
          <p:nvPicPr>
            <p:cNvPr id="10" name="Picture 9">
              <a:extLst>
                <a:ext uri="{FF2B5EF4-FFF2-40B4-BE49-F238E27FC236}">
                  <a16:creationId xmlns:a16="http://schemas.microsoft.com/office/drawing/2014/main" id="{79020D7F-FD9E-466A-B815-5FCE8DEC146C}"/>
                </a:ext>
              </a:extLst>
            </p:cNvPr>
            <p:cNvPicPr>
              <a:picLocks noChangeAspect="1"/>
            </p:cNvPicPr>
            <p:nvPr/>
          </p:nvPicPr>
          <p:blipFill>
            <a:blip r:embed="rId5">
              <a:clrChange>
                <a:clrFrom>
                  <a:srgbClr val="FFFFFF"/>
                </a:clrFrom>
                <a:clrTo>
                  <a:srgbClr val="FFFFFF">
                    <a:alpha val="0"/>
                  </a:srgbClr>
                </a:clrTo>
              </a:clrChange>
              <a:duotone>
                <a:prstClr val="black"/>
                <a:schemeClr val="accent2">
                  <a:tint val="45000"/>
                  <a:satMod val="400000"/>
                </a:schemeClr>
              </a:duotone>
              <a:extLst>
                <a:ext uri="{BEBA8EAE-BF5A-486C-A8C5-ECC9F3942E4B}">
                  <a14:imgProps xmlns:a14="http://schemas.microsoft.com/office/drawing/2010/main">
                    <a14:imgLayer r:embed="rId6">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1" name="Rectangle 10">
              <a:extLst>
                <a:ext uri="{FF2B5EF4-FFF2-40B4-BE49-F238E27FC236}">
                  <a16:creationId xmlns:a16="http://schemas.microsoft.com/office/drawing/2014/main" id="{0629405D-ECB7-445D-A580-030B92F8303D}"/>
                </a:ext>
              </a:extLst>
            </p:cNvPr>
            <p:cNvSpPr/>
            <p:nvPr/>
          </p:nvSpPr>
          <p:spPr>
            <a:xfrm>
              <a:off x="7831405" y="2188885"/>
              <a:ext cx="1952779"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Mức</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độ</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err="1">
                  <a:solidFill>
                    <a:prstClr val="black"/>
                  </a:solidFill>
                  <a:latin typeface="Calibri" panose="020F0502020204030204" pitchFamily="34" charset="0"/>
                  <a:cs typeface="Calibri" panose="020F0502020204030204" pitchFamily="34" charset="0"/>
                </a:rPr>
                <a:t>yêu</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thích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371650" y="1768609"/>
            <a:ext cx="4605056" cy="2401208"/>
            <a:chOff x="6546138" y="1401960"/>
            <a:chExt cx="4605056" cy="2401208"/>
          </a:xfrm>
        </p:grpSpPr>
        <p:pic>
          <p:nvPicPr>
            <p:cNvPr id="13" name="Picture 12"/>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589" b="98630" l="10000" r="90000"/>
                      </a14:imgEffect>
                    </a14:imgLayer>
                  </a14:imgProps>
                </a:ext>
              </a:extLst>
            </a:blip>
            <a:stretch>
              <a:fillRect/>
            </a:stretch>
          </p:blipFill>
          <p:spPr>
            <a:xfrm>
              <a:off x="6546138" y="1401960"/>
              <a:ext cx="4605056" cy="2401208"/>
            </a:xfrm>
            <a:prstGeom prst="rect">
              <a:avLst/>
            </a:prstGeom>
          </p:spPr>
        </p:pic>
        <p:sp>
          <p:nvSpPr>
            <p:cNvPr id="14" name="Rectangle 13"/>
            <p:cNvSpPr/>
            <p:nvPr/>
          </p:nvSpPr>
          <p:spPr>
            <a:xfrm>
              <a:off x="7838613" y="2188885"/>
              <a:ext cx="1938351" cy="1200329"/>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cuốn</a:t>
              </a:r>
              <a:endParaRPr lang="en-US" sz="3600" b="1" kern="0" dirty="0">
                <a:solidFill>
                  <a:prstClr val="black"/>
                </a:solidFill>
                <a:latin typeface="Calibri" panose="020F0502020204030204" pitchFamily="34" charset="0"/>
                <a:cs typeface="Calibri" panose="020F0502020204030204" pitchFamily="34" charset="0"/>
              </a:endParaRPr>
            </a:p>
            <a:p>
              <a:pPr algn="ctr">
                <a:defRPr/>
              </a:pP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sách</a:t>
              </a:r>
              <a:endParaRPr lang="en-US" b="1" dirty="0">
                <a:solidFill>
                  <a:prstClr val="black"/>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196781" y="1869302"/>
            <a:ext cx="3521655" cy="2270891"/>
            <a:chOff x="1478807" y="2285081"/>
            <a:chExt cx="3521655" cy="2270891"/>
          </a:xfrm>
        </p:grpSpPr>
        <p:pic>
          <p:nvPicPr>
            <p:cNvPr id="16" name="Picture 15"/>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766" b="96094" l="9824" r="96474"/>
                      </a14:imgEffect>
                      <a14:imgEffect>
                        <a14:brightnessContrast contrast="40000"/>
                      </a14:imgEffect>
                    </a14:imgLayer>
                  </a14:imgProps>
                </a:ext>
              </a:extLst>
            </a:blip>
            <a:stretch>
              <a:fillRect/>
            </a:stretch>
          </p:blipFill>
          <p:spPr>
            <a:xfrm>
              <a:off x="1478807" y="2285081"/>
              <a:ext cx="3521655" cy="2270891"/>
            </a:xfrm>
            <a:prstGeom prst="rect">
              <a:avLst/>
            </a:prstGeom>
          </p:spPr>
        </p:pic>
        <p:sp>
          <p:nvSpPr>
            <p:cNvPr id="17" name="Rectangle 16"/>
            <p:cNvSpPr/>
            <p:nvPr/>
          </p:nvSpPr>
          <p:spPr>
            <a:xfrm>
              <a:off x="2593990" y="3293264"/>
              <a:ext cx="1588897" cy="646331"/>
            </a:xfrm>
            <a:prstGeom prst="rect">
              <a:avLst/>
            </a:prstGeom>
          </p:spPr>
          <p:txBody>
            <a:bodyPr wrap="none">
              <a:spAutoFit/>
            </a:bodyPr>
            <a:lstStyle/>
            <a:p>
              <a:pPr algn="ctr">
                <a:defRPr/>
              </a:pPr>
              <a:r>
                <a:rPr lang="en-US" sz="3600" b="1" kern="0" dirty="0" err="1">
                  <a:solidFill>
                    <a:prstClr val="black"/>
                  </a:solidFill>
                  <a:latin typeface="Calibri" panose="020F0502020204030204" pitchFamily="34" charset="0"/>
                  <a:cs typeface="Calibri" panose="020F0502020204030204" pitchFamily="34" charset="0"/>
                </a:rPr>
                <a:t>Tên</a:t>
              </a:r>
              <a:r>
                <a:rPr lang="en-US" sz="3600" b="1" kern="0" dirty="0">
                  <a:solidFill>
                    <a:prstClr val="black"/>
                  </a:solidFill>
                  <a:latin typeface="Calibri" panose="020F0502020204030204" pitchFamily="34" charset="0"/>
                  <a:cs typeface="Calibri" panose="020F0502020204030204" pitchFamily="34" charset="0"/>
                </a:rPr>
                <a:t> </a:t>
              </a:r>
              <a:r>
                <a:rPr lang="en-US" sz="3600" b="1" kern="0" dirty="0" err="1">
                  <a:solidFill>
                    <a:prstClr val="black"/>
                  </a:solidFill>
                  <a:latin typeface="Calibri" panose="020F0502020204030204" pitchFamily="34" charset="0"/>
                  <a:cs typeface="Calibri" panose="020F0502020204030204" pitchFamily="34" charset="0"/>
                </a:rPr>
                <a:t>bài</a:t>
              </a:r>
              <a:endParaRPr lang="en-US"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06517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9" name="TextBox 8"/>
          <p:cNvSpPr txBox="1"/>
          <p:nvPr/>
        </p:nvSpPr>
        <p:spPr>
          <a:xfrm>
            <a:off x="368710" y="1682937"/>
            <a:ext cx="11823290" cy="923330"/>
          </a:xfrm>
          <a:prstGeom prst="rect">
            <a:avLst/>
          </a:prstGeom>
          <a:noFill/>
        </p:spPr>
        <p:txBody>
          <a:bodyPr wrap="square" rtlCol="0">
            <a:spAutoFit/>
          </a:bodyPr>
          <a:lstStyle/>
          <a:p>
            <a:r>
              <a:rPr lang="en-US" sz="5400" b="1" dirty="0" smtClean="0">
                <a:solidFill>
                  <a:srgbClr val="FF0000"/>
                </a:solidFill>
                <a:latin typeface="Times New Roman" panose="02020603050405020304" pitchFamily="18" charset="0"/>
                <a:cs typeface="Times New Roman" panose="02020603050405020304" pitchFamily="18" charset="0"/>
              </a:rPr>
              <a:t>     VẬN DỤNG VÀ TRẢI NGHIỆM</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0702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430BFD-7D29-4535-A456-97332FA74169}"/>
              </a:ext>
            </a:extLst>
          </p:cNvPr>
          <p:cNvPicPr>
            <a:picLocks noChangeAspect="1"/>
          </p:cNvPicPr>
          <p:nvPr/>
        </p:nvPicPr>
        <p:blipFill>
          <a:blip r:embed="rId3"/>
          <a:stretch>
            <a:fillRect/>
          </a:stretch>
        </p:blipFill>
        <p:spPr>
          <a:xfrm>
            <a:off x="2630123" y="2522380"/>
            <a:ext cx="6931753" cy="2017951"/>
          </a:xfrm>
          <a:prstGeom prst="rect">
            <a:avLst/>
          </a:prstGeom>
        </p:spPr>
      </p:pic>
    </p:spTree>
    <p:extLst>
      <p:ext uri="{BB962C8B-B14F-4D97-AF65-F5344CB8AC3E}">
        <p14:creationId xmlns:p14="http://schemas.microsoft.com/office/powerpoint/2010/main" val="40526197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6">
            <a:extLst>
              <a:ext uri="{FF2B5EF4-FFF2-40B4-BE49-F238E27FC236}">
                <a16:creationId xmlns:a16="http://schemas.microsoft.com/office/drawing/2014/main" id="{B5FFE863-37B3-4F1A-8D55-751956D26D5A}"/>
              </a:ext>
            </a:extLst>
          </p:cNvPr>
          <p:cNvSpPr/>
          <p:nvPr/>
        </p:nvSpPr>
        <p:spPr>
          <a:xfrm>
            <a:off x="3783066" y="1850565"/>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1</a:t>
            </a:r>
            <a:endParaRPr lang="zh-CN" altLang="en-US" sz="3600" b="1" dirty="0">
              <a:solidFill>
                <a:srgbClr val="1E7D8A"/>
              </a:solidFill>
            </a:endParaRPr>
          </a:p>
        </p:txBody>
      </p:sp>
      <p:sp>
        <p:nvSpPr>
          <p:cNvPr id="16" name="Rectangle 15"/>
          <p:cNvSpPr/>
          <p:nvPr/>
        </p:nvSpPr>
        <p:spPr>
          <a:xfrm>
            <a:off x="4180887" y="1743539"/>
            <a:ext cx="5780346" cy="584775"/>
          </a:xfrm>
          <a:prstGeom prst="rect">
            <a:avLst/>
          </a:prstGeom>
        </p:spPr>
        <p:txBody>
          <a:bodyPr wrap="square">
            <a:spAutoFit/>
          </a:bodyPr>
          <a:lstStyle/>
          <a:p>
            <a:pPr>
              <a:defRPr/>
            </a:pPr>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làm</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8" name="Rectangle 17"/>
          <p:cNvSpPr/>
          <p:nvPr/>
        </p:nvSpPr>
        <p:spPr>
          <a:xfrm>
            <a:off x="4344232" y="2606212"/>
            <a:ext cx="6100248" cy="584775"/>
          </a:xfrm>
          <a:prstGeom prst="rect">
            <a:avLst/>
          </a:prstGeom>
        </p:spPr>
        <p:txBody>
          <a:bodyPr wrap="square">
            <a:spAutoFit/>
          </a:bodyPr>
          <a:lstStyle/>
          <a:p>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có</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thú</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smtClean="0">
                <a:solidFill>
                  <a:srgbClr val="1E7D8A"/>
                </a:solidFill>
                <a:latin typeface="Calibri" panose="020F0502020204030204" pitchFamily="34" charset="0"/>
                <a:cs typeface="Calibri" panose="020F0502020204030204" pitchFamily="34" charset="0"/>
              </a:rPr>
              <a:t>vị</a:t>
            </a:r>
            <a:r>
              <a:rPr lang="en-US" sz="3200" b="1" kern="0" dirty="0" smtClean="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9" name="矩形: 圆角 6">
            <a:extLst>
              <a:ext uri="{FF2B5EF4-FFF2-40B4-BE49-F238E27FC236}">
                <a16:creationId xmlns:a16="http://schemas.microsoft.com/office/drawing/2014/main" id="{B5FFE863-37B3-4F1A-8D55-751956D26D5A}"/>
              </a:ext>
            </a:extLst>
          </p:cNvPr>
          <p:cNvSpPr/>
          <p:nvPr/>
        </p:nvSpPr>
        <p:spPr>
          <a:xfrm>
            <a:off x="3904284" y="2770549"/>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2</a:t>
            </a:r>
            <a:endParaRPr lang="zh-CN" altLang="en-US" sz="3600" b="1" dirty="0">
              <a:solidFill>
                <a:srgbClr val="1E7D8A"/>
              </a:solidFill>
            </a:endParaRPr>
          </a:p>
        </p:txBody>
      </p:sp>
      <p:sp>
        <p:nvSpPr>
          <p:cNvPr id="10" name="Rectangle 9">
            <a:extLst>
              <a:ext uri="{FF2B5EF4-FFF2-40B4-BE49-F238E27FC236}">
                <a16:creationId xmlns:a16="http://schemas.microsoft.com/office/drawing/2014/main" id="{A8B4A801-BFDC-4A4C-B84F-56C1B63E1F00}"/>
              </a:ext>
            </a:extLst>
          </p:cNvPr>
          <p:cNvSpPr/>
          <p:nvPr/>
        </p:nvSpPr>
        <p:spPr>
          <a:xfrm>
            <a:off x="4344232" y="3429000"/>
            <a:ext cx="6100248" cy="1077218"/>
          </a:xfrm>
          <a:prstGeom prst="rect">
            <a:avLst/>
          </a:prstGeom>
        </p:spPr>
        <p:txBody>
          <a:bodyPr wrap="square">
            <a:spAutoFit/>
          </a:bodyPr>
          <a:lstStyle/>
          <a:p>
            <a:r>
              <a:rPr lang="en-US" sz="3200" b="1" kern="0" dirty="0" err="1">
                <a:solidFill>
                  <a:srgbClr val="1E7D8A"/>
                </a:solidFill>
                <a:latin typeface="Calibri" panose="020F0502020204030204" pitchFamily="34" charset="0"/>
                <a:cs typeface="Calibri" panose="020F0502020204030204" pitchFamily="34" charset="0"/>
              </a:rPr>
              <a:t>Em</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học</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hỏi</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được</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điều</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gì</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từ</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nhân</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vật</a:t>
            </a:r>
            <a:r>
              <a:rPr lang="en-US" sz="3200" b="1" kern="0" dirty="0">
                <a:solidFill>
                  <a:srgbClr val="1E7D8A"/>
                </a:solidFill>
                <a:latin typeface="Calibri" panose="020F0502020204030204" pitchFamily="34" charset="0"/>
                <a:cs typeface="Calibri" panose="020F0502020204030204" pitchFamily="34" charset="0"/>
              </a:rPr>
              <a:t> </a:t>
            </a:r>
            <a:r>
              <a:rPr lang="en-US" sz="3200" b="1" kern="0" dirty="0" err="1">
                <a:solidFill>
                  <a:srgbClr val="1E7D8A"/>
                </a:solidFill>
                <a:latin typeface="Calibri" panose="020F0502020204030204" pitchFamily="34" charset="0"/>
                <a:cs typeface="Calibri" panose="020F0502020204030204" pitchFamily="34" charset="0"/>
              </a:rPr>
              <a:t>đó</a:t>
            </a:r>
            <a:r>
              <a:rPr lang="en-US" sz="3200" b="1" kern="0" dirty="0">
                <a:solidFill>
                  <a:srgbClr val="1E7D8A"/>
                </a:solidFill>
                <a:latin typeface="Calibri" panose="020F0502020204030204" pitchFamily="34" charset="0"/>
                <a:cs typeface="Calibri" panose="020F0502020204030204" pitchFamily="34" charset="0"/>
              </a:rPr>
              <a:t>?</a:t>
            </a:r>
            <a:endParaRPr lang="en-US" sz="1600" b="1" dirty="0">
              <a:solidFill>
                <a:srgbClr val="1E7D8A"/>
              </a:solidFill>
              <a:latin typeface="Calibri" panose="020F0502020204030204" pitchFamily="34" charset="0"/>
              <a:cs typeface="Calibri" panose="020F0502020204030204" pitchFamily="34" charset="0"/>
            </a:endParaRPr>
          </a:p>
        </p:txBody>
      </p:sp>
      <p:sp>
        <p:nvSpPr>
          <p:cNvPr id="11" name="矩形: 圆角 6">
            <a:extLst>
              <a:ext uri="{FF2B5EF4-FFF2-40B4-BE49-F238E27FC236}">
                <a16:creationId xmlns:a16="http://schemas.microsoft.com/office/drawing/2014/main" id="{01A9AF9F-9D98-4CAD-AA34-12A6D2CC67A5}"/>
              </a:ext>
            </a:extLst>
          </p:cNvPr>
          <p:cNvSpPr/>
          <p:nvPr/>
        </p:nvSpPr>
        <p:spPr>
          <a:xfrm>
            <a:off x="3908532" y="3557300"/>
            <a:ext cx="411132" cy="411132"/>
          </a:xfrm>
          <a:prstGeom prst="roundRect">
            <a:avLst/>
          </a:prstGeom>
          <a:solidFill>
            <a:srgbClr val="9EDDEE"/>
          </a:solidFill>
          <a:ln>
            <a:noFill/>
          </a:ln>
          <a:effectLst>
            <a:outerShdw blurRad="254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a:solidFill>
                  <a:srgbClr val="1E7D8A"/>
                </a:solidFill>
              </a:rPr>
              <a:t>3</a:t>
            </a:r>
            <a:endParaRPr lang="zh-CN" altLang="en-US" sz="3600" b="1" dirty="0">
              <a:solidFill>
                <a:srgbClr val="1E7D8A"/>
              </a:solidFill>
            </a:endParaRPr>
          </a:p>
        </p:txBody>
      </p:sp>
    </p:spTree>
    <p:extLst>
      <p:ext uri="{BB962C8B-B14F-4D97-AF65-F5344CB8AC3E}">
        <p14:creationId xmlns:p14="http://schemas.microsoft.com/office/powerpoint/2010/main" val="830527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P spid="19" grpId="0" animBg="1"/>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3">
            <a:extLst>
              <a:ext uri="{FF2B5EF4-FFF2-40B4-BE49-F238E27FC236}">
                <a16:creationId xmlns:a16="http://schemas.microsoft.com/office/drawing/2014/main" id="{07D1BCB6-6F4E-48D4-AC56-F7AB54E68018}"/>
              </a:ext>
            </a:extLst>
          </p:cNvPr>
          <p:cNvSpPr/>
          <p:nvPr/>
        </p:nvSpPr>
        <p:spPr>
          <a:xfrm>
            <a:off x="2154116" y="179405"/>
            <a:ext cx="9539363" cy="1145931"/>
          </a:xfrm>
          <a:custGeom>
            <a:avLst/>
            <a:gdLst>
              <a:gd name="connsiteX0" fmla="*/ 0 w 8499212"/>
              <a:gd name="connsiteY0" fmla="*/ 190992 h 1145931"/>
              <a:gd name="connsiteX1" fmla="*/ 190992 w 8499212"/>
              <a:gd name="connsiteY1" fmla="*/ 0 h 1145931"/>
              <a:gd name="connsiteX2" fmla="*/ 689622 w 8499212"/>
              <a:gd name="connsiteY2" fmla="*/ 0 h 1145931"/>
              <a:gd name="connsiteX3" fmla="*/ 1350596 w 8499212"/>
              <a:gd name="connsiteY3" fmla="*/ 0 h 1145931"/>
              <a:gd name="connsiteX4" fmla="*/ 1686881 w 8499212"/>
              <a:gd name="connsiteY4" fmla="*/ 0 h 1145931"/>
              <a:gd name="connsiteX5" fmla="*/ 2023166 w 8499212"/>
              <a:gd name="connsiteY5" fmla="*/ 0 h 1145931"/>
              <a:gd name="connsiteX6" fmla="*/ 2359451 w 8499212"/>
              <a:gd name="connsiteY6" fmla="*/ 0 h 1145931"/>
              <a:gd name="connsiteX7" fmla="*/ 2776909 w 8499212"/>
              <a:gd name="connsiteY7" fmla="*/ 0 h 1145931"/>
              <a:gd name="connsiteX8" fmla="*/ 3437883 w 8499212"/>
              <a:gd name="connsiteY8" fmla="*/ 0 h 1145931"/>
              <a:gd name="connsiteX9" fmla="*/ 3774168 w 8499212"/>
              <a:gd name="connsiteY9" fmla="*/ 0 h 1145931"/>
              <a:gd name="connsiteX10" fmla="*/ 4272798 w 8499212"/>
              <a:gd name="connsiteY10" fmla="*/ 0 h 1145931"/>
              <a:gd name="connsiteX11" fmla="*/ 4690256 w 8499212"/>
              <a:gd name="connsiteY11" fmla="*/ 0 h 1145931"/>
              <a:gd name="connsiteX12" fmla="*/ 5188885 w 8499212"/>
              <a:gd name="connsiteY12" fmla="*/ 0 h 1145931"/>
              <a:gd name="connsiteX13" fmla="*/ 5606343 w 8499212"/>
              <a:gd name="connsiteY13" fmla="*/ 0 h 1145931"/>
              <a:gd name="connsiteX14" fmla="*/ 6186145 w 8499212"/>
              <a:gd name="connsiteY14" fmla="*/ 0 h 1145931"/>
              <a:gd name="connsiteX15" fmla="*/ 6603602 w 8499212"/>
              <a:gd name="connsiteY15" fmla="*/ 0 h 1145931"/>
              <a:gd name="connsiteX16" fmla="*/ 7102232 w 8499212"/>
              <a:gd name="connsiteY16" fmla="*/ 0 h 1145931"/>
              <a:gd name="connsiteX17" fmla="*/ 7682034 w 8499212"/>
              <a:gd name="connsiteY17" fmla="*/ 0 h 1145931"/>
              <a:gd name="connsiteX18" fmla="*/ 8308220 w 8499212"/>
              <a:gd name="connsiteY18" fmla="*/ 0 h 1145931"/>
              <a:gd name="connsiteX19" fmla="*/ 8499212 w 8499212"/>
              <a:gd name="connsiteY19" fmla="*/ 190992 h 1145931"/>
              <a:gd name="connsiteX20" fmla="*/ 8499212 w 8499212"/>
              <a:gd name="connsiteY20" fmla="*/ 588244 h 1145931"/>
              <a:gd name="connsiteX21" fmla="*/ 8499212 w 8499212"/>
              <a:gd name="connsiteY21" fmla="*/ 954939 h 1145931"/>
              <a:gd name="connsiteX22" fmla="*/ 8308220 w 8499212"/>
              <a:gd name="connsiteY22" fmla="*/ 1145931 h 1145931"/>
              <a:gd name="connsiteX23" fmla="*/ 7566073 w 8499212"/>
              <a:gd name="connsiteY23" fmla="*/ 1145931 h 1145931"/>
              <a:gd name="connsiteX24" fmla="*/ 6986271 w 8499212"/>
              <a:gd name="connsiteY24" fmla="*/ 1145931 h 1145931"/>
              <a:gd name="connsiteX25" fmla="*/ 6649986 w 8499212"/>
              <a:gd name="connsiteY25" fmla="*/ 1145931 h 1145931"/>
              <a:gd name="connsiteX26" fmla="*/ 5907840 w 8499212"/>
              <a:gd name="connsiteY26" fmla="*/ 1145931 h 1145931"/>
              <a:gd name="connsiteX27" fmla="*/ 5165693 w 8499212"/>
              <a:gd name="connsiteY27" fmla="*/ 1145931 h 1145931"/>
              <a:gd name="connsiteX28" fmla="*/ 4504719 w 8499212"/>
              <a:gd name="connsiteY28" fmla="*/ 1145931 h 1145931"/>
              <a:gd name="connsiteX29" fmla="*/ 3762572 w 8499212"/>
              <a:gd name="connsiteY29" fmla="*/ 1145931 h 1145931"/>
              <a:gd name="connsiteX30" fmla="*/ 3182770 w 8499212"/>
              <a:gd name="connsiteY30" fmla="*/ 1145931 h 1145931"/>
              <a:gd name="connsiteX31" fmla="*/ 2521796 w 8499212"/>
              <a:gd name="connsiteY31" fmla="*/ 1145931 h 1145931"/>
              <a:gd name="connsiteX32" fmla="*/ 2023166 w 8499212"/>
              <a:gd name="connsiteY32" fmla="*/ 1145931 h 1145931"/>
              <a:gd name="connsiteX33" fmla="*/ 1686881 w 8499212"/>
              <a:gd name="connsiteY33" fmla="*/ 1145931 h 1145931"/>
              <a:gd name="connsiteX34" fmla="*/ 1350596 w 8499212"/>
              <a:gd name="connsiteY34" fmla="*/ 1145931 h 1145931"/>
              <a:gd name="connsiteX35" fmla="*/ 933139 w 8499212"/>
              <a:gd name="connsiteY35" fmla="*/ 1145931 h 1145931"/>
              <a:gd name="connsiteX36" fmla="*/ 190992 w 8499212"/>
              <a:gd name="connsiteY36" fmla="*/ 1145931 h 1145931"/>
              <a:gd name="connsiteX37" fmla="*/ 0 w 8499212"/>
              <a:gd name="connsiteY37" fmla="*/ 954939 h 1145931"/>
              <a:gd name="connsiteX38" fmla="*/ 0 w 8499212"/>
              <a:gd name="connsiteY38" fmla="*/ 595884 h 1145931"/>
              <a:gd name="connsiteX39" fmla="*/ 0 w 8499212"/>
              <a:gd name="connsiteY39" fmla="*/ 190992 h 114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499212" h="1145931" fill="none" extrusionOk="0">
                <a:moveTo>
                  <a:pt x="0" y="190992"/>
                </a:moveTo>
                <a:cubicBezTo>
                  <a:pt x="-5291" y="81386"/>
                  <a:pt x="93007" y="-29883"/>
                  <a:pt x="190992" y="0"/>
                </a:cubicBezTo>
                <a:cubicBezTo>
                  <a:pt x="309096" y="-58903"/>
                  <a:pt x="505939" y="36751"/>
                  <a:pt x="689622" y="0"/>
                </a:cubicBezTo>
                <a:cubicBezTo>
                  <a:pt x="873305" y="-36751"/>
                  <a:pt x="1192675" y="54368"/>
                  <a:pt x="1350596" y="0"/>
                </a:cubicBezTo>
                <a:cubicBezTo>
                  <a:pt x="1508517" y="-54368"/>
                  <a:pt x="1569886" y="13160"/>
                  <a:pt x="1686881" y="0"/>
                </a:cubicBezTo>
                <a:cubicBezTo>
                  <a:pt x="1803876" y="-13160"/>
                  <a:pt x="1955866" y="39603"/>
                  <a:pt x="2023166" y="0"/>
                </a:cubicBezTo>
                <a:cubicBezTo>
                  <a:pt x="2090466" y="-39603"/>
                  <a:pt x="2212178" y="15890"/>
                  <a:pt x="2359451" y="0"/>
                </a:cubicBezTo>
                <a:cubicBezTo>
                  <a:pt x="2506725" y="-15890"/>
                  <a:pt x="2685328" y="15933"/>
                  <a:pt x="2776909" y="0"/>
                </a:cubicBezTo>
                <a:cubicBezTo>
                  <a:pt x="2868490" y="-15933"/>
                  <a:pt x="3280046" y="70083"/>
                  <a:pt x="3437883" y="0"/>
                </a:cubicBezTo>
                <a:cubicBezTo>
                  <a:pt x="3595720" y="-70083"/>
                  <a:pt x="3705413" y="34079"/>
                  <a:pt x="3774168" y="0"/>
                </a:cubicBezTo>
                <a:cubicBezTo>
                  <a:pt x="3842924" y="-34079"/>
                  <a:pt x="4125897" y="41613"/>
                  <a:pt x="4272798" y="0"/>
                </a:cubicBezTo>
                <a:cubicBezTo>
                  <a:pt x="4419699" y="-41613"/>
                  <a:pt x="4522771" y="30210"/>
                  <a:pt x="4690256" y="0"/>
                </a:cubicBezTo>
                <a:cubicBezTo>
                  <a:pt x="4857741" y="-30210"/>
                  <a:pt x="5058239" y="34270"/>
                  <a:pt x="5188885" y="0"/>
                </a:cubicBezTo>
                <a:cubicBezTo>
                  <a:pt x="5319531" y="-34270"/>
                  <a:pt x="5519269" y="42167"/>
                  <a:pt x="5606343" y="0"/>
                </a:cubicBezTo>
                <a:cubicBezTo>
                  <a:pt x="5693417" y="-42167"/>
                  <a:pt x="6036064" y="6328"/>
                  <a:pt x="6186145" y="0"/>
                </a:cubicBezTo>
                <a:cubicBezTo>
                  <a:pt x="6336226" y="-6328"/>
                  <a:pt x="6442504" y="47632"/>
                  <a:pt x="6603602" y="0"/>
                </a:cubicBezTo>
                <a:cubicBezTo>
                  <a:pt x="6764700" y="-47632"/>
                  <a:pt x="6895355" y="40250"/>
                  <a:pt x="7102232" y="0"/>
                </a:cubicBezTo>
                <a:cubicBezTo>
                  <a:pt x="7309109" y="-40250"/>
                  <a:pt x="7562345" y="68289"/>
                  <a:pt x="7682034" y="0"/>
                </a:cubicBezTo>
                <a:cubicBezTo>
                  <a:pt x="7801723" y="-68289"/>
                  <a:pt x="7996656" y="58783"/>
                  <a:pt x="8308220" y="0"/>
                </a:cubicBezTo>
                <a:cubicBezTo>
                  <a:pt x="8404114" y="19096"/>
                  <a:pt x="8514931" y="86127"/>
                  <a:pt x="8499212" y="190992"/>
                </a:cubicBezTo>
                <a:cubicBezTo>
                  <a:pt x="8523884" y="271153"/>
                  <a:pt x="8455482" y="430114"/>
                  <a:pt x="8499212" y="588244"/>
                </a:cubicBezTo>
                <a:cubicBezTo>
                  <a:pt x="8542942" y="746374"/>
                  <a:pt x="8478710" y="819878"/>
                  <a:pt x="8499212" y="954939"/>
                </a:cubicBezTo>
                <a:cubicBezTo>
                  <a:pt x="8497167" y="1039164"/>
                  <a:pt x="8409365" y="1123020"/>
                  <a:pt x="8308220" y="1145931"/>
                </a:cubicBezTo>
                <a:cubicBezTo>
                  <a:pt x="8059259" y="1176699"/>
                  <a:pt x="7818416" y="1084201"/>
                  <a:pt x="7566073" y="1145931"/>
                </a:cubicBezTo>
                <a:cubicBezTo>
                  <a:pt x="7313730" y="1207661"/>
                  <a:pt x="7175736" y="1097285"/>
                  <a:pt x="6986271" y="1145931"/>
                </a:cubicBezTo>
                <a:cubicBezTo>
                  <a:pt x="6796806" y="1194577"/>
                  <a:pt x="6757708" y="1116179"/>
                  <a:pt x="6649986" y="1145931"/>
                </a:cubicBezTo>
                <a:cubicBezTo>
                  <a:pt x="6542264" y="1175683"/>
                  <a:pt x="6078772" y="1097950"/>
                  <a:pt x="5907840" y="1145931"/>
                </a:cubicBezTo>
                <a:cubicBezTo>
                  <a:pt x="5736908" y="1193912"/>
                  <a:pt x="5420500" y="1105732"/>
                  <a:pt x="5165693" y="1145931"/>
                </a:cubicBezTo>
                <a:cubicBezTo>
                  <a:pt x="4910886" y="1186130"/>
                  <a:pt x="4694683" y="1085499"/>
                  <a:pt x="4504719" y="1145931"/>
                </a:cubicBezTo>
                <a:cubicBezTo>
                  <a:pt x="4314755" y="1206363"/>
                  <a:pt x="4005794" y="1119117"/>
                  <a:pt x="3762572" y="1145931"/>
                </a:cubicBezTo>
                <a:cubicBezTo>
                  <a:pt x="3519350" y="1172745"/>
                  <a:pt x="3428360" y="1082807"/>
                  <a:pt x="3182770" y="1145931"/>
                </a:cubicBezTo>
                <a:cubicBezTo>
                  <a:pt x="2937180" y="1209055"/>
                  <a:pt x="2841491" y="1080186"/>
                  <a:pt x="2521796" y="1145931"/>
                </a:cubicBezTo>
                <a:cubicBezTo>
                  <a:pt x="2202101" y="1211676"/>
                  <a:pt x="2180490" y="1112958"/>
                  <a:pt x="2023166" y="1145931"/>
                </a:cubicBezTo>
                <a:cubicBezTo>
                  <a:pt x="1865842" y="1178904"/>
                  <a:pt x="1802022" y="1131221"/>
                  <a:pt x="1686881" y="1145931"/>
                </a:cubicBezTo>
                <a:cubicBezTo>
                  <a:pt x="1571741" y="1160641"/>
                  <a:pt x="1435086" y="1112568"/>
                  <a:pt x="1350596" y="1145931"/>
                </a:cubicBezTo>
                <a:cubicBezTo>
                  <a:pt x="1266106" y="1179294"/>
                  <a:pt x="1069679" y="1125579"/>
                  <a:pt x="933139" y="1145931"/>
                </a:cubicBezTo>
                <a:cubicBezTo>
                  <a:pt x="796599" y="1166283"/>
                  <a:pt x="416496" y="1069436"/>
                  <a:pt x="190992" y="1145931"/>
                </a:cubicBezTo>
                <a:cubicBezTo>
                  <a:pt x="94410" y="1159151"/>
                  <a:pt x="-12976" y="1046718"/>
                  <a:pt x="0" y="954939"/>
                </a:cubicBezTo>
                <a:cubicBezTo>
                  <a:pt x="-2014" y="827041"/>
                  <a:pt x="22090" y="754331"/>
                  <a:pt x="0" y="595884"/>
                </a:cubicBezTo>
                <a:cubicBezTo>
                  <a:pt x="-22090" y="437437"/>
                  <a:pt x="14798" y="333097"/>
                  <a:pt x="0" y="190992"/>
                </a:cubicBezTo>
                <a:close/>
              </a:path>
              <a:path w="8499212" h="1145931" stroke="0" extrusionOk="0">
                <a:moveTo>
                  <a:pt x="0" y="190992"/>
                </a:moveTo>
                <a:cubicBezTo>
                  <a:pt x="-24526" y="78264"/>
                  <a:pt x="109815" y="18503"/>
                  <a:pt x="190992" y="0"/>
                </a:cubicBezTo>
                <a:cubicBezTo>
                  <a:pt x="470532" y="-44177"/>
                  <a:pt x="689776" y="27777"/>
                  <a:pt x="851966" y="0"/>
                </a:cubicBezTo>
                <a:cubicBezTo>
                  <a:pt x="1014156" y="-27777"/>
                  <a:pt x="1256327" y="53186"/>
                  <a:pt x="1512941" y="0"/>
                </a:cubicBezTo>
                <a:cubicBezTo>
                  <a:pt x="1769555" y="-53186"/>
                  <a:pt x="2039642" y="35506"/>
                  <a:pt x="2173915" y="0"/>
                </a:cubicBezTo>
                <a:cubicBezTo>
                  <a:pt x="2308188" y="-35506"/>
                  <a:pt x="2580487" y="69061"/>
                  <a:pt x="2916061" y="0"/>
                </a:cubicBezTo>
                <a:cubicBezTo>
                  <a:pt x="3251635" y="-69061"/>
                  <a:pt x="3176414" y="32435"/>
                  <a:pt x="3333519" y="0"/>
                </a:cubicBezTo>
                <a:cubicBezTo>
                  <a:pt x="3490624" y="-32435"/>
                  <a:pt x="3681828" y="24620"/>
                  <a:pt x="3913321" y="0"/>
                </a:cubicBezTo>
                <a:cubicBezTo>
                  <a:pt x="4144814" y="-24620"/>
                  <a:pt x="4166162" y="9997"/>
                  <a:pt x="4411951" y="0"/>
                </a:cubicBezTo>
                <a:cubicBezTo>
                  <a:pt x="4657740" y="-9997"/>
                  <a:pt x="4669106" y="28197"/>
                  <a:pt x="4829408" y="0"/>
                </a:cubicBezTo>
                <a:cubicBezTo>
                  <a:pt x="4989710" y="-28197"/>
                  <a:pt x="5324346" y="45862"/>
                  <a:pt x="5490382" y="0"/>
                </a:cubicBezTo>
                <a:cubicBezTo>
                  <a:pt x="5656418" y="-45862"/>
                  <a:pt x="5672801" y="38794"/>
                  <a:pt x="5826667" y="0"/>
                </a:cubicBezTo>
                <a:cubicBezTo>
                  <a:pt x="5980533" y="-38794"/>
                  <a:pt x="6010078" y="9692"/>
                  <a:pt x="6162953" y="0"/>
                </a:cubicBezTo>
                <a:cubicBezTo>
                  <a:pt x="6315828" y="-9692"/>
                  <a:pt x="6590279" y="7275"/>
                  <a:pt x="6823927" y="0"/>
                </a:cubicBezTo>
                <a:cubicBezTo>
                  <a:pt x="7057575" y="-7275"/>
                  <a:pt x="7109779" y="30872"/>
                  <a:pt x="7241384" y="0"/>
                </a:cubicBezTo>
                <a:cubicBezTo>
                  <a:pt x="7372989" y="-30872"/>
                  <a:pt x="7505986" y="21952"/>
                  <a:pt x="7658842" y="0"/>
                </a:cubicBezTo>
                <a:cubicBezTo>
                  <a:pt x="7811698" y="-21952"/>
                  <a:pt x="7992617" y="6730"/>
                  <a:pt x="8308220" y="0"/>
                </a:cubicBezTo>
                <a:cubicBezTo>
                  <a:pt x="8401716" y="8207"/>
                  <a:pt x="8508488" y="65988"/>
                  <a:pt x="8499212" y="190992"/>
                </a:cubicBezTo>
                <a:cubicBezTo>
                  <a:pt x="8499313" y="301399"/>
                  <a:pt x="8484871" y="493917"/>
                  <a:pt x="8499212" y="572966"/>
                </a:cubicBezTo>
                <a:cubicBezTo>
                  <a:pt x="8513553" y="652015"/>
                  <a:pt x="8487534" y="773159"/>
                  <a:pt x="8499212" y="954939"/>
                </a:cubicBezTo>
                <a:cubicBezTo>
                  <a:pt x="8508933" y="1070317"/>
                  <a:pt x="8430231" y="1162915"/>
                  <a:pt x="8308220" y="1145931"/>
                </a:cubicBezTo>
                <a:cubicBezTo>
                  <a:pt x="8107361" y="1209947"/>
                  <a:pt x="7737952" y="1064215"/>
                  <a:pt x="7566073" y="1145931"/>
                </a:cubicBezTo>
                <a:cubicBezTo>
                  <a:pt x="7394194" y="1227647"/>
                  <a:pt x="7212876" y="1096634"/>
                  <a:pt x="6986271" y="1145931"/>
                </a:cubicBezTo>
                <a:cubicBezTo>
                  <a:pt x="6759666" y="1195228"/>
                  <a:pt x="6594630" y="1092772"/>
                  <a:pt x="6406469" y="1145931"/>
                </a:cubicBezTo>
                <a:cubicBezTo>
                  <a:pt x="6218308" y="1199090"/>
                  <a:pt x="6181672" y="1119548"/>
                  <a:pt x="6070184" y="1145931"/>
                </a:cubicBezTo>
                <a:cubicBezTo>
                  <a:pt x="5958696" y="1172314"/>
                  <a:pt x="5787797" y="1107006"/>
                  <a:pt x="5652727" y="1145931"/>
                </a:cubicBezTo>
                <a:cubicBezTo>
                  <a:pt x="5517657" y="1184856"/>
                  <a:pt x="5473964" y="1128136"/>
                  <a:pt x="5316442" y="1145931"/>
                </a:cubicBezTo>
                <a:cubicBezTo>
                  <a:pt x="5158920" y="1163726"/>
                  <a:pt x="5031621" y="1124371"/>
                  <a:pt x="4898984" y="1145931"/>
                </a:cubicBezTo>
                <a:cubicBezTo>
                  <a:pt x="4766347" y="1167491"/>
                  <a:pt x="4372149" y="1079303"/>
                  <a:pt x="4238010" y="1145931"/>
                </a:cubicBezTo>
                <a:cubicBezTo>
                  <a:pt x="4103871" y="1212559"/>
                  <a:pt x="3908398" y="1107430"/>
                  <a:pt x="3820553" y="1145931"/>
                </a:cubicBezTo>
                <a:cubicBezTo>
                  <a:pt x="3732708" y="1184432"/>
                  <a:pt x="3389600" y="1095380"/>
                  <a:pt x="3240751" y="1145931"/>
                </a:cubicBezTo>
                <a:cubicBezTo>
                  <a:pt x="3091902" y="1196482"/>
                  <a:pt x="2909113" y="1110235"/>
                  <a:pt x="2742121" y="1145931"/>
                </a:cubicBezTo>
                <a:cubicBezTo>
                  <a:pt x="2575129" y="1181627"/>
                  <a:pt x="2429591" y="1097412"/>
                  <a:pt x="2324663" y="1145931"/>
                </a:cubicBezTo>
                <a:cubicBezTo>
                  <a:pt x="2219735" y="1194450"/>
                  <a:pt x="1734715" y="1064598"/>
                  <a:pt x="1582517" y="1145931"/>
                </a:cubicBezTo>
                <a:cubicBezTo>
                  <a:pt x="1430319" y="1227264"/>
                  <a:pt x="1363606" y="1142160"/>
                  <a:pt x="1165059" y="1145931"/>
                </a:cubicBezTo>
                <a:cubicBezTo>
                  <a:pt x="966512" y="1149702"/>
                  <a:pt x="654259" y="1077887"/>
                  <a:pt x="190992" y="1145931"/>
                </a:cubicBezTo>
                <a:cubicBezTo>
                  <a:pt x="106240" y="1157165"/>
                  <a:pt x="13030" y="1057432"/>
                  <a:pt x="0" y="954939"/>
                </a:cubicBezTo>
                <a:cubicBezTo>
                  <a:pt x="-12959" y="827819"/>
                  <a:pt x="4314" y="756425"/>
                  <a:pt x="0" y="588244"/>
                </a:cubicBezTo>
                <a:cubicBezTo>
                  <a:pt x="-4314" y="420063"/>
                  <a:pt x="30364" y="289584"/>
                  <a:pt x="0" y="190992"/>
                </a:cubicBezTo>
                <a:close/>
              </a:path>
            </a:pathLst>
          </a:custGeom>
          <a:solidFill>
            <a:srgbClr val="FDE1A9"/>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Kể</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một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hoạt</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động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chung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gia</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đình</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vào</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buổi</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tối</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240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a:defRPr/>
            </a:pPr>
            <a:r>
              <a:rPr lang="vi-VN" dirty="0">
                <a:solidFill>
                  <a:prstClr val="black"/>
                </a:solidFill>
              </a:rPr>
              <a:t/>
            </a:r>
            <a:br>
              <a:rPr lang="vi-VN" dirty="0">
                <a:solidFill>
                  <a:prstClr val="black"/>
                </a:solidFill>
              </a:rPr>
            </a:br>
            <a:endParaRPr lang="en-US" dirty="0">
              <a:solidFill>
                <a:prstClr val="black"/>
              </a:solidFill>
            </a:endParaRP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2"/>
          <a:stretch>
            <a:fillRect/>
          </a:stretch>
        </p:blipFill>
        <p:spPr>
          <a:xfrm>
            <a:off x="3857198" y="0"/>
            <a:ext cx="5438103" cy="646232"/>
          </a:xfrm>
          <a:prstGeom prst="rect">
            <a:avLst/>
          </a:prstGeom>
        </p:spPr>
      </p:pic>
      <p:pic>
        <p:nvPicPr>
          <p:cNvPr id="4" name="Picture 3"/>
          <p:cNvPicPr>
            <a:picLocks noChangeAspect="1"/>
          </p:cNvPicPr>
          <p:nvPr/>
        </p:nvPicPr>
        <p:blipFill rotWithShape="1">
          <a:blip r:embed="rId3"/>
          <a:srcRect l="25151" t="6744" r="2559" b="5567"/>
          <a:stretch/>
        </p:blipFill>
        <p:spPr>
          <a:xfrm rot="16200000">
            <a:off x="7332456" y="-408157"/>
            <a:ext cx="3561351" cy="6013633"/>
          </a:xfrm>
          <a:prstGeom prst="rect">
            <a:avLst/>
          </a:prstGeom>
        </p:spPr>
      </p:pic>
      <p:pic>
        <p:nvPicPr>
          <p:cNvPr id="6" name="Picture 5"/>
          <p:cNvPicPr>
            <a:picLocks noChangeAspect="1"/>
          </p:cNvPicPr>
          <p:nvPr/>
        </p:nvPicPr>
        <p:blipFill rotWithShape="1">
          <a:blip r:embed="rId4"/>
          <a:srcRect l="9631" t="69859" r="3666"/>
          <a:stretch/>
        </p:blipFill>
        <p:spPr>
          <a:xfrm>
            <a:off x="41152" y="3817812"/>
            <a:ext cx="6025174" cy="2734031"/>
          </a:xfrm>
          <a:prstGeom prst="rect">
            <a:avLst/>
          </a:prstGeom>
        </p:spPr>
      </p:pic>
      <p:sp>
        <p:nvSpPr>
          <p:cNvPr id="10" name="Rounded Rectangle 8">
            <a:extLst>
              <a:ext uri="{FF2B5EF4-FFF2-40B4-BE49-F238E27FC236}">
                <a16:creationId xmlns:a16="http://schemas.microsoft.com/office/drawing/2014/main" id="{9586057F-FB72-BDBA-7763-0E4BE40DD3E4}"/>
              </a:ext>
            </a:extLst>
          </p:cNvPr>
          <p:cNvSpPr/>
          <p:nvPr/>
        </p:nvSpPr>
        <p:spPr>
          <a:xfrm>
            <a:off x="7133238" y="4830987"/>
            <a:ext cx="2162063" cy="534980"/>
          </a:xfrm>
          <a:prstGeom prst="roundRect">
            <a:avLst>
              <a:gd name="adj" fmla="val 18361"/>
            </a:avLst>
          </a:prstGeom>
          <a:solidFill>
            <a:schemeClr val="accent6">
              <a:lumMod val="40000"/>
              <a:lumOff val="60000"/>
            </a:schemeClr>
          </a:solidFill>
        </p:spPr>
        <p:txBody>
          <a:bodyPr wrap="square">
            <a:spAutoFit/>
          </a:bodyPr>
          <a:lstStyle/>
          <a:p>
            <a:pPr algn="r">
              <a:defRPr/>
            </a:pP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Chia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đoạn</a:t>
            </a:r>
            <a:endParaRPr lang="en-US" altLang="zh-CN" sz="2800" b="1" kern="0" dirty="0">
              <a:solidFill>
                <a:srgbClr val="FF0000"/>
              </a:solidFill>
              <a:latin typeface="Calibri" panose="020F0502020204030204" pitchFamily="34" charset="0"/>
              <a:ea typeface="inpin heiti" charset="-122"/>
              <a:cs typeface="Calibri" panose="020F0502020204030204" pitchFamily="34" charset="0"/>
            </a:endParaRPr>
          </a:p>
        </p:txBody>
      </p:sp>
      <p:grpSp>
        <p:nvGrpSpPr>
          <p:cNvPr id="15" name="Group 9"/>
          <p:cNvGrpSpPr>
            <a:grpSpLocks/>
          </p:cNvGrpSpPr>
          <p:nvPr/>
        </p:nvGrpSpPr>
        <p:grpSpPr bwMode="auto">
          <a:xfrm>
            <a:off x="1162" y="3788266"/>
            <a:ext cx="5829365" cy="1577700"/>
            <a:chOff x="1089719" y="2573536"/>
            <a:chExt cx="2118994" cy="1017604"/>
          </a:xfrm>
        </p:grpSpPr>
        <p:sp>
          <p:nvSpPr>
            <p:cNvPr id="16" name="Rectangle 10">
              <a:extLst/>
            </p:cNvPr>
            <p:cNvSpPr/>
            <p:nvPr/>
          </p:nvSpPr>
          <p:spPr>
            <a:xfrm>
              <a:off x="1146234" y="2607306"/>
              <a:ext cx="2062479" cy="983834"/>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17" name="Oval 11">
              <a:extLst/>
            </p:cNvPr>
            <p:cNvSpPr/>
            <p:nvPr/>
          </p:nvSpPr>
          <p:spPr>
            <a:xfrm>
              <a:off x="1089719" y="2573536"/>
              <a:ext cx="143762" cy="223001"/>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1</a:t>
              </a:r>
            </a:p>
          </p:txBody>
        </p:sp>
      </p:grpSp>
      <p:grpSp>
        <p:nvGrpSpPr>
          <p:cNvPr id="18" name="Group 17"/>
          <p:cNvGrpSpPr>
            <a:grpSpLocks/>
          </p:cNvGrpSpPr>
          <p:nvPr/>
        </p:nvGrpSpPr>
        <p:grpSpPr bwMode="auto">
          <a:xfrm>
            <a:off x="1" y="5361198"/>
            <a:ext cx="5870514" cy="1119114"/>
            <a:chOff x="1242579" y="2452852"/>
            <a:chExt cx="1966134" cy="1138288"/>
          </a:xfrm>
        </p:grpSpPr>
        <p:sp>
          <p:nvSpPr>
            <p:cNvPr id="19" name="Rectangle 22">
              <a:extLst/>
            </p:cNvPr>
            <p:cNvSpPr/>
            <p:nvPr/>
          </p:nvSpPr>
          <p:spPr>
            <a:xfrm>
              <a:off x="1305442" y="2579682"/>
              <a:ext cx="1903271" cy="1011458"/>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0" name="Oval 23">
              <a:extLst/>
            </p:cNvPr>
            <p:cNvSpPr/>
            <p:nvPr/>
          </p:nvSpPr>
          <p:spPr>
            <a:xfrm>
              <a:off x="1242579" y="2452852"/>
              <a:ext cx="133108" cy="371138"/>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a:solidFill>
                    <a:srgbClr val="FF0000"/>
                  </a:solidFill>
                  <a:latin typeface="Arial Nova" panose="020B0504020202020204" pitchFamily="34" charset="0"/>
                  <a:cs typeface="Times New Roman" panose="02020603050405020304" pitchFamily="18" charset="0"/>
                </a:rPr>
                <a:t>2</a:t>
              </a:r>
            </a:p>
          </p:txBody>
        </p:sp>
      </p:grpSp>
      <p:grpSp>
        <p:nvGrpSpPr>
          <p:cNvPr id="22" name="Group 21"/>
          <p:cNvGrpSpPr>
            <a:grpSpLocks/>
          </p:cNvGrpSpPr>
          <p:nvPr/>
        </p:nvGrpSpPr>
        <p:grpSpPr bwMode="auto">
          <a:xfrm>
            <a:off x="6215913" y="1013978"/>
            <a:ext cx="5904036" cy="3050868"/>
            <a:chOff x="1305442" y="2551077"/>
            <a:chExt cx="1903271" cy="1040063"/>
          </a:xfrm>
        </p:grpSpPr>
        <p:sp>
          <p:nvSpPr>
            <p:cNvPr id="23" name="Rectangle 22">
              <a:extLst/>
            </p:cNvPr>
            <p:cNvSpPr/>
            <p:nvPr/>
          </p:nvSpPr>
          <p:spPr>
            <a:xfrm>
              <a:off x="1305442" y="2579682"/>
              <a:ext cx="1903271" cy="1011458"/>
            </a:xfrm>
            <a:prstGeom prst="rect">
              <a:avLst/>
            </a:prstGeom>
            <a:noFill/>
            <a:ln w="28575">
              <a:prstDash val="lgDash"/>
            </a:ln>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endParaRPr lang="en-US" sz="2000">
                <a:solidFill>
                  <a:prstClr val="black"/>
                </a:solidFill>
                <a:cs typeface="Times New Roman" panose="02020603050405020304" pitchFamily="18" charset="0"/>
              </a:endParaRPr>
            </a:p>
          </p:txBody>
        </p:sp>
        <p:sp>
          <p:nvSpPr>
            <p:cNvPr id="24" name="Oval 23">
              <a:extLst/>
            </p:cNvPr>
            <p:cNvSpPr/>
            <p:nvPr/>
          </p:nvSpPr>
          <p:spPr>
            <a:xfrm>
              <a:off x="1317232" y="2551077"/>
              <a:ext cx="104371" cy="121757"/>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800" eaLnBrk="1" fontAlgn="auto" hangingPunct="1">
                <a:spcBef>
                  <a:spcPts val="0"/>
                </a:spcBef>
                <a:spcAft>
                  <a:spcPts val="0"/>
                </a:spcAft>
                <a:defRPr/>
              </a:pPr>
              <a:r>
                <a:rPr lang="en-US" sz="2000" b="1" dirty="0" smtClean="0">
                  <a:solidFill>
                    <a:srgbClr val="FF0000"/>
                  </a:solidFill>
                  <a:latin typeface="Arial Nova" panose="020B0504020202020204" pitchFamily="34" charset="0"/>
                  <a:cs typeface="Times New Roman" panose="02020603050405020304" pitchFamily="18" charset="0"/>
                </a:rPr>
                <a:t>3</a:t>
              </a:r>
              <a:endParaRPr lang="en-US" sz="2000" b="1" dirty="0">
                <a:solidFill>
                  <a:srgbClr val="FF0000"/>
                </a:solidFill>
                <a:latin typeface="Arial Nova" panose="020B0504020202020204" pitchFamily="34" charset="0"/>
                <a:cs typeface="Times New Roman" panose="02020603050405020304" pitchFamily="18" charset="0"/>
              </a:endParaRPr>
            </a:p>
          </p:txBody>
        </p:sp>
      </p:grpSp>
      <p:pic>
        <p:nvPicPr>
          <p:cNvPr id="2" name="Picture 1"/>
          <p:cNvPicPr>
            <a:picLocks noChangeAspect="1"/>
          </p:cNvPicPr>
          <p:nvPr/>
        </p:nvPicPr>
        <p:blipFill>
          <a:blip r:embed="rId5"/>
          <a:stretch>
            <a:fillRect/>
          </a:stretch>
        </p:blipFill>
        <p:spPr>
          <a:xfrm>
            <a:off x="63645" y="796292"/>
            <a:ext cx="6002681" cy="3028056"/>
          </a:xfrm>
          <a:prstGeom prst="rect">
            <a:avLst/>
          </a:prstGeom>
        </p:spPr>
      </p:pic>
    </p:spTree>
    <p:extLst>
      <p:ext uri="{BB962C8B-B14F-4D97-AF65-F5344CB8AC3E}">
        <p14:creationId xmlns:p14="http://schemas.microsoft.com/office/powerpoint/2010/main" val="12190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1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heel(1)">
                                      <p:cBhvr>
                                        <p:cTn id="17"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651D81-03EC-4B0E-BD07-E82CA14AFB0B}"/>
              </a:ext>
            </a:extLst>
          </p:cNvPr>
          <p:cNvGrpSpPr/>
          <p:nvPr/>
        </p:nvGrpSpPr>
        <p:grpSpPr>
          <a:xfrm>
            <a:off x="2125110" y="2022626"/>
            <a:ext cx="3960784" cy="1121761"/>
            <a:chOff x="6410787" y="2733385"/>
            <a:chExt cx="4350739" cy="1121761"/>
          </a:xfrm>
        </p:grpSpPr>
        <p:pic>
          <p:nvPicPr>
            <p:cNvPr id="3" name="Picture 2">
              <a:extLst>
                <a:ext uri="{FF2B5EF4-FFF2-40B4-BE49-F238E27FC236}">
                  <a16:creationId xmlns:a16="http://schemas.microsoft.com/office/drawing/2014/main" id="{9FEDB4EC-2485-4A5E-BA1B-2D4C7D20AE03}"/>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6410787" y="2733385"/>
              <a:ext cx="4322438" cy="1121761"/>
            </a:xfrm>
            <a:prstGeom prst="rect">
              <a:avLst/>
            </a:prstGeom>
          </p:spPr>
        </p:pic>
        <p:sp>
          <p:nvSpPr>
            <p:cNvPr id="4" name="TextBox 3">
              <a:extLst>
                <a:ext uri="{FF2B5EF4-FFF2-40B4-BE49-F238E27FC236}">
                  <a16:creationId xmlns:a16="http://schemas.microsoft.com/office/drawing/2014/main" id="{C45E8C9B-5EFC-494E-8B4F-2E72BA138E6A}"/>
                </a:ext>
              </a:extLst>
            </p:cNvPr>
            <p:cNvSpPr txBox="1"/>
            <p:nvPr/>
          </p:nvSpPr>
          <p:spPr>
            <a:xfrm>
              <a:off x="6593234" y="2868421"/>
              <a:ext cx="4168292" cy="707886"/>
            </a:xfrm>
            <a:prstGeom prst="rect">
              <a:avLst/>
            </a:prstGeom>
            <a:noFill/>
          </p:spPr>
          <p:txBody>
            <a:bodyPr wrap="square" rtlCol="0">
              <a:spAutoFit/>
            </a:bodyPr>
            <a:lstStyle/>
            <a:p>
              <a:pPr algn="ctr">
                <a:defRPr/>
              </a:pPr>
              <a:r>
                <a:rPr lang="en-US" sz="4000" b="1" dirty="0" err="1">
                  <a:solidFill>
                    <a:schemeClr val="bg1"/>
                  </a:solidFill>
                  <a:latin typeface="Arial" panose="020B0604020202020204" pitchFamily="34" charset="0"/>
                  <a:ea typeface="Calibri" panose="020F0502020204030204" pitchFamily="34" charset="0"/>
                  <a:cs typeface="Arial" panose="020B0604020202020204" pitchFamily="34" charset="0"/>
                </a:rPr>
                <a:t>n</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ói</a:t>
              </a:r>
              <a:r>
                <a:rPr lang="en-US"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rành</a:t>
              </a:r>
              <a:r>
                <a:rPr lang="en-US" sz="4000" b="1"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r>
                <a:rPr lang="en-US" sz="4000" b="1" dirty="0" err="1" smtClean="0">
                  <a:solidFill>
                    <a:schemeClr val="bg1"/>
                  </a:solidFill>
                  <a:latin typeface="Arial" panose="020B0604020202020204" pitchFamily="34" charset="0"/>
                  <a:ea typeface="Calibri" panose="020F0502020204030204" pitchFamily="34" charset="0"/>
                  <a:cs typeface="Arial" panose="020B0604020202020204" pitchFamily="34" charset="0"/>
                </a:rPr>
                <a:t>rọt</a:t>
              </a:r>
              <a:endParaRPr lang="en-US" sz="8800" b="1" dirty="0">
                <a:solidFill>
                  <a:schemeClr val="bg1"/>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id="{25B1720B-50DD-446E-980D-BC29A304929A}"/>
              </a:ext>
            </a:extLst>
          </p:cNvPr>
          <p:cNvSpPr/>
          <p:nvPr/>
        </p:nvSpPr>
        <p:spPr>
          <a:xfrm>
            <a:off x="3719601" y="940615"/>
            <a:ext cx="4793300" cy="707886"/>
          </a:xfrm>
          <a:prstGeom prst="rect">
            <a:avLst/>
          </a:prstGeom>
        </p:spPr>
        <p:txBody>
          <a:bodyPr wrap="none">
            <a:spAutoFit/>
          </a:bodyPr>
          <a:lstStyle/>
          <a:p>
            <a:pPr algn="ctr">
              <a:defRPr/>
            </a:pPr>
            <a:r>
              <a:rPr lang="en-US" sz="4000" b="1" dirty="0" err="1">
                <a:solidFill>
                  <a:srgbClr val="002060"/>
                </a:solidFill>
                <a:latin typeface="Arial" panose="020B0604020202020204" pitchFamily="34" charset="0"/>
                <a:cs typeface="Arial" panose="020B0604020202020204" pitchFamily="34" charset="0"/>
              </a:rPr>
              <a:t>Luyện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đọc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từ</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khó</a:t>
            </a:r>
            <a:r>
              <a:rPr lang="en-US" sz="4000" b="1" dirty="0">
                <a:solidFill>
                  <a:srgbClr val="002060"/>
                </a:solidFill>
                <a:latin typeface="Patrick Hand" panose="00000500000000000000" pitchFamily="2" charset="0"/>
              </a:rPr>
              <a:t>:</a:t>
            </a:r>
            <a:endParaRPr lang="en-US" sz="4000" b="1" dirty="0">
              <a:solidFill>
                <a:srgbClr val="338C8E"/>
              </a:solidFill>
              <a:latin typeface="Patrick Hand" panose="00000500000000000000" pitchFamily="2" charset="0"/>
            </a:endParaRPr>
          </a:p>
        </p:txBody>
      </p:sp>
      <p:grpSp>
        <p:nvGrpSpPr>
          <p:cNvPr id="6" name="Group 5">
            <a:extLst>
              <a:ext uri="{FF2B5EF4-FFF2-40B4-BE49-F238E27FC236}">
                <a16:creationId xmlns:a16="http://schemas.microsoft.com/office/drawing/2014/main" id="{5AD5B516-0B53-4BA0-B5D4-05521D3FBA12}"/>
              </a:ext>
            </a:extLst>
          </p:cNvPr>
          <p:cNvGrpSpPr/>
          <p:nvPr/>
        </p:nvGrpSpPr>
        <p:grpSpPr>
          <a:xfrm>
            <a:off x="7255821" y="2865548"/>
            <a:ext cx="3960784" cy="1121761"/>
            <a:chOff x="6410789" y="819970"/>
            <a:chExt cx="4322439" cy="1121761"/>
          </a:xfrm>
        </p:grpSpPr>
        <p:pic>
          <p:nvPicPr>
            <p:cNvPr id="7" name="Picture 6">
              <a:extLst>
                <a:ext uri="{FF2B5EF4-FFF2-40B4-BE49-F238E27FC236}">
                  <a16:creationId xmlns:a16="http://schemas.microsoft.com/office/drawing/2014/main" id="{EF49D757-41F8-4711-BBB9-DA0ACC1C24FE}"/>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3C83323E-5CAF-49C0-ABD6-8BAA97E297CE}"/>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ắc</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nẻ</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646CC4FE-678A-4C7C-9C1A-E17FFE776AF0}"/>
              </a:ext>
            </a:extLst>
          </p:cNvPr>
          <p:cNvGrpSpPr/>
          <p:nvPr/>
        </p:nvGrpSpPr>
        <p:grpSpPr>
          <a:xfrm>
            <a:off x="2099347" y="3455475"/>
            <a:ext cx="3960784" cy="1121761"/>
            <a:chOff x="6410789" y="819970"/>
            <a:chExt cx="4322439" cy="1121761"/>
          </a:xfrm>
        </p:grpSpPr>
        <p:pic>
          <p:nvPicPr>
            <p:cNvPr id="10" name="Picture 9">
              <a:extLst>
                <a:ext uri="{FF2B5EF4-FFF2-40B4-BE49-F238E27FC236}">
                  <a16:creationId xmlns:a16="http://schemas.microsoft.com/office/drawing/2014/main" id="{E440A667-F00E-4A4B-AD6E-8FF22D2912D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1" name="TextBox 10">
              <a:extLst>
                <a:ext uri="{FF2B5EF4-FFF2-40B4-BE49-F238E27FC236}">
                  <a16:creationId xmlns:a16="http://schemas.microsoft.com/office/drawing/2014/main" id="{F1CF5EA5-7ECE-466F-98CA-F0C4105C4115}"/>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ấn</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ná</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5AD5B516-0B53-4BA0-B5D4-05521D3FBA12}"/>
              </a:ext>
            </a:extLst>
          </p:cNvPr>
          <p:cNvGrpSpPr/>
          <p:nvPr/>
        </p:nvGrpSpPr>
        <p:grpSpPr>
          <a:xfrm>
            <a:off x="7255821" y="4506379"/>
            <a:ext cx="3960784" cy="930222"/>
            <a:chOff x="6410789" y="819970"/>
            <a:chExt cx="4322439" cy="1121761"/>
          </a:xfrm>
        </p:grpSpPr>
        <p:pic>
          <p:nvPicPr>
            <p:cNvPr id="13" name="Picture 12">
              <a:extLst>
                <a:ext uri="{FF2B5EF4-FFF2-40B4-BE49-F238E27FC236}">
                  <a16:creationId xmlns:a16="http://schemas.microsoft.com/office/drawing/2014/main" id="{EF49D757-41F8-4711-BBB9-DA0ACC1C24FE}"/>
                </a:ext>
              </a:extLst>
            </p:cNvPr>
            <p:cNvPicPr>
              <a:picLocks noChangeAspect="1"/>
            </p:cNvPicPr>
            <p:nvPr/>
          </p:nvPicPr>
          <p:blipFill>
            <a:blip r:embed="rId4">
              <a:duotone>
                <a:prstClr val="black"/>
                <a:schemeClr val="accent4">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3C83323E-5CAF-49C0-ABD6-8BAA97E297CE}"/>
                </a:ext>
              </a:extLst>
            </p:cNvPr>
            <p:cNvSpPr txBox="1"/>
            <p:nvPr/>
          </p:nvSpPr>
          <p:spPr>
            <a:xfrm>
              <a:off x="6735045" y="915929"/>
              <a:ext cx="3440395" cy="707887"/>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íu</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5" name="Group 14">
            <a:extLst>
              <a:ext uri="{FF2B5EF4-FFF2-40B4-BE49-F238E27FC236}">
                <a16:creationId xmlns:a16="http://schemas.microsoft.com/office/drawing/2014/main" id="{646CC4FE-678A-4C7C-9C1A-E17FFE776AF0}"/>
              </a:ext>
            </a:extLst>
          </p:cNvPr>
          <p:cNvGrpSpPr/>
          <p:nvPr/>
        </p:nvGrpSpPr>
        <p:grpSpPr>
          <a:xfrm>
            <a:off x="2092289" y="4986699"/>
            <a:ext cx="3960784" cy="1121761"/>
            <a:chOff x="6410789" y="819970"/>
            <a:chExt cx="4322439" cy="1121761"/>
          </a:xfrm>
        </p:grpSpPr>
        <p:pic>
          <p:nvPicPr>
            <p:cNvPr id="16" name="Picture 15">
              <a:extLst>
                <a:ext uri="{FF2B5EF4-FFF2-40B4-BE49-F238E27FC236}">
                  <a16:creationId xmlns:a16="http://schemas.microsoft.com/office/drawing/2014/main" id="{E440A667-F00E-4A4B-AD6E-8FF22D2912D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7" name="TextBox 16">
              <a:extLst>
                <a:ext uri="{FF2B5EF4-FFF2-40B4-BE49-F238E27FC236}">
                  <a16:creationId xmlns:a16="http://schemas.microsoft.com/office/drawing/2014/main" id="{F1CF5EA5-7ECE-466F-98CA-F0C4105C4115}"/>
                </a:ext>
              </a:extLst>
            </p:cNvPr>
            <p:cNvSpPr txBox="1"/>
            <p:nvPr/>
          </p:nvSpPr>
          <p:spPr>
            <a:xfrm>
              <a:off x="6735045" y="915929"/>
              <a:ext cx="3440395" cy="707886"/>
            </a:xfrm>
            <a:prstGeom prst="rect">
              <a:avLst/>
            </a:prstGeom>
            <a:noFill/>
          </p:spPr>
          <p:txBody>
            <a:bodyPr wrap="square" rtlCol="0">
              <a:spAutoFit/>
            </a:bodyPr>
            <a:lstStyle/>
            <a:p>
              <a:pPr algn="ctr">
                <a:defRPr/>
              </a:pPr>
              <a:r>
                <a:rPr lang="en-US" sz="4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àn</a:t>
              </a:r>
              <a:r>
                <a:rPr lang="en-US" sz="40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luận</a:t>
              </a:r>
              <a:endPar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6604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par>
                                <p:cTn id="9" presetID="1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par>
                                <p:cTn id="13" presetID="1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ppt_x</p:attrName>
                                        </p:attrNameLst>
                                      </p:cBhvr>
                                      <p:tavLst>
                                        <p:tav tm="0">
                                          <p:val>
                                            <p:strVal val="#ppt_x-#ppt_w*1.125000"/>
                                          </p:val>
                                        </p:tav>
                                        <p:tav tm="100000">
                                          <p:val>
                                            <p:strVal val="#ppt_x"/>
                                          </p:val>
                                        </p:tav>
                                      </p:tavLst>
                                    </p:anim>
                                    <p:animEffect transition="in" filter="wipe(right)">
                                      <p:cBhvr>
                                        <p:cTn id="16" dur="500"/>
                                        <p:tgtEl>
                                          <p:spTgt spid="6"/>
                                        </p:tgtEl>
                                      </p:cBhvr>
                                    </p:animEffect>
                                  </p:childTnLst>
                                </p:cTn>
                              </p:par>
                              <p:par>
                                <p:cTn id="17" presetID="1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par>
                                <p:cTn id="21" presetID="12" presetClass="entr" presetSubtype="8"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ppt_x</p:attrName>
                                        </p:attrNameLst>
                                      </p:cBhvr>
                                      <p:tavLst>
                                        <p:tav tm="0">
                                          <p:val>
                                            <p:strVal val="#ppt_x-#ppt_w*1.125000"/>
                                          </p:val>
                                        </p:tav>
                                        <p:tav tm="100000">
                                          <p:val>
                                            <p:strVal val="#ppt_x"/>
                                          </p:val>
                                        </p:tav>
                                      </p:tavLst>
                                    </p:anim>
                                    <p:animEffect transition="in" filter="wipe(righ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6">
            <a:extLst>
              <a:ext uri="{FF2B5EF4-FFF2-40B4-BE49-F238E27FC236}">
                <a16:creationId xmlns:a16="http://schemas.microsoft.com/office/drawing/2014/main" id="{6888EAD8-28F9-493E-AF26-3981786FA3BE}"/>
              </a:ext>
            </a:extLst>
          </p:cNvPr>
          <p:cNvSpPr/>
          <p:nvPr/>
        </p:nvSpPr>
        <p:spPr>
          <a:xfrm>
            <a:off x="3712030" y="380981"/>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en-US" sz="4400" dirty="0" err="1">
                <a:solidFill>
                  <a:srgbClr val="000000"/>
                </a:solidFill>
                <a:latin typeface="Calibri" panose="020F0502020204030204" pitchFamily="34" charset="0"/>
                <a:cs typeface="Calibri" panose="020F0502020204030204" pitchFamily="34" charset="0"/>
              </a:rPr>
              <a:t>Luyện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câu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dài</a:t>
            </a:r>
            <a:endParaRPr lang="en-US" sz="4400" dirty="0">
              <a:solidFill>
                <a:srgbClr val="00000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1924C65A-90C4-43BA-AEE2-495D1DB75311}"/>
              </a:ext>
            </a:extLst>
          </p:cNvPr>
          <p:cNvSpPr/>
          <p:nvPr/>
        </p:nvSpPr>
        <p:spPr>
          <a:xfrm>
            <a:off x="978943" y="1773946"/>
            <a:ext cx="10325990" cy="2031325"/>
          </a:xfrm>
          <a:prstGeom prst="rect">
            <a:avLst/>
          </a:prstGeom>
        </p:spPr>
        <p:txBody>
          <a:bodyPr wrap="square">
            <a:spAutoFit/>
          </a:bodyPr>
          <a:lstStyle/>
          <a:p>
            <a:pPr marL="44450" algn="just">
              <a:lnSpc>
                <a:spcPct val="150000"/>
              </a:lnSpc>
              <a:defRPr/>
            </a:pPr>
            <a:r>
              <a:rPr lang="en-US" sz="2800" dirty="0" smtClean="0">
                <a:solidFill>
                  <a:srgbClr val="00206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Thư </a:t>
            </a:r>
            <a:r>
              <a:rPr lang="vi-VN" sz="2800" dirty="0">
                <a:solidFill>
                  <a:srgbClr val="002060"/>
                </a:solidFill>
                <a:ea typeface="Arial-Rounded" panose="020B0500000000000000" pitchFamily="34" charset="0"/>
                <a:cs typeface="Arial" panose="020B0604020202020204" pitchFamily="34" charset="0"/>
              </a:rPr>
              <a:t>thì kể cho mẹ </a:t>
            </a:r>
            <a:r>
              <a:rPr lang="vi-VN" sz="2800" dirty="0" smtClean="0">
                <a:solidFill>
                  <a:srgbClr val="002060"/>
                </a:solidFill>
                <a:ea typeface="Arial-Rounded" panose="020B0500000000000000" pitchFamily="34" charset="0"/>
                <a:cs typeface="Arial" panose="020B0604020202020204" pitchFamily="34" charset="0"/>
              </a:rPr>
              <a:t>nghe chuyện</a:t>
            </a:r>
            <a:r>
              <a:rPr lang="en-US" sz="2800" b="1" dirty="0" smtClean="0">
                <a:solidFill>
                  <a:srgbClr val="FF000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được </a:t>
            </a:r>
            <a:r>
              <a:rPr lang="vi-VN" sz="2800" dirty="0">
                <a:solidFill>
                  <a:srgbClr val="002060"/>
                </a:solidFill>
                <a:ea typeface="Arial-Rounded" panose="020B0500000000000000" pitchFamily="34" charset="0"/>
                <a:cs typeface="Arial" panose="020B0604020202020204" pitchFamily="34" charset="0"/>
              </a:rPr>
              <a:t>cô giáo mời đọc bài văn trước cả lớp</a:t>
            </a:r>
            <a:r>
              <a:rPr lang="vi-VN" sz="2800" dirty="0" smtClean="0">
                <a:solidFill>
                  <a:srgbClr val="002060"/>
                </a:solidFill>
                <a:ea typeface="Arial-Rounded" panose="020B0500000000000000" pitchFamily="34" charset="0"/>
                <a:cs typeface="Arial" panose="020B0604020202020204" pitchFamily="34" charset="0"/>
              </a:rPr>
              <a:t>, </a:t>
            </a:r>
            <a:r>
              <a:rPr lang="vi-VN" sz="2800" dirty="0">
                <a:solidFill>
                  <a:srgbClr val="002060"/>
                </a:solidFill>
                <a:ea typeface="Arial-Rounded" panose="020B0500000000000000" pitchFamily="34" charset="0"/>
                <a:cs typeface="Arial" panose="020B0604020202020204" pitchFamily="34" charset="0"/>
              </a:rPr>
              <a:t>về những bài toán thử trí thông </a:t>
            </a:r>
            <a:r>
              <a:rPr lang="vi-VN" sz="2800" dirty="0" smtClean="0">
                <a:solidFill>
                  <a:srgbClr val="002060"/>
                </a:solidFill>
                <a:ea typeface="Arial-Rounded" panose="020B0500000000000000" pitchFamily="34" charset="0"/>
                <a:cs typeface="Arial" panose="020B0604020202020204" pitchFamily="34" charset="0"/>
              </a:rPr>
              <a:t>minh</a:t>
            </a:r>
            <a:r>
              <a:rPr lang="en-US" sz="2800" b="1" dirty="0" smtClean="0">
                <a:solidFill>
                  <a:srgbClr val="FF0000"/>
                </a:solidFill>
                <a:ea typeface="Arial-Rounded" panose="020B0500000000000000" pitchFamily="34" charset="0"/>
                <a:cs typeface="Arial" panose="020B0604020202020204" pitchFamily="34" charset="0"/>
              </a:rPr>
              <a:t>/</a:t>
            </a:r>
            <a:r>
              <a:rPr lang="vi-VN" sz="2800" dirty="0" smtClean="0">
                <a:solidFill>
                  <a:srgbClr val="002060"/>
                </a:solidFill>
                <a:ea typeface="Arial-Rounded" panose="020B0500000000000000" pitchFamily="34" charset="0"/>
                <a:cs typeface="Arial" panose="020B0604020202020204" pitchFamily="34" charset="0"/>
              </a:rPr>
              <a:t> </a:t>
            </a:r>
            <a:r>
              <a:rPr lang="en-US" sz="2800" dirty="0" err="1" smtClean="0">
                <a:solidFill>
                  <a:srgbClr val="002060"/>
                </a:solidFill>
                <a:ea typeface="Arial-Rounded" panose="020B0500000000000000" pitchFamily="34" charset="0"/>
                <a:cs typeface="Arial" panose="020B0604020202020204" pitchFamily="34" charset="0"/>
              </a:rPr>
              <a:t>mà</a:t>
            </a:r>
            <a:r>
              <a:rPr lang="en-US" sz="2800" dirty="0" smtClean="0">
                <a:solidFill>
                  <a:srgbClr val="002060"/>
                </a:solidFill>
                <a:ea typeface="Arial-Rounded" panose="020B0500000000000000" pitchFamily="34" charset="0"/>
                <a:cs typeface="Arial" panose="020B0604020202020204" pitchFamily="34" charset="0"/>
              </a:rPr>
              <a:t> </a:t>
            </a:r>
            <a:r>
              <a:rPr lang="vi-VN" sz="2800" dirty="0" smtClean="0">
                <a:solidFill>
                  <a:srgbClr val="002060"/>
                </a:solidFill>
                <a:ea typeface="Arial-Rounded" panose="020B0500000000000000" pitchFamily="34" charset="0"/>
                <a:cs typeface="Arial" panose="020B0604020202020204" pitchFamily="34" charset="0"/>
              </a:rPr>
              <a:t>các </a:t>
            </a:r>
            <a:r>
              <a:rPr lang="vi-VN" sz="2800" dirty="0">
                <a:solidFill>
                  <a:srgbClr val="002060"/>
                </a:solidFill>
                <a:ea typeface="Arial-Rounded" panose="020B0500000000000000" pitchFamily="34" charset="0"/>
                <a:cs typeface="Arial" panose="020B0604020202020204" pitchFamily="34" charset="0"/>
              </a:rPr>
              <a:t>bạn thường đố nhau trong giờ ra chơi</a:t>
            </a:r>
            <a:r>
              <a:rPr lang="vi-VN" sz="2800" dirty="0" smtClean="0">
                <a:solidFill>
                  <a:srgbClr val="002060"/>
                </a:solidFill>
                <a:ea typeface="Arial-Rounded" panose="020B0500000000000000" pitchFamily="34" charset="0"/>
                <a:cs typeface="Arial" panose="020B0604020202020204" pitchFamily="34" charset="0"/>
              </a:rPr>
              <a:t>…</a:t>
            </a:r>
            <a:r>
              <a:rPr lang="en-US" sz="2800" b="1" dirty="0" smtClean="0">
                <a:solidFill>
                  <a:srgbClr val="FF0000"/>
                </a:solidFill>
                <a:ea typeface="Arial-Rounded" panose="020B0500000000000000" pitchFamily="34" charset="0"/>
                <a:cs typeface="Arial" panose="020B0604020202020204" pitchFamily="34" charset="0"/>
              </a:rPr>
              <a:t>//</a:t>
            </a:r>
            <a:endParaRPr lang="vi-VN" sz="2800" b="1" dirty="0">
              <a:solidFill>
                <a:srgbClr val="FF0000"/>
              </a:solidFill>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408839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4" name="Rounded Rectangle 3"/>
          <p:cNvSpPr/>
          <p:nvPr/>
        </p:nvSpPr>
        <p:spPr>
          <a:xfrm>
            <a:off x="1389560" y="1453416"/>
            <a:ext cx="5361272" cy="336884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EF5FD"/>
              </a:solidFill>
            </a:endParaRPr>
          </a:p>
        </p:txBody>
      </p:sp>
      <p:pic>
        <p:nvPicPr>
          <p:cNvPr id="6" name="Picture 5"/>
          <p:cNvPicPr>
            <a:picLocks noChangeAspect="1"/>
          </p:cNvPicPr>
          <p:nvPr/>
        </p:nvPicPr>
        <p:blipFill>
          <a:blip r:embed="rId3"/>
          <a:stretch>
            <a:fillRect/>
          </a:stretch>
        </p:blipFill>
        <p:spPr>
          <a:xfrm>
            <a:off x="2758152" y="1271821"/>
            <a:ext cx="2383743" cy="926672"/>
          </a:xfrm>
          <a:prstGeom prst="rect">
            <a:avLst/>
          </a:prstGeom>
        </p:spPr>
      </p:pic>
      <p:sp>
        <p:nvSpPr>
          <p:cNvPr id="9" name="TextBox 8"/>
          <p:cNvSpPr txBox="1"/>
          <p:nvPr/>
        </p:nvSpPr>
        <p:spPr>
          <a:xfrm>
            <a:off x="1686021" y="2402379"/>
            <a:ext cx="6064077" cy="1107996"/>
          </a:xfrm>
          <a:prstGeom prst="rect">
            <a:avLst/>
          </a:prstGeom>
          <a:noFill/>
        </p:spPr>
        <p:txBody>
          <a:bodyPr wrap="square" rtlCol="0">
            <a:spAutoFit/>
          </a:bodyPr>
          <a:lstStyle/>
          <a:p>
            <a:r>
              <a:rPr lang="en-US" sz="6600" b="1" dirty="0" err="1" smtClean="0">
                <a:solidFill>
                  <a:srgbClr val="FF0000"/>
                </a:solidFill>
                <a:latin typeface="Britannic Bold" panose="020B0903060703020204" pitchFamily="34" charset="0"/>
              </a:rPr>
              <a:t>Tìm</a:t>
            </a:r>
            <a:r>
              <a:rPr lang="en-US" sz="6600" b="1" dirty="0" smtClean="0">
                <a:solidFill>
                  <a:srgbClr val="FF0000"/>
                </a:solidFill>
                <a:latin typeface="Britannic Bold" panose="020B0903060703020204" pitchFamily="34" charset="0"/>
              </a:rPr>
              <a:t> </a:t>
            </a:r>
            <a:r>
              <a:rPr lang="en-US" sz="6600" b="1" dirty="0" err="1" smtClean="0">
                <a:solidFill>
                  <a:srgbClr val="FF0000"/>
                </a:solidFill>
                <a:latin typeface="Britannic Bold" panose="020B0903060703020204" pitchFamily="34" charset="0"/>
              </a:rPr>
              <a:t>hiểu</a:t>
            </a:r>
            <a:r>
              <a:rPr lang="en-US" sz="6600" b="1" dirty="0" smtClean="0">
                <a:solidFill>
                  <a:srgbClr val="FF0000"/>
                </a:solidFill>
                <a:latin typeface="Britannic Bold" panose="020B0903060703020204" pitchFamily="34" charset="0"/>
              </a:rPr>
              <a:t> </a:t>
            </a:r>
            <a:r>
              <a:rPr lang="en-US" sz="6600" b="1" dirty="0" err="1" smtClean="0">
                <a:solidFill>
                  <a:srgbClr val="FF0000"/>
                </a:solidFill>
                <a:latin typeface="Britannic Bold" panose="020B0903060703020204" pitchFamily="34" charset="0"/>
              </a:rPr>
              <a:t>bài</a:t>
            </a:r>
            <a:endParaRPr lang="en-US" sz="6600" b="1" dirty="0">
              <a:solidFill>
                <a:srgbClr val="FF0000"/>
              </a:solidFill>
              <a:latin typeface="Britannic Bold" panose="020B0903060703020204" pitchFamily="34" charset="0"/>
            </a:endParaRPr>
          </a:p>
        </p:txBody>
      </p:sp>
    </p:spTree>
    <p:extLst>
      <p:ext uri="{BB962C8B-B14F-4D97-AF65-F5344CB8AC3E}">
        <p14:creationId xmlns:p14="http://schemas.microsoft.com/office/powerpoint/2010/main" val="16602410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7ED31FC-FAC4-4E24-9D5F-49691F6CC53E}"/>
              </a:ext>
            </a:extLst>
          </p:cNvPr>
          <p:cNvGrpSpPr/>
          <p:nvPr/>
        </p:nvGrpSpPr>
        <p:grpSpPr>
          <a:xfrm>
            <a:off x="678426" y="155556"/>
            <a:ext cx="9748683" cy="1071497"/>
            <a:chOff x="1603464" y="2459552"/>
            <a:chExt cx="9533109" cy="856397"/>
          </a:xfrm>
        </p:grpSpPr>
        <p:sp>
          <p:nvSpPr>
            <p:cNvPr id="5" name="矩形 8">
              <a:extLst>
                <a:ext uri="{FF2B5EF4-FFF2-40B4-BE49-F238E27FC236}">
                  <a16:creationId xmlns:a16="http://schemas.microsoft.com/office/drawing/2014/main" id="{45CE4F59-25C5-487D-B891-72ED2E81F717}"/>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6" name="箭头: 五边形 19">
              <a:extLst>
                <a:ext uri="{FF2B5EF4-FFF2-40B4-BE49-F238E27FC236}">
                  <a16:creationId xmlns:a16="http://schemas.microsoft.com/office/drawing/2014/main" id="{D4278707-27FB-4D4A-A121-D9C374C56CAD}"/>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7" name="TextBox 6">
            <a:extLst>
              <a:ext uri="{FF2B5EF4-FFF2-40B4-BE49-F238E27FC236}">
                <a16:creationId xmlns:a16="http://schemas.microsoft.com/office/drawing/2014/main" id="{D857F0C3-3374-46CE-A6CD-0A987643C7D8}"/>
              </a:ext>
            </a:extLst>
          </p:cNvPr>
          <p:cNvSpPr txBox="1"/>
          <p:nvPr/>
        </p:nvSpPr>
        <p:spPr>
          <a:xfrm>
            <a:off x="1635354" y="2873626"/>
            <a:ext cx="8470766" cy="1077218"/>
          </a:xfrm>
          <a:prstGeom prst="rect">
            <a:avLst/>
          </a:prstGeom>
          <a:noFill/>
        </p:spPr>
        <p:txBody>
          <a:bodyPr wrap="square" rtlCol="0">
            <a:spAutoFit/>
          </a:bodyPr>
          <a:lstStyle/>
          <a:p>
            <a:pPr lvl="0"/>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Chi tiết nào cho thấy ba mẹ con Thư rất thích trò chuyện với nhau trước khi đi ngủ?</a:t>
            </a:r>
          </a:p>
        </p:txBody>
      </p:sp>
      <p:grpSp>
        <p:nvGrpSpPr>
          <p:cNvPr id="18" name="组合 10">
            <a:extLst>
              <a:ext uri="{FF2B5EF4-FFF2-40B4-BE49-F238E27FC236}">
                <a16:creationId xmlns:a16="http://schemas.microsoft.com/office/drawing/2014/main" id="{34575FE5-D164-4A83-ACE3-101E04D47F5D}"/>
              </a:ext>
            </a:extLst>
          </p:cNvPr>
          <p:cNvGrpSpPr/>
          <p:nvPr/>
        </p:nvGrpSpPr>
        <p:grpSpPr>
          <a:xfrm>
            <a:off x="659242" y="1158214"/>
            <a:ext cx="9767867" cy="1541969"/>
            <a:chOff x="1603464" y="2459552"/>
            <a:chExt cx="9533109" cy="856397"/>
          </a:xfrm>
        </p:grpSpPr>
        <p:sp>
          <p:nvSpPr>
            <p:cNvPr id="19" name="矩形 11">
              <a:extLst>
                <a:ext uri="{FF2B5EF4-FFF2-40B4-BE49-F238E27FC236}">
                  <a16:creationId xmlns:a16="http://schemas.microsoft.com/office/drawing/2014/main" id="{1683ADE8-E347-4C05-AF3A-E65ACCFF8B9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20" name="箭头: 五边形 23">
              <a:extLst>
                <a:ext uri="{FF2B5EF4-FFF2-40B4-BE49-F238E27FC236}">
                  <a16:creationId xmlns:a16="http://schemas.microsoft.com/office/drawing/2014/main" id="{24DBCF6F-E709-4125-98F8-DD469883FA7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21" name="TextBox 20">
            <a:extLst>
              <a:ext uri="{FF2B5EF4-FFF2-40B4-BE49-F238E27FC236}">
                <a16:creationId xmlns:a16="http://schemas.microsoft.com/office/drawing/2014/main" id="{C9FBEAAE-199F-4219-BF6D-CD6B138D41D2}"/>
              </a:ext>
            </a:extLst>
          </p:cNvPr>
          <p:cNvSpPr txBox="1"/>
          <p:nvPr/>
        </p:nvSpPr>
        <p:spPr>
          <a:xfrm>
            <a:off x="1630762" y="1441420"/>
            <a:ext cx="8580773" cy="1091595"/>
          </a:xfrm>
          <a:prstGeom prst="rect">
            <a:avLst/>
          </a:prstGeom>
          <a:noFill/>
        </p:spPr>
        <p:txBody>
          <a:bodyPr wrap="square" rtlCol="0">
            <a:spAutoFit/>
          </a:bodyPr>
          <a:lstStyle/>
          <a:p>
            <a:pPr lvl="0"/>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Vì sao thời gian trò chuyện của ba mẹ con cứ được cộng thêm </a:t>
            </a:r>
            <a:r>
              <a:rPr lang="vi-VN"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mãi</a:t>
            </a:r>
            <a:r>
              <a:rPr lang="en-US" sz="3200" dirty="0" smtClean="0">
                <a:solidFill>
                  <a:srgbClr val="FF0000"/>
                </a:solidFill>
                <a:latin typeface="Arial" panose="020B0604020202020204" pitchFamily="34" charset="0"/>
                <a:ea typeface="Arial-Rounded" panose="020B0500000000000000" pitchFamily="34" charset="0"/>
                <a:cs typeface="Arial" panose="020B0604020202020204" pitchFamily="34" charset="0"/>
              </a:rPr>
              <a:t>?</a:t>
            </a:r>
            <a:endPar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22" name="TextBox 21">
            <a:extLst>
              <a:ext uri="{FF2B5EF4-FFF2-40B4-BE49-F238E27FC236}">
                <a16:creationId xmlns:a16="http://schemas.microsoft.com/office/drawing/2014/main" id="{AA2262D7-4758-4229-98FA-CA39718301F2}"/>
              </a:ext>
            </a:extLst>
          </p:cNvPr>
          <p:cNvSpPr txBox="1"/>
          <p:nvPr/>
        </p:nvSpPr>
        <p:spPr>
          <a:xfrm>
            <a:off x="1721585" y="607589"/>
            <a:ext cx="10093117" cy="584775"/>
          </a:xfrm>
          <a:prstGeom prst="rect">
            <a:avLst/>
          </a:prstGeom>
          <a:noFill/>
        </p:spPr>
        <p:txBody>
          <a:bodyPr wrap="square" rtlCol="0">
            <a:spAutoFit/>
          </a:bodyPr>
          <a:lstStyle/>
          <a:p>
            <a:pPr algn="just">
              <a:defRPr/>
            </a:pPr>
            <a:r>
              <a:rPr lang="vi-VN"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Mẹ đã kể cho chị em Thư những chuyện gì?</a:t>
            </a:r>
          </a:p>
        </p:txBody>
      </p:sp>
      <p:grpSp>
        <p:nvGrpSpPr>
          <p:cNvPr id="23" name="组合 26">
            <a:extLst>
              <a:ext uri="{FF2B5EF4-FFF2-40B4-BE49-F238E27FC236}">
                <a16:creationId xmlns:a16="http://schemas.microsoft.com/office/drawing/2014/main" id="{D7E74173-39B3-4244-816E-316F28E87224}"/>
              </a:ext>
            </a:extLst>
          </p:cNvPr>
          <p:cNvGrpSpPr/>
          <p:nvPr/>
        </p:nvGrpSpPr>
        <p:grpSpPr>
          <a:xfrm>
            <a:off x="646480" y="2718890"/>
            <a:ext cx="9780629" cy="1316833"/>
            <a:chOff x="1603464" y="2459552"/>
            <a:chExt cx="9533109" cy="856397"/>
          </a:xfrm>
        </p:grpSpPr>
        <p:sp>
          <p:nvSpPr>
            <p:cNvPr id="24" name="矩形 27">
              <a:extLst>
                <a:ext uri="{FF2B5EF4-FFF2-40B4-BE49-F238E27FC236}">
                  <a16:creationId xmlns:a16="http://schemas.microsoft.com/office/drawing/2014/main" id="{914B0D1A-6A38-45A5-97AF-BAA1DAB95F6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箭头: 五边形 26">
              <a:extLst>
                <a:ext uri="{FF2B5EF4-FFF2-40B4-BE49-F238E27FC236}">
                  <a16:creationId xmlns:a16="http://schemas.microsoft.com/office/drawing/2014/main" id="{9FEF3110-15BD-4388-BC1A-C73E6A6D692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26" name="组合 29">
            <a:extLst>
              <a:ext uri="{FF2B5EF4-FFF2-40B4-BE49-F238E27FC236}">
                <a16:creationId xmlns:a16="http://schemas.microsoft.com/office/drawing/2014/main" id="{F9E95A2D-2676-4248-B458-366A6A07A0E7}"/>
              </a:ext>
            </a:extLst>
          </p:cNvPr>
          <p:cNvGrpSpPr/>
          <p:nvPr/>
        </p:nvGrpSpPr>
        <p:grpSpPr>
          <a:xfrm>
            <a:off x="619369" y="3949020"/>
            <a:ext cx="9807740" cy="1372566"/>
            <a:chOff x="1603464" y="2459552"/>
            <a:chExt cx="9533109" cy="856397"/>
          </a:xfrm>
        </p:grpSpPr>
        <p:sp>
          <p:nvSpPr>
            <p:cNvPr id="27" name="矩形 30">
              <a:extLst>
                <a:ext uri="{FF2B5EF4-FFF2-40B4-BE49-F238E27FC236}">
                  <a16:creationId xmlns:a16="http://schemas.microsoft.com/office/drawing/2014/main" id="{2EFA8635-B368-438C-BA03-46CE0B56AF8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28" name="箭头: 五边形 29">
              <a:extLst>
                <a:ext uri="{FF2B5EF4-FFF2-40B4-BE49-F238E27FC236}">
                  <a16:creationId xmlns:a16="http://schemas.microsoft.com/office/drawing/2014/main" id="{E4E8FA1A-AC24-47A0-8D1E-E9CF1EA5A7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32" name="TextBox 31">
            <a:extLst>
              <a:ext uri="{FF2B5EF4-FFF2-40B4-BE49-F238E27FC236}">
                <a16:creationId xmlns:a16="http://schemas.microsoft.com/office/drawing/2014/main" id="{2D2B9D60-0435-4CE4-986D-9F868B270C9D}"/>
              </a:ext>
            </a:extLst>
          </p:cNvPr>
          <p:cNvSpPr txBox="1"/>
          <p:nvPr/>
        </p:nvSpPr>
        <p:spPr>
          <a:xfrm>
            <a:off x="1658766" y="4191141"/>
            <a:ext cx="8768343" cy="1090015"/>
          </a:xfrm>
          <a:prstGeom prst="rect">
            <a:avLst/>
          </a:prstGeom>
          <a:noFill/>
        </p:spPr>
        <p:txBody>
          <a:bodyPr wrap="square" rtlCol="0">
            <a:spAutoFit/>
          </a:bodyPr>
          <a:lstStyle/>
          <a:p>
            <a:pPr algn="just">
              <a:defRPr/>
            </a:pPr>
            <a:r>
              <a:rPr lang="vi-VN" altLang="zh-CN" sz="3200" dirty="0">
                <a:solidFill>
                  <a:srgbClr val="FF0000"/>
                </a:solidFill>
                <a:latin typeface="Arial" panose="020B0604020202020204" pitchFamily="34" charset="0"/>
                <a:ea typeface="Arial-Rounded" panose="020B0500000000000000" pitchFamily="34" charset="0"/>
                <a:cs typeface="Arial" panose="020B0604020202020204" pitchFamily="34" charset="0"/>
              </a:rPr>
              <a:t>Đóng vai Thư hoặc Hân nhắc lại những chuyện mình đã kể cho mẹ nghe.</a:t>
            </a:r>
          </a:p>
        </p:txBody>
      </p:sp>
      <p:grpSp>
        <p:nvGrpSpPr>
          <p:cNvPr id="33" name="组合 29">
            <a:extLst>
              <a:ext uri="{FF2B5EF4-FFF2-40B4-BE49-F238E27FC236}">
                <a16:creationId xmlns:a16="http://schemas.microsoft.com/office/drawing/2014/main" id="{7DA5E908-3821-4E4C-BEA6-975351FD09DC}"/>
              </a:ext>
            </a:extLst>
          </p:cNvPr>
          <p:cNvGrpSpPr/>
          <p:nvPr/>
        </p:nvGrpSpPr>
        <p:grpSpPr>
          <a:xfrm>
            <a:off x="619369" y="5368660"/>
            <a:ext cx="9807741" cy="1489340"/>
            <a:chOff x="1603464" y="2459552"/>
            <a:chExt cx="9533109" cy="856397"/>
          </a:xfrm>
        </p:grpSpPr>
        <p:sp>
          <p:nvSpPr>
            <p:cNvPr id="34" name="矩形 30">
              <a:extLst>
                <a:ext uri="{FF2B5EF4-FFF2-40B4-BE49-F238E27FC236}">
                  <a16:creationId xmlns:a16="http://schemas.microsoft.com/office/drawing/2014/main" id="{49DB2DE3-590F-4207-92E3-5F514136D2D5}"/>
                </a:ext>
              </a:extLst>
            </p:cNvPr>
            <p:cNvSpPr/>
            <p:nvPr/>
          </p:nvSpPr>
          <p:spPr>
            <a:xfrm>
              <a:off x="1924334" y="2524837"/>
              <a:ext cx="9212239" cy="627516"/>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35" name="箭头: 五边形 29">
              <a:extLst>
                <a:ext uri="{FF2B5EF4-FFF2-40B4-BE49-F238E27FC236}">
                  <a16:creationId xmlns:a16="http://schemas.microsoft.com/office/drawing/2014/main" id="{3A27A1B5-5238-4141-860D-3913DA4051E4}"/>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36" name="TextBox 35">
            <a:extLst>
              <a:ext uri="{FF2B5EF4-FFF2-40B4-BE49-F238E27FC236}">
                <a16:creationId xmlns:a16="http://schemas.microsoft.com/office/drawing/2014/main" id="{BFDF8E20-032F-4739-BFFD-1489037ABF45}"/>
              </a:ext>
            </a:extLst>
          </p:cNvPr>
          <p:cNvSpPr txBox="1"/>
          <p:nvPr/>
        </p:nvSpPr>
        <p:spPr>
          <a:xfrm>
            <a:off x="1635354" y="5564362"/>
            <a:ext cx="9310744" cy="584775"/>
          </a:xfrm>
          <a:prstGeom prst="rect">
            <a:avLst/>
          </a:prstGeom>
          <a:noFill/>
        </p:spPr>
        <p:txBody>
          <a:bodyPr wrap="square" rtlCol="0">
            <a:spAutoFit/>
          </a:bodyPr>
          <a:lstStyle/>
          <a:p>
            <a:pPr lvl="0"/>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Nêu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cảm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nghĩ</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của</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em</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sau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khi</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đọc</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câu</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FF0000"/>
                </a:solidFill>
                <a:latin typeface="Arial" panose="020B0604020202020204" pitchFamily="34" charset="0"/>
                <a:ea typeface="Arial-Rounded" panose="020B0500000000000000" pitchFamily="34" charset="0"/>
                <a:cs typeface="Arial" panose="020B0604020202020204" pitchFamily="34" charset="0"/>
              </a:rPr>
              <a:t>chuyện</a:t>
            </a:r>
            <a:r>
              <a:rPr lang="en-US" sz="3200" dirty="0">
                <a:solidFill>
                  <a:srgbClr val="FF0000"/>
                </a:solidFill>
                <a:latin typeface="Arial" panose="020B0604020202020204" pitchFamily="34" charset="0"/>
                <a:ea typeface="Arial-Rounded" panose="020B0500000000000000" pitchFamily="34" charset="0"/>
                <a:cs typeface="Arial" panose="020B0604020202020204" pitchFamily="34" charset="0"/>
              </a:rPr>
              <a:t>.</a:t>
            </a:r>
          </a:p>
        </p:txBody>
      </p:sp>
    </p:spTree>
    <p:extLst>
      <p:ext uri="{BB962C8B-B14F-4D97-AF65-F5344CB8AC3E}">
        <p14:creationId xmlns:p14="http://schemas.microsoft.com/office/powerpoint/2010/main" val="398457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1000"/>
                            </p:stCondLst>
                            <p:childTnLst>
                              <p:par>
                                <p:cTn id="22" presetID="16" presetClass="entr" presetSubtype="21"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par>
                          <p:cTn id="25" fill="hold">
                            <p:stCondLst>
                              <p:cond delay="1500"/>
                            </p:stCondLst>
                            <p:childTnLst>
                              <p:par>
                                <p:cTn id="26" presetID="16" presetClass="entr" presetSubtype="21"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arn(inVertical)">
                                      <p:cBhvr>
                                        <p:cTn id="28" dur="500"/>
                                        <p:tgtEl>
                                          <p:spTgt spid="2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par>
                          <p:cTn id="32" fill="hold">
                            <p:stCondLst>
                              <p:cond delay="2000"/>
                            </p:stCondLst>
                            <p:childTnLst>
                              <p:par>
                                <p:cTn id="33" presetID="16" presetClass="entr" presetSubtype="21"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p:bldP spid="32"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20278" y="1953928"/>
            <a:ext cx="10828421" cy="317633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3">
            <a:extLst>
              <a:ext uri="{FF2B5EF4-FFF2-40B4-BE49-F238E27FC236}">
                <a16:creationId xmlns:a16="http://schemas.microsoft.com/office/drawing/2014/main" id="{9D645240-D005-4810-AC9C-C05A048A4394}"/>
              </a:ext>
            </a:extLst>
          </p:cNvPr>
          <p:cNvSpPr/>
          <p:nvPr/>
        </p:nvSpPr>
        <p:spPr>
          <a:xfrm>
            <a:off x="4092177" y="536025"/>
            <a:ext cx="3869357" cy="956965"/>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Rectangle 3"/>
          <p:cNvSpPr/>
          <p:nvPr/>
        </p:nvSpPr>
        <p:spPr>
          <a:xfrm>
            <a:off x="1463574" y="629788"/>
            <a:ext cx="9126564"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dung</a:t>
            </a:r>
            <a:r>
              <a:rPr kumimoji="0" lang="en-US" sz="4400" b="1" i="0" u="none" strike="noStrike" kern="1200" cap="none" spc="0" normalizeH="0" noProof="0" dirty="0" smtClean="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smtClean="0">
                <a:ln>
                  <a:noFill/>
                </a:ln>
                <a:solidFill>
                  <a:srgbClr val="00B050"/>
                </a:solidFill>
                <a:effectLst/>
                <a:uLnTx/>
                <a:uFillTx/>
                <a:latin typeface="Calibri" panose="020F0502020204030204" pitchFamily="34" charset="0"/>
                <a:ea typeface="+mn-ea"/>
                <a:cs typeface="Calibri" panose="020F0502020204030204" pitchFamily="34" charset="0"/>
              </a:rPr>
              <a:t>bài</a:t>
            </a:r>
            <a:endParaRPr kumimoji="0" lang="en-US" sz="4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6" name="Rectangle 5"/>
          <p:cNvSpPr/>
          <p:nvPr/>
        </p:nvSpPr>
        <p:spPr>
          <a:xfrm>
            <a:off x="1463574" y="2207699"/>
            <a:ext cx="10169028" cy="2862322"/>
          </a:xfrm>
          <a:prstGeom prst="rect">
            <a:avLst/>
          </a:prstGeom>
        </p:spPr>
        <p:txBody>
          <a:bodyPr wrap="square">
            <a:spAutoFit/>
          </a:bodyPr>
          <a:lstStyle/>
          <a:p>
            <a:pPr lvl="0"/>
            <a:r>
              <a:rPr lang="vi-VN" sz="3600" dirty="0">
                <a:solidFill>
                  <a:srgbClr val="002060"/>
                </a:solidFill>
                <a:cs typeface="Calibri" panose="020F0502020204030204" pitchFamily="34" charset="0"/>
              </a:rPr>
              <a:t>Câu chuyện kể về việc làm yêu thích là đọc sách và trò chuyện của ba mẹ con bạn Thư trước giờ đi ngủ. Qua đó, cảm nhận được tình cảm yêu thương, những buổi tối vui vẻ, </a:t>
            </a:r>
            <a:r>
              <a:rPr lang="en-US" sz="3600" dirty="0">
                <a:solidFill>
                  <a:srgbClr val="002060"/>
                </a:solidFill>
                <a:cs typeface="Calibri" panose="020F0502020204030204" pitchFamily="34" charset="0"/>
              </a:rPr>
              <a:t>đ</a:t>
            </a:r>
            <a:r>
              <a:rPr lang="vi-VN" sz="3600" dirty="0" smtClean="0">
                <a:solidFill>
                  <a:srgbClr val="002060"/>
                </a:solidFill>
                <a:cs typeface="Calibri" panose="020F0502020204030204" pitchFamily="34" charset="0"/>
              </a:rPr>
              <a:t>ầm </a:t>
            </a:r>
            <a:r>
              <a:rPr lang="vi-VN" sz="3600" dirty="0">
                <a:solidFill>
                  <a:srgbClr val="002060"/>
                </a:solidFill>
                <a:cs typeface="Calibri" panose="020F0502020204030204" pitchFamily="34" charset="0"/>
              </a:rPr>
              <a:t>ấm của gia đình Thư.</a:t>
            </a:r>
            <a:endParaRPr kumimoji="0" lang="vi-VN" sz="3600" i="0" u="none" strike="noStrike" kern="1200" cap="none" spc="0" normalizeH="0" baseline="0" noProof="0" dirty="0">
              <a:ln>
                <a:noFill/>
              </a:ln>
              <a:solidFill>
                <a:srgbClr val="002060"/>
              </a:solidFill>
              <a:effectLst/>
              <a:uLnTx/>
              <a:uFillTx/>
              <a:cs typeface="Calibri" panose="020F0502020204030204" pitchFamily="34" charset="0"/>
            </a:endParaRPr>
          </a:p>
        </p:txBody>
      </p:sp>
    </p:spTree>
    <p:extLst>
      <p:ext uri="{BB962C8B-B14F-4D97-AF65-F5344CB8AC3E}">
        <p14:creationId xmlns:p14="http://schemas.microsoft.com/office/powerpoint/2010/main" val="13447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2810" y="1192556"/>
            <a:ext cx="6096000" cy="646331"/>
          </a:xfrm>
          <a:prstGeom prst="rect">
            <a:avLst/>
          </a:prstGeom>
        </p:spPr>
        <p:txBody>
          <a:bodyPr>
            <a:spAutoFit/>
          </a:bodyPr>
          <a:lstStyle/>
          <a:p>
            <a:pPr>
              <a:defRPr/>
            </a:pPr>
            <a:r>
              <a:rPr lang="vi-VN" dirty="0">
                <a:solidFill>
                  <a:prstClr val="black"/>
                </a:solidFill>
              </a:rPr>
              <a:t/>
            </a:r>
            <a:br>
              <a:rPr lang="vi-VN" dirty="0">
                <a:solidFill>
                  <a:prstClr val="black"/>
                </a:solidFill>
              </a:rPr>
            </a:br>
            <a:endParaRPr lang="en-US" dirty="0">
              <a:solidFill>
                <a:prstClr val="black"/>
              </a:solidFill>
            </a:endParaRPr>
          </a:p>
        </p:txBody>
      </p:sp>
      <p:sp>
        <p:nvSpPr>
          <p:cNvPr id="19" name="Rectangle 18">
            <a:extLst>
              <a:ext uri="{FF2B5EF4-FFF2-40B4-BE49-F238E27FC236}">
                <a16:creationId xmlns:a16="http://schemas.microsoft.com/office/drawing/2014/main" id="{63192063-D2F3-4B24-9AFE-4D0E7C3ED425}"/>
              </a:ext>
            </a:extLst>
          </p:cNvPr>
          <p:cNvSpPr/>
          <p:nvPr/>
        </p:nvSpPr>
        <p:spPr>
          <a:xfrm>
            <a:off x="869538" y="1284714"/>
            <a:ext cx="10555649" cy="4124206"/>
          </a:xfrm>
          <a:prstGeom prst="rect">
            <a:avLst/>
          </a:prstGeom>
        </p:spPr>
        <p:txBody>
          <a:bodyPr wrap="square">
            <a:spAutoFit/>
          </a:bodyPr>
          <a:lstStyle/>
          <a:p>
            <a:pPr indent="358775" algn="just">
              <a:spcAft>
                <a:spcPts val="1200"/>
              </a:spcAft>
              <a:defRPr/>
            </a:pPr>
            <a:r>
              <a:rPr lang="en-US" sz="2800" dirty="0" smtClean="0">
                <a:solidFill>
                  <a:prstClr val="black"/>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prstClr val="black"/>
                </a:solidFill>
                <a:ea typeface="Arial-Rounded" panose="020B0500000000000000" pitchFamily="34" charset="0"/>
                <a:cs typeface="Arial" panose="020B0604020202020204" pitchFamily="34" charset="0"/>
              </a:rPr>
              <a:t>Hai chị em cũng </a:t>
            </a:r>
            <a:r>
              <a:rPr lang="vi-VN" sz="2800" dirty="0">
                <a:solidFill>
                  <a:srgbClr val="FF0000"/>
                </a:solidFill>
                <a:ea typeface="Arial-Rounded" panose="020B0500000000000000" pitchFamily="34" charset="0"/>
                <a:cs typeface="Arial" panose="020B0604020202020204" pitchFamily="34" charset="0"/>
              </a:rPr>
              <a:t>líu lo </a:t>
            </a:r>
            <a:r>
              <a:rPr lang="vi-VN" sz="2800" dirty="0">
                <a:solidFill>
                  <a:prstClr val="black"/>
                </a:solidFill>
                <a:ea typeface="Arial-Rounded" panose="020B0500000000000000" pitchFamily="34" charset="0"/>
                <a:cs typeface="Arial" panose="020B0604020202020204" pitchFamily="34" charset="0"/>
              </a:rPr>
              <a:t>kể chuyện cho mẹ nghe. Em Hân bao giờ cũng </a:t>
            </a:r>
            <a:r>
              <a:rPr lang="vi-VN" sz="2800" dirty="0">
                <a:solidFill>
                  <a:srgbClr val="FF0000"/>
                </a:solidFill>
                <a:ea typeface="Arial-Rounded" panose="020B0500000000000000" pitchFamily="34" charset="0"/>
                <a:cs typeface="Arial" panose="020B0604020202020204" pitchFamily="34" charset="0"/>
              </a:rPr>
              <a:t>tranh </a:t>
            </a:r>
            <a:r>
              <a:rPr lang="vi-VN" sz="2800" dirty="0">
                <a:solidFill>
                  <a:prstClr val="black"/>
                </a:solidFill>
                <a:ea typeface="Arial-Rounded" panose="020B0500000000000000" pitchFamily="34" charset="0"/>
                <a:cs typeface="Arial" panose="020B0604020202020204" pitchFamily="34" charset="0"/>
              </a:rPr>
              <a:t>kể trước. Em </a:t>
            </a:r>
            <a:r>
              <a:rPr lang="vi-VN" sz="2800" dirty="0">
                <a:ea typeface="Arial-Rounded" panose="020B0500000000000000" pitchFamily="34" charset="0"/>
                <a:cs typeface="Arial" panose="020B0604020202020204" pitchFamily="34" charset="0"/>
              </a:rPr>
              <a:t>hay kể </a:t>
            </a:r>
            <a:r>
              <a:rPr lang="vi-VN" sz="2800" dirty="0">
                <a:solidFill>
                  <a:prstClr val="black"/>
                </a:solidFill>
                <a:ea typeface="Arial-Rounded" panose="020B0500000000000000" pitchFamily="34" charset="0"/>
                <a:cs typeface="Arial" panose="020B0604020202020204" pitchFamily="34" charset="0"/>
              </a:rPr>
              <a:t>về các bạn ở lớp mẫu giáo, về những trò chơi em được cô dạy, hay những món quà chiều mà em ăn rồi lại </a:t>
            </a:r>
            <a:r>
              <a:rPr lang="vi-VN" sz="2800" dirty="0">
                <a:ea typeface="Arial-Rounded" panose="020B0500000000000000" pitchFamily="34" charset="0"/>
                <a:cs typeface="Arial" panose="020B0604020202020204" pitchFamily="34" charset="0"/>
              </a:rPr>
              <a:t>muốn </a:t>
            </a:r>
            <a:r>
              <a:rPr lang="vi-VN" sz="2800" dirty="0">
                <a:solidFill>
                  <a:srgbClr val="FF0000"/>
                </a:solidFill>
                <a:ea typeface="Arial-Rounded" panose="020B0500000000000000" pitchFamily="34" charset="0"/>
                <a:cs typeface="Arial" panose="020B0604020202020204" pitchFamily="34" charset="0"/>
              </a:rPr>
              <a:t>ăn thêm </a:t>
            </a:r>
            <a:r>
              <a:rPr lang="vi-VN" sz="2800" dirty="0">
                <a:ea typeface="Arial-Rounded" panose="020B0500000000000000" pitchFamily="34" charset="0"/>
                <a:cs typeface="Arial" panose="020B0604020202020204" pitchFamily="34" charset="0"/>
              </a:rPr>
              <a:t>nữa</a:t>
            </a:r>
            <a:r>
              <a:rPr lang="vi-VN" sz="2800" dirty="0">
                <a:solidFill>
                  <a:prstClr val="black"/>
                </a:solidFill>
                <a:ea typeface="Arial-Rounded" panose="020B0500000000000000" pitchFamily="34" charset="0"/>
                <a:cs typeface="Arial" panose="020B0604020202020204" pitchFamily="34" charset="0"/>
              </a:rPr>
              <a:t>. Thư thì kể cho mẹ nghe chuyện được cô giáo </a:t>
            </a:r>
            <a:r>
              <a:rPr lang="vi-VN" sz="2800" dirty="0">
                <a:solidFill>
                  <a:srgbClr val="FF0000"/>
                </a:solidFill>
                <a:ea typeface="Arial-Rounded" panose="020B0500000000000000" pitchFamily="34" charset="0"/>
                <a:cs typeface="Arial" panose="020B0604020202020204" pitchFamily="34" charset="0"/>
              </a:rPr>
              <a:t>mời đọc </a:t>
            </a:r>
            <a:r>
              <a:rPr lang="vi-VN" sz="2800" dirty="0">
                <a:solidFill>
                  <a:prstClr val="black"/>
                </a:solidFill>
                <a:ea typeface="Arial-Rounded" panose="020B0500000000000000" pitchFamily="34" charset="0"/>
                <a:cs typeface="Arial" panose="020B0604020202020204" pitchFamily="34" charset="0"/>
              </a:rPr>
              <a:t>bài văn trước cả lớp, về những bài toán thử trí thông </a:t>
            </a:r>
            <a:r>
              <a:rPr lang="vi-VN" sz="2800" dirty="0" smtClean="0">
                <a:solidFill>
                  <a:prstClr val="black"/>
                </a:solidFill>
                <a:ea typeface="Arial-Rounded" panose="020B0500000000000000" pitchFamily="34" charset="0"/>
                <a:cs typeface="Arial" panose="020B0604020202020204" pitchFamily="34" charset="0"/>
              </a:rPr>
              <a:t>m</a:t>
            </a:r>
            <a:r>
              <a:rPr lang="en-US" sz="2800" dirty="0" err="1" smtClean="0">
                <a:solidFill>
                  <a:prstClr val="black"/>
                </a:solidFill>
                <a:ea typeface="Arial-Rounded" panose="020B0500000000000000" pitchFamily="34" charset="0"/>
                <a:cs typeface="Arial" panose="020B0604020202020204" pitchFamily="34" charset="0"/>
              </a:rPr>
              <a:t>i</a:t>
            </a:r>
            <a:r>
              <a:rPr lang="vi-VN" sz="2800" dirty="0" smtClean="0">
                <a:solidFill>
                  <a:prstClr val="black"/>
                </a:solidFill>
                <a:ea typeface="Arial-Rounded" panose="020B0500000000000000" pitchFamily="34" charset="0"/>
                <a:cs typeface="Arial" panose="020B0604020202020204" pitchFamily="34" charset="0"/>
              </a:rPr>
              <a:t>nh </a:t>
            </a:r>
            <a:r>
              <a:rPr lang="en-US" sz="2800" dirty="0" err="1" smtClean="0">
                <a:solidFill>
                  <a:prstClr val="black"/>
                </a:solidFill>
                <a:ea typeface="Arial-Rounded" panose="020B0500000000000000" pitchFamily="34" charset="0"/>
                <a:cs typeface="Arial" panose="020B0604020202020204" pitchFamily="34" charset="0"/>
              </a:rPr>
              <a:t>mà</a:t>
            </a:r>
            <a:r>
              <a:rPr lang="en-US" sz="2800" dirty="0" smtClean="0">
                <a:solidFill>
                  <a:prstClr val="black"/>
                </a:solidFill>
                <a:ea typeface="Arial-Rounded" panose="020B0500000000000000" pitchFamily="34" charset="0"/>
                <a:cs typeface="Arial" panose="020B0604020202020204" pitchFamily="34" charset="0"/>
              </a:rPr>
              <a:t> </a:t>
            </a:r>
            <a:r>
              <a:rPr lang="vi-VN" sz="2800" dirty="0" smtClean="0">
                <a:solidFill>
                  <a:prstClr val="black"/>
                </a:solidFill>
                <a:ea typeface="Arial-Rounded" panose="020B0500000000000000" pitchFamily="34" charset="0"/>
                <a:cs typeface="Arial" panose="020B0604020202020204" pitchFamily="34" charset="0"/>
              </a:rPr>
              <a:t>các </a:t>
            </a:r>
            <a:r>
              <a:rPr lang="vi-VN" sz="2800" dirty="0">
                <a:solidFill>
                  <a:prstClr val="black"/>
                </a:solidFill>
                <a:ea typeface="Arial-Rounded" panose="020B0500000000000000" pitchFamily="34" charset="0"/>
                <a:cs typeface="Arial" panose="020B0604020202020204" pitchFamily="34" charset="0"/>
              </a:rPr>
              <a:t>bạn thường đố nhau trong giờ ra chơi…</a:t>
            </a:r>
          </a:p>
          <a:p>
            <a:pPr indent="358775" algn="just">
              <a:spcAft>
                <a:spcPts val="1200"/>
              </a:spcAft>
              <a:defRPr/>
            </a:pPr>
            <a:r>
              <a:rPr lang="vi-VN" sz="2800" dirty="0">
                <a:solidFill>
                  <a:prstClr val="black"/>
                </a:solidFill>
                <a:ea typeface="Arial-Rounded" panose="020B0500000000000000" pitchFamily="34" charset="0"/>
                <a:cs typeface="Arial" panose="020B0604020202020204" pitchFamily="34" charset="0"/>
              </a:rPr>
              <a:t>Ba mẹ con </a:t>
            </a:r>
            <a:r>
              <a:rPr lang="vi-VN" sz="2800" dirty="0">
                <a:solidFill>
                  <a:srgbClr val="FF0000"/>
                </a:solidFill>
                <a:ea typeface="Arial-Rounded" panose="020B0500000000000000" pitchFamily="34" charset="0"/>
                <a:cs typeface="Arial" panose="020B0604020202020204" pitchFamily="34" charset="0"/>
              </a:rPr>
              <a:t>rúc rích mãi</a:t>
            </a:r>
            <a:r>
              <a:rPr lang="vi-VN" sz="2800" dirty="0">
                <a:solidFill>
                  <a:prstClr val="black"/>
                </a:solidFill>
                <a:ea typeface="Arial-Rounded" panose="020B0500000000000000" pitchFamily="34" charset="0"/>
                <a:cs typeface="Arial" panose="020B0604020202020204" pitchFamily="34" charset="0"/>
              </a:rPr>
              <a:t> không chán. Chỉ là đến giờ ngủ thì phải ngủ thôi.</a:t>
            </a:r>
          </a:p>
        </p:txBody>
      </p:sp>
      <p:pic>
        <p:nvPicPr>
          <p:cNvPr id="21" name="Picture 20">
            <a:extLst>
              <a:ext uri="{FF2B5EF4-FFF2-40B4-BE49-F238E27FC236}">
                <a16:creationId xmlns:a16="http://schemas.microsoft.com/office/drawing/2014/main" id="{5405CB33-5E5E-4F74-80C2-FDACC337A4F1}"/>
              </a:ext>
            </a:extLst>
          </p:cNvPr>
          <p:cNvPicPr>
            <a:picLocks noChangeAspect="1"/>
          </p:cNvPicPr>
          <p:nvPr/>
        </p:nvPicPr>
        <p:blipFill>
          <a:blip r:embed="rId2"/>
          <a:stretch>
            <a:fillRect/>
          </a:stretch>
        </p:blipFill>
        <p:spPr>
          <a:xfrm>
            <a:off x="3857198" y="269287"/>
            <a:ext cx="5438103" cy="646232"/>
          </a:xfrm>
          <a:prstGeom prst="rect">
            <a:avLst/>
          </a:prstGeom>
        </p:spPr>
      </p:pic>
      <p:sp>
        <p:nvSpPr>
          <p:cNvPr id="6" name="Oval 5"/>
          <p:cNvSpPr/>
          <p:nvPr/>
        </p:nvSpPr>
        <p:spPr>
          <a:xfrm>
            <a:off x="972153" y="1302271"/>
            <a:ext cx="481263" cy="42689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3</a:t>
            </a:r>
            <a:endParaRPr lang="en-US" sz="2800" b="1" dirty="0">
              <a:solidFill>
                <a:srgbClr val="FF0000"/>
              </a:solidFill>
            </a:endParaRPr>
          </a:p>
        </p:txBody>
      </p:sp>
      <p:sp>
        <p:nvSpPr>
          <p:cNvPr id="10" name="Rounded Rectangle 8">
            <a:extLst>
              <a:ext uri="{FF2B5EF4-FFF2-40B4-BE49-F238E27FC236}">
                <a16:creationId xmlns:a16="http://schemas.microsoft.com/office/drawing/2014/main" id="{F3DE1EF4-BE1F-EAE8-73EE-EE032B5CE9CD}"/>
              </a:ext>
            </a:extLst>
          </p:cNvPr>
          <p:cNvSpPr/>
          <p:nvPr/>
        </p:nvSpPr>
        <p:spPr>
          <a:xfrm>
            <a:off x="196457" y="153642"/>
            <a:ext cx="2816731" cy="583942"/>
          </a:xfrm>
          <a:prstGeom prst="roundRect">
            <a:avLst>
              <a:gd name="adj" fmla="val 18361"/>
            </a:avLst>
          </a:prstGeom>
          <a:solidFill>
            <a:schemeClr val="accent6">
              <a:lumMod val="40000"/>
              <a:lumOff val="60000"/>
            </a:schemeClr>
          </a:solidFill>
        </p:spPr>
        <p:txBody>
          <a:bodyPr wrap="square">
            <a:spAutoFit/>
          </a:bodyPr>
          <a:lstStyle/>
          <a:p>
            <a:pPr algn="r">
              <a:defRPr/>
            </a:pPr>
            <a:r>
              <a:rPr lang="en-US" altLang="zh-CN" sz="2800" b="1" kern="0" dirty="0" err="1" smtClean="0">
                <a:solidFill>
                  <a:srgbClr val="FF0000"/>
                </a:solidFill>
                <a:ea typeface="inpin heiti" charset="-122"/>
                <a:cs typeface="Calibri" panose="020F0502020204030204" pitchFamily="34" charset="0"/>
              </a:rPr>
              <a:t>Luyện</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đọc</a:t>
            </a:r>
            <a:r>
              <a:rPr lang="en-US" altLang="zh-CN" sz="2800" b="1" kern="0" dirty="0" smtClean="0">
                <a:solidFill>
                  <a:srgbClr val="FF0000"/>
                </a:solidFill>
                <a:ea typeface="inpin heiti" charset="-122"/>
                <a:cs typeface="Calibri" panose="020F0502020204030204" pitchFamily="34" charset="0"/>
              </a:rPr>
              <a:t> </a:t>
            </a:r>
            <a:r>
              <a:rPr lang="en-US" altLang="zh-CN" sz="2800" b="1" kern="0" dirty="0" err="1" smtClean="0">
                <a:solidFill>
                  <a:srgbClr val="FF0000"/>
                </a:solidFill>
                <a:ea typeface="inpin heiti" charset="-122"/>
                <a:cs typeface="Calibri" panose="020F0502020204030204" pitchFamily="34" charset="0"/>
              </a:rPr>
              <a:t>lại</a:t>
            </a:r>
            <a:endParaRPr lang="en-US" altLang="zh-CN" sz="2800" b="1" kern="0" dirty="0">
              <a:solidFill>
                <a:srgbClr val="FF0000"/>
              </a:solidFill>
              <a:ea typeface="inpin heiti" charset="-122"/>
              <a:cs typeface="Calibri" panose="020F0502020204030204" pitchFamily="34" charset="0"/>
            </a:endParaRPr>
          </a:p>
        </p:txBody>
      </p:sp>
    </p:spTree>
    <p:extLst>
      <p:ext uri="{BB962C8B-B14F-4D97-AF65-F5344CB8AC3E}">
        <p14:creationId xmlns:p14="http://schemas.microsoft.com/office/powerpoint/2010/main" val="15386320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438</Words>
  <Application>Microsoft Office PowerPoint</Application>
  <PresentationFormat>Widescreen</PresentationFormat>
  <Paragraphs>61</Paragraphs>
  <Slides>15</Slides>
  <Notes>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Arial</vt:lpstr>
      <vt:lpstr>Arial Nova</vt:lpstr>
      <vt:lpstr>Arial-Rounded</vt:lpstr>
      <vt:lpstr>Britannic Bold</vt:lpstr>
      <vt:lpstr>Calibri</vt:lpstr>
      <vt:lpstr>Calibri Light</vt:lpstr>
      <vt:lpstr>等线</vt:lpstr>
      <vt:lpstr>inpin heiti</vt:lpstr>
      <vt:lpstr>Patrick Hand</vt:lpstr>
      <vt:lpstr>Roboto Condensed Light</vt:lpstr>
      <vt:lpstr>Times New Roman</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5</cp:revision>
  <dcterms:created xsi:type="dcterms:W3CDTF">2024-11-26T04:19:35Z</dcterms:created>
  <dcterms:modified xsi:type="dcterms:W3CDTF">2024-11-26T04:25:01Z</dcterms:modified>
</cp:coreProperties>
</file>