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0" r:id="rId3"/>
  </p:sldMasterIdLst>
  <p:notesMasterIdLst>
    <p:notesMasterId r:id="rId18"/>
  </p:notesMasterIdLst>
  <p:sldIdLst>
    <p:sldId id="2640" r:id="rId4"/>
    <p:sldId id="526" r:id="rId5"/>
    <p:sldId id="346" r:id="rId6"/>
    <p:sldId id="285" r:id="rId7"/>
    <p:sldId id="2641" r:id="rId8"/>
    <p:sldId id="527" r:id="rId9"/>
    <p:sldId id="288" r:id="rId10"/>
    <p:sldId id="291" r:id="rId11"/>
    <p:sldId id="294" r:id="rId12"/>
    <p:sldId id="290" r:id="rId13"/>
    <p:sldId id="530" r:id="rId14"/>
    <p:sldId id="532" r:id="rId15"/>
    <p:sldId id="536" r:id="rId16"/>
    <p:sldId id="53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363" autoAdjust="0"/>
  </p:normalViewPr>
  <p:slideViewPr>
    <p:cSldViewPr snapToGrid="0">
      <p:cViewPr varScale="1">
        <p:scale>
          <a:sx n="61" d="100"/>
          <a:sy n="61" d="100"/>
        </p:scale>
        <p:origin x="6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CC0C87-58DA-4087-8304-A444FAC316C7}"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C869A-A72E-4C68-863D-D2067E69FB5F}" type="slidenum">
              <a:rPr lang="en-US" smtClean="0"/>
              <a:t>‹#›</a:t>
            </a:fld>
            <a:endParaRPr lang="en-US"/>
          </a:p>
        </p:txBody>
      </p:sp>
    </p:spTree>
    <p:extLst>
      <p:ext uri="{BB962C8B-B14F-4D97-AF65-F5344CB8AC3E}">
        <p14:creationId xmlns:p14="http://schemas.microsoft.com/office/powerpoint/2010/main" val="23231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5C869A-A72E-4C68-863D-D2067E69FB5F}" type="slidenum">
              <a:rPr lang="en-US" smtClean="0"/>
              <a:t>12</a:t>
            </a:fld>
            <a:endParaRPr lang="en-US"/>
          </a:p>
        </p:txBody>
      </p:sp>
    </p:spTree>
    <p:extLst>
      <p:ext uri="{BB962C8B-B14F-4D97-AF65-F5344CB8AC3E}">
        <p14:creationId xmlns:p14="http://schemas.microsoft.com/office/powerpoint/2010/main" val="403623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623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21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44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51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5715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025AD5-0BDE-43B1-B662-4F9E5C723D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189308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389637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25AD5-0BDE-43B1-B662-4F9E5C723D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380684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025AD5-0BDE-43B1-B662-4F9E5C723DE2}"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1536206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025AD5-0BDE-43B1-B662-4F9E5C723DE2}"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2821477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025AD5-0BDE-43B1-B662-4F9E5C723DE2}"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28667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783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25AD5-0BDE-43B1-B662-4F9E5C723DE2}"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1211602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25AD5-0BDE-43B1-B662-4F9E5C723DE2}"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17178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25AD5-0BDE-43B1-B662-4F9E5C723DE2}"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21928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557406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69536-0F22-442A-BA6F-433FE9B83C6B}" type="slidenum">
              <a:rPr lang="en-US" smtClean="0"/>
              <a:t>‹#›</a:t>
            </a:fld>
            <a:endParaRPr lang="en-US"/>
          </a:p>
        </p:txBody>
      </p:sp>
    </p:spTree>
    <p:extLst>
      <p:ext uri="{BB962C8B-B14F-4D97-AF65-F5344CB8AC3E}">
        <p14:creationId xmlns:p14="http://schemas.microsoft.com/office/powerpoint/2010/main" val="132474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97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9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79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2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09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88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097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F717EB10-9119-4734-8AB4-93E83707FE8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362075" y="390525"/>
            <a:ext cx="1123652" cy="1123652"/>
          </a:xfrm>
          <a:prstGeom prst="rect">
            <a:avLst/>
          </a:prstGeom>
        </p:spPr>
      </p:pic>
    </p:spTree>
    <p:extLst>
      <p:ext uri="{BB962C8B-B14F-4D97-AF65-F5344CB8AC3E}">
        <p14:creationId xmlns:p14="http://schemas.microsoft.com/office/powerpoint/2010/main" val="3261241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50000">
              <a:schemeClr val="accent6">
                <a:lumMod val="60000"/>
                <a:lumOff val="40000"/>
              </a:schemeClr>
            </a:gs>
            <a:gs pos="100000">
              <a:schemeClr val="accent6">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25AD5-0BDE-43B1-B662-4F9E5C723DE2}" type="datetimeFigureOut">
              <a:rPr lang="en-US">
                <a:solidFill>
                  <a:prstClr val="black">
                    <a:tint val="75000"/>
                  </a:prstClr>
                </a:solidFill>
              </a:rPr>
              <a:pPr/>
              <a:t>11/27/2024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69536-0F22-442A-BA6F-433FE9B83C6B}" type="slidenum">
              <a:rPr lang="en-US">
                <a:solidFill>
                  <a:prstClr val="black">
                    <a:tint val="75000"/>
                  </a:prstClr>
                </a:solidFill>
              </a:rPr>
              <a:pPr/>
              <a:t>‹#›</a:t>
            </a:fld>
            <a:endParaRPr lang="en-US">
              <a:solidFill>
                <a:prstClr val="black">
                  <a:tint val="75000"/>
                </a:prstClr>
              </a:solidFill>
            </a:endParaRPr>
          </a:p>
        </p:txBody>
      </p:sp>
      <p:pic>
        <p:nvPicPr>
          <p:cNvPr id="7" name="Picture 6" descr="Shape&#10;&#10;Description automatically generated with medium confidence">
            <a:extLst>
              <a:ext uri="{FF2B5EF4-FFF2-40B4-BE49-F238E27FC236}">
                <a16:creationId xmlns:a16="http://schemas.microsoft.com/office/drawing/2014/main" id="{26FEBF9B-70AB-4EFE-AE4E-C5511DBF32F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362075" y="390525"/>
            <a:ext cx="1123652" cy="1123652"/>
          </a:xfrm>
          <a:prstGeom prst="rect">
            <a:avLst/>
          </a:prstGeom>
        </p:spPr>
      </p:pic>
    </p:spTree>
    <p:extLst>
      <p:ext uri="{BB962C8B-B14F-4D97-AF65-F5344CB8AC3E}">
        <p14:creationId xmlns:p14="http://schemas.microsoft.com/office/powerpoint/2010/main" val="1577242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50000">
              <a:schemeClr val="accent6">
                <a:lumMod val="60000"/>
                <a:lumOff val="40000"/>
              </a:schemeClr>
            </a:gs>
            <a:gs pos="100000">
              <a:schemeClr val="accent6">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25AD5-0BDE-43B1-B662-4F9E5C723DE2}" type="datetimeFigureOut">
              <a:rPr lang="en-US" smtClean="0"/>
              <a:t>11/27/2024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69536-0F22-442A-BA6F-433FE9B83C6B}"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BA96AFCA-FD16-4378-AB69-A7C69CE231D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362075" y="390525"/>
            <a:ext cx="1123652" cy="1123652"/>
          </a:xfrm>
          <a:prstGeom prst="rect">
            <a:avLst/>
          </a:prstGeom>
        </p:spPr>
      </p:pic>
    </p:spTree>
    <p:extLst>
      <p:ext uri="{BB962C8B-B14F-4D97-AF65-F5344CB8AC3E}">
        <p14:creationId xmlns:p14="http://schemas.microsoft.com/office/powerpoint/2010/main" val="143795377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9.xml"/><Relationship Id="rId7" Type="http://schemas.openxmlformats.org/officeDocument/2006/relationships/notesSlide" Target="../notesSlides/notesSlide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image" Target="../media/image9.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4.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9.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8.png"/><Relationship Id="rId5" Type="http://schemas.microsoft.com/office/2007/relationships/hdphoto" Target="../media/hdphoto8.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3.xml"/><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149FE89-8839-4C48-A78F-2B2203612BDB}"/>
              </a:ext>
            </a:extLst>
          </p:cNvPr>
          <p:cNvSpPr txBox="1"/>
          <p:nvPr/>
        </p:nvSpPr>
        <p:spPr>
          <a:xfrm>
            <a:off x="11068877" y="2942672"/>
            <a:ext cx="353943" cy="2801073"/>
          </a:xfrm>
          <a:prstGeom prst="rect">
            <a:avLst/>
          </a:prstGeom>
          <a:noFill/>
        </p:spPr>
        <p:txBody>
          <a:bodyPr vert="eaVert"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ED486A"/>
                </a:solidFill>
                <a:effectLst/>
                <a:uLnTx/>
                <a:uFillTx/>
                <a:latin typeface="Calibri"/>
                <a:ea typeface="等线" panose="02010600030101010101" pitchFamily="2" charset="-122"/>
                <a:cs typeface="+mn-cs"/>
              </a:rPr>
              <a:t>IBAOTU.COM</a:t>
            </a:r>
            <a:endParaRPr kumimoji="0" lang="zh-CN" altLang="en-US" sz="1100" b="0" i="0" u="none" strike="noStrike" kern="1200" cap="none" spc="0" normalizeH="0" baseline="0" noProof="0" dirty="0">
              <a:ln>
                <a:noFill/>
              </a:ln>
              <a:solidFill>
                <a:srgbClr val="ED486A"/>
              </a:solidFill>
              <a:effectLst/>
              <a:uLnTx/>
              <a:uFillTx/>
              <a:latin typeface="Calibri"/>
              <a:ea typeface="等线" panose="02010600030101010101" pitchFamily="2" charset="-122"/>
              <a:cs typeface="+mn-cs"/>
            </a:endParaRPr>
          </a:p>
        </p:txBody>
      </p:sp>
      <p:pic>
        <p:nvPicPr>
          <p:cNvPr id="11" name="图片 10">
            <a:extLst>
              <a:ext uri="{FF2B5EF4-FFF2-40B4-BE49-F238E27FC236}">
                <a16:creationId xmlns:a16="http://schemas.microsoft.com/office/drawing/2014/main" id="{D5D44FCC-61ED-43E1-842F-46612ECCF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603" t="75961" r="19875" b="-3616"/>
          <a:stretch/>
        </p:blipFill>
        <p:spPr>
          <a:xfrm>
            <a:off x="2061921" y="87349"/>
            <a:ext cx="7240768" cy="2681696"/>
          </a:xfrm>
          <a:prstGeom prst="rect">
            <a:avLst/>
          </a:prstGeom>
        </p:spPr>
      </p:pic>
      <p:sp>
        <p:nvSpPr>
          <p:cNvPr id="14" name="文本框 13">
            <a:extLst>
              <a:ext uri="{FF2B5EF4-FFF2-40B4-BE49-F238E27FC236}">
                <a16:creationId xmlns:a16="http://schemas.microsoft.com/office/drawing/2014/main" id="{697A354E-9611-42E0-B0E0-84F32C8309C2}"/>
              </a:ext>
            </a:extLst>
          </p:cNvPr>
          <p:cNvSpPr txBox="1"/>
          <p:nvPr/>
        </p:nvSpPr>
        <p:spPr>
          <a:xfrm rot="16200000">
            <a:off x="5919028" y="3471426"/>
            <a:ext cx="353943" cy="6071762"/>
          </a:xfrm>
          <a:prstGeom prst="rect">
            <a:avLst/>
          </a:prstGeom>
          <a:noFill/>
        </p:spPr>
        <p:txBody>
          <a:bodyPr vert="eaVert"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A88755"/>
                </a:solidFill>
                <a:effectLst>
                  <a:outerShdw blurRad="38100" dist="38100" dir="2700000" algn="tl">
                    <a:srgbClr val="000000">
                      <a:alpha val="43137"/>
                    </a:srgbClr>
                  </a:outerShdw>
                </a:effectLst>
                <a:uLnTx/>
                <a:uFillTx/>
                <a:latin typeface="Calibri"/>
                <a:ea typeface="等线" panose="02010600030101010101" pitchFamily="2" charset="-122"/>
                <a:cs typeface="+mn-cs"/>
              </a:rPr>
              <a:t>IBAOTU.COM</a:t>
            </a:r>
            <a:endParaRPr kumimoji="0" lang="zh-CN" altLang="en-US" sz="1100" b="1" i="0" u="none" strike="noStrike" kern="1200" cap="none" spc="0" normalizeH="0" baseline="0" noProof="0" dirty="0">
              <a:ln>
                <a:noFill/>
              </a:ln>
              <a:solidFill>
                <a:srgbClr val="A88755"/>
              </a:solidFill>
              <a:effectLst>
                <a:outerShdw blurRad="38100" dist="38100" dir="2700000" algn="tl">
                  <a:srgbClr val="000000">
                    <a:alpha val="43137"/>
                  </a:srgbClr>
                </a:outerShdw>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7FB48987-9F60-4F79-8FA8-AF54E8703C63}"/>
              </a:ext>
            </a:extLst>
          </p:cNvPr>
          <p:cNvSpPr txBox="1"/>
          <p:nvPr/>
        </p:nvSpPr>
        <p:spPr>
          <a:xfrm>
            <a:off x="2516668" y="216830"/>
            <a:ext cx="60717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TUẦN</a:t>
            </a:r>
            <a:r>
              <a:rPr kumimoji="0" lang="en-US" sz="2200" b="1" i="0" u="none" strike="noStrike" kern="1200" cap="none" spc="0" normalizeH="0" noProof="0" dirty="0">
                <a:ln>
                  <a:noFill/>
                </a:ln>
                <a:solidFill>
                  <a:srgbClr val="00B050"/>
                </a:solidFill>
                <a:effectLst/>
                <a:uLnTx/>
                <a:uFillTx/>
                <a:latin typeface="Arial" panose="020B0604020202020204" pitchFamily="34" charset="0"/>
                <a:ea typeface="+mn-ea"/>
                <a:cs typeface="Arial" panose="020B0604020202020204" pitchFamily="34" charset="0"/>
              </a:rPr>
              <a:t> 12</a:t>
            </a:r>
            <a:endParaRPr kumimoji="0" lang="en-US" sz="2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559ABCFA-54E6-4104-837B-CE65ADDAD317}"/>
              </a:ext>
            </a:extLst>
          </p:cNvPr>
          <p:cNvPicPr>
            <a:picLocks noChangeAspect="1"/>
          </p:cNvPicPr>
          <p:nvPr/>
        </p:nvPicPr>
        <p:blipFill>
          <a:blip r:embed="rId3"/>
          <a:stretch>
            <a:fillRect/>
          </a:stretch>
        </p:blipFill>
        <p:spPr>
          <a:xfrm>
            <a:off x="4408740" y="843093"/>
            <a:ext cx="3279932" cy="755970"/>
          </a:xfrm>
          <a:prstGeom prst="rect">
            <a:avLst/>
          </a:prstGeom>
        </p:spPr>
      </p:pic>
      <p:pic>
        <p:nvPicPr>
          <p:cNvPr id="18" name="Picture 17">
            <a:extLst>
              <a:ext uri="{FF2B5EF4-FFF2-40B4-BE49-F238E27FC236}">
                <a16:creationId xmlns:a16="http://schemas.microsoft.com/office/drawing/2014/main" id="{1B241200-A5DA-41E0-9A5B-B22D23720DB6}"/>
              </a:ext>
            </a:extLst>
          </p:cNvPr>
          <p:cNvPicPr>
            <a:picLocks noChangeAspect="1"/>
          </p:cNvPicPr>
          <p:nvPr/>
        </p:nvPicPr>
        <p:blipFill>
          <a:blip r:embed="rId4"/>
          <a:stretch>
            <a:fillRect/>
          </a:stretch>
        </p:blipFill>
        <p:spPr>
          <a:xfrm>
            <a:off x="1838242" y="2381474"/>
            <a:ext cx="8535140" cy="1999661"/>
          </a:xfrm>
          <a:prstGeom prst="rect">
            <a:avLst/>
          </a:prstGeom>
        </p:spPr>
      </p:pic>
      <p:sp>
        <p:nvSpPr>
          <p:cNvPr id="2" name="Oval 1"/>
          <p:cNvSpPr/>
          <p:nvPr/>
        </p:nvSpPr>
        <p:spPr>
          <a:xfrm>
            <a:off x="-1592317" y="216830"/>
            <a:ext cx="1592317" cy="150161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879807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32C7D5-8464-4EDF-AA1C-701B0C8BE99E}"/>
              </a:ext>
            </a:extLst>
          </p:cNvPr>
          <p:cNvGrpSpPr/>
          <p:nvPr/>
        </p:nvGrpSpPr>
        <p:grpSpPr>
          <a:xfrm>
            <a:off x="3423799" y="452781"/>
            <a:ext cx="3540234" cy="625703"/>
            <a:chOff x="1053394" y="206467"/>
            <a:chExt cx="2880723" cy="432581"/>
          </a:xfrm>
        </p:grpSpPr>
        <p:sp>
          <p:nvSpPr>
            <p:cNvPr id="6" name="Rectangle: Rounded Corners 43">
              <a:extLst>
                <a:ext uri="{FF2B5EF4-FFF2-40B4-BE49-F238E27FC236}">
                  <a16:creationId xmlns:a16="http://schemas.microsoft.com/office/drawing/2014/main" id="{5C07284D-B542-4DE6-A264-F6247123EE4E}"/>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7" name="Rectangle 6">
              <a:extLst>
                <a:ext uri="{FF2B5EF4-FFF2-40B4-BE49-F238E27FC236}">
                  <a16:creationId xmlns:a16="http://schemas.microsoft.com/office/drawing/2014/main" id="{23A9466D-D6D5-489E-9236-35A382A2CF81}"/>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8" name="Picture 7">
            <a:extLst>
              <a:ext uri="{FF2B5EF4-FFF2-40B4-BE49-F238E27FC236}">
                <a16:creationId xmlns:a16="http://schemas.microsoft.com/office/drawing/2014/main" id="{CC93B30D-CC65-4FC6-8D5B-977F1F9A681E}"/>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1431446" y="221941"/>
            <a:ext cx="1245016" cy="1409843"/>
          </a:xfrm>
          <a:prstGeom prst="rect">
            <a:avLst/>
          </a:prstGeom>
        </p:spPr>
      </p:pic>
      <p:pic>
        <p:nvPicPr>
          <p:cNvPr id="9" name="Picture 8">
            <a:extLst>
              <a:ext uri="{FF2B5EF4-FFF2-40B4-BE49-F238E27FC236}">
                <a16:creationId xmlns:a16="http://schemas.microsoft.com/office/drawing/2014/main" id="{5D9C4F69-30C3-4B02-AA77-8FDE98BC7C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10" name="Picture 9">
            <a:extLst>
              <a:ext uri="{FF2B5EF4-FFF2-40B4-BE49-F238E27FC236}">
                <a16:creationId xmlns:a16="http://schemas.microsoft.com/office/drawing/2014/main" id="{A3B02BF0-E5ED-4F5E-A316-1F89CFD268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11" name="Rounded Rectangle 31">
            <a:extLst>
              <a:ext uri="{FF2B5EF4-FFF2-40B4-BE49-F238E27FC236}">
                <a16:creationId xmlns:a16="http://schemas.microsoft.com/office/drawing/2014/main" id="{F875638B-1E8B-4FE9-8F2D-32DD1521A998}"/>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2" name="Rectangle 11">
            <a:extLst>
              <a:ext uri="{FF2B5EF4-FFF2-40B4-BE49-F238E27FC236}">
                <a16:creationId xmlns:a16="http://schemas.microsoft.com/office/drawing/2014/main" id="{53D7E8CB-479B-4EEA-A9F8-56C695A92DB2}"/>
              </a:ext>
            </a:extLst>
          </p:cNvPr>
          <p:cNvSpPr/>
          <p:nvPr/>
        </p:nvSpPr>
        <p:spPr>
          <a:xfrm>
            <a:off x="4066844" y="2089681"/>
            <a:ext cx="3964547" cy="646331"/>
          </a:xfrm>
          <a:prstGeom prst="rect">
            <a:avLst/>
          </a:prstGeom>
        </p:spPr>
        <p:txBody>
          <a:bodyPr wrap="none">
            <a:spAutoFit/>
          </a:bodyPr>
          <a:lstStyle/>
          <a:p>
            <a:pPr algn="ctr">
              <a:buClr>
                <a:srgbClr val="000000"/>
              </a:buClr>
              <a:buFont typeface="Arial"/>
              <a:buNone/>
              <a:defRPr/>
            </a:pPr>
            <a:r>
              <a:rPr lang="en-US" altLang="zh-CN" sz="3600" b="1" dirty="0" err="1">
                <a:solidFill>
                  <a:srgbClr val="FF1531"/>
                </a:solidFill>
                <a:latin typeface="Nunito Black" pitchFamily="2" charset="0"/>
                <a:cs typeface="Calibri" panose="020F0502020204030204" pitchFamily="34" charset="0"/>
                <a:sym typeface="Arial"/>
              </a:rPr>
              <a:t>Tiêu</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chí</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đánh</a:t>
            </a:r>
            <a:r>
              <a:rPr lang="zh-CN" altLang="en-US" sz="3600" b="1" dirty="0">
                <a:solidFill>
                  <a:srgbClr val="FF1531"/>
                </a:solidFill>
                <a:latin typeface="Nunito Black" pitchFamily="2" charset="0"/>
                <a:cs typeface="Calibri" panose="020F0502020204030204" pitchFamily="34" charset="0"/>
                <a:sym typeface="Arial"/>
              </a:rPr>
              <a:t> </a:t>
            </a:r>
            <a:r>
              <a:rPr lang="en-US" altLang="zh-CN" sz="3600" b="1" dirty="0" err="1">
                <a:solidFill>
                  <a:srgbClr val="FF1531"/>
                </a:solidFill>
                <a:latin typeface="Nunito Black" pitchFamily="2" charset="0"/>
                <a:cs typeface="Calibri" panose="020F0502020204030204" pitchFamily="34" charset="0"/>
                <a:sym typeface="Arial"/>
              </a:rPr>
              <a:t>giá</a:t>
            </a:r>
            <a:endParaRPr lang="zh-CN" altLang="en-US" sz="3600" b="1" dirty="0">
              <a:solidFill>
                <a:srgbClr val="FF1531"/>
              </a:solidFill>
              <a:latin typeface="Nunito Black" pitchFamily="2" charset="0"/>
              <a:cs typeface="Calibri" panose="020F0502020204030204" pitchFamily="34" charset="0"/>
              <a:sym typeface="Arial"/>
            </a:endParaRPr>
          </a:p>
        </p:txBody>
      </p:sp>
      <p:sp>
        <p:nvSpPr>
          <p:cNvPr id="13" name="Rectangle 12">
            <a:extLst>
              <a:ext uri="{FF2B5EF4-FFF2-40B4-BE49-F238E27FC236}">
                <a16:creationId xmlns:a16="http://schemas.microsoft.com/office/drawing/2014/main" id="{D137473B-8529-4350-B77C-3393109A1C7A}"/>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cs typeface="Calibri" panose="020F0502020204030204" pitchFamily="34" charset="0"/>
                <a:sym typeface="Arial"/>
              </a:rPr>
              <a:t>Đọc</a:t>
            </a:r>
            <a:r>
              <a:rPr lang="zh-CN" altLang="en-US" sz="3200">
                <a:solidFill>
                  <a:srgbClr val="000000"/>
                </a:solidFill>
                <a:cs typeface="Calibri" panose="020F0502020204030204" pitchFamily="34" charset="0"/>
                <a:sym typeface="Arial"/>
              </a:rPr>
              <a:t> </a:t>
            </a:r>
            <a:r>
              <a:rPr lang="en-US" altLang="zh-CN" sz="3200">
                <a:solidFill>
                  <a:srgbClr val="000000"/>
                </a:solidFill>
                <a:cs typeface="Calibri" panose="020F0502020204030204" pitchFamily="34" charset="0"/>
                <a:sym typeface="Arial"/>
              </a:rPr>
              <a:t>đúng</a:t>
            </a:r>
            <a:endParaRPr lang="zh-CN" altLang="en-US" sz="3200">
              <a:solidFill>
                <a:srgbClr val="000000"/>
              </a:solidFill>
              <a:cs typeface="Calibri" panose="020F0502020204030204" pitchFamily="34" charset="0"/>
              <a:sym typeface="Arial"/>
            </a:endParaRPr>
          </a:p>
        </p:txBody>
      </p:sp>
      <p:sp>
        <p:nvSpPr>
          <p:cNvPr id="14" name="Oval 13">
            <a:extLst>
              <a:ext uri="{FF2B5EF4-FFF2-40B4-BE49-F238E27FC236}">
                <a16:creationId xmlns:a16="http://schemas.microsoft.com/office/drawing/2014/main" id="{E75CF957-67CD-4BF3-8E27-60DCCC68A51A}"/>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ea typeface="inpin heiti" charset="-122"/>
                <a:cs typeface="Calibri" panose="020F0502020204030204" pitchFamily="34" charset="0"/>
                <a:sym typeface="Arial"/>
              </a:rPr>
              <a:t>1</a:t>
            </a:r>
            <a:endParaRPr lang="en-US" sz="2800" kern="0" dirty="0">
              <a:solidFill>
                <a:prstClr val="white"/>
              </a:solidFill>
              <a:cs typeface="Calibri" panose="020F0502020204030204" pitchFamily="34" charset="0"/>
              <a:sym typeface="Arial"/>
            </a:endParaRPr>
          </a:p>
        </p:txBody>
      </p:sp>
      <p:grpSp>
        <p:nvGrpSpPr>
          <p:cNvPr id="15" name="Group 14">
            <a:extLst>
              <a:ext uri="{FF2B5EF4-FFF2-40B4-BE49-F238E27FC236}">
                <a16:creationId xmlns:a16="http://schemas.microsoft.com/office/drawing/2014/main" id="{5B22C66C-2CAA-4592-8019-6FC221DDC690}"/>
              </a:ext>
            </a:extLst>
          </p:cNvPr>
          <p:cNvGrpSpPr/>
          <p:nvPr/>
        </p:nvGrpSpPr>
        <p:grpSpPr>
          <a:xfrm>
            <a:off x="1261405" y="3855714"/>
            <a:ext cx="3645680" cy="643894"/>
            <a:chOff x="1717199" y="4363552"/>
            <a:chExt cx="3645680" cy="643894"/>
          </a:xfrm>
        </p:grpSpPr>
        <p:sp>
          <p:nvSpPr>
            <p:cNvPr id="16" name="Rounded Rectangle 36">
              <a:extLst>
                <a:ext uri="{FF2B5EF4-FFF2-40B4-BE49-F238E27FC236}">
                  <a16:creationId xmlns:a16="http://schemas.microsoft.com/office/drawing/2014/main" id="{F9B2E6FD-66D9-44D7-A8E2-3D945BE5E032}"/>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7" name="Rectangle 16">
              <a:extLst>
                <a:ext uri="{FF2B5EF4-FFF2-40B4-BE49-F238E27FC236}">
                  <a16:creationId xmlns:a16="http://schemas.microsoft.com/office/drawing/2014/main" id="{1A225485-FE10-4F19-95BC-5544AF3D95B9}"/>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a:solidFill>
                    <a:srgbClr val="000000"/>
                  </a:solidFill>
                  <a:cs typeface="Calibri" panose="020F0502020204030204" pitchFamily="34" charset="0"/>
                  <a:sym typeface="Arial"/>
                </a:rPr>
                <a:t>to, </a:t>
              </a:r>
              <a:r>
                <a:rPr lang="en-US" altLang="zh-CN" sz="3200" kern="0" dirty="0" err="1">
                  <a:solidFill>
                    <a:srgbClr val="000000"/>
                  </a:solidFill>
                  <a:cs typeface="Calibri" panose="020F0502020204030204" pitchFamily="34" charset="0"/>
                  <a:sym typeface="Arial"/>
                </a:rPr>
                <a:t>rõ</a:t>
              </a:r>
              <a:endParaRPr lang="zh-CN" altLang="en-US" sz="3200" kern="0" dirty="0">
                <a:solidFill>
                  <a:srgbClr val="000000"/>
                </a:solidFill>
                <a:cs typeface="Calibri" panose="020F0502020204030204" pitchFamily="34" charset="0"/>
                <a:sym typeface="Arial"/>
              </a:endParaRPr>
            </a:p>
          </p:txBody>
        </p:sp>
        <p:sp>
          <p:nvSpPr>
            <p:cNvPr id="18" name="Oval 17">
              <a:extLst>
                <a:ext uri="{FF2B5EF4-FFF2-40B4-BE49-F238E27FC236}">
                  <a16:creationId xmlns:a16="http://schemas.microsoft.com/office/drawing/2014/main" id="{A9E685BA-46B6-43D1-B015-F1394249B6EE}"/>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2</a:t>
              </a:r>
              <a:endParaRPr lang="en-US" sz="2800" kern="0" dirty="0">
                <a:solidFill>
                  <a:prstClr val="black"/>
                </a:solidFill>
                <a:cs typeface="Calibri" panose="020F0502020204030204" pitchFamily="34" charset="0"/>
                <a:sym typeface="Arial"/>
              </a:endParaRPr>
            </a:p>
          </p:txBody>
        </p:sp>
      </p:grpSp>
      <p:grpSp>
        <p:nvGrpSpPr>
          <p:cNvPr id="19" name="Group 18">
            <a:extLst>
              <a:ext uri="{FF2B5EF4-FFF2-40B4-BE49-F238E27FC236}">
                <a16:creationId xmlns:a16="http://schemas.microsoft.com/office/drawing/2014/main" id="{883C4B59-9594-42B9-803C-5A9E5B8804A4}"/>
              </a:ext>
            </a:extLst>
          </p:cNvPr>
          <p:cNvGrpSpPr/>
          <p:nvPr/>
        </p:nvGrpSpPr>
        <p:grpSpPr>
          <a:xfrm>
            <a:off x="1261405" y="4594182"/>
            <a:ext cx="5119273" cy="643894"/>
            <a:chOff x="1717199" y="5199333"/>
            <a:chExt cx="5119273" cy="643894"/>
          </a:xfrm>
        </p:grpSpPr>
        <p:sp>
          <p:nvSpPr>
            <p:cNvPr id="20" name="Rounded Rectangle 40">
              <a:extLst>
                <a:ext uri="{FF2B5EF4-FFF2-40B4-BE49-F238E27FC236}">
                  <a16:creationId xmlns:a16="http://schemas.microsoft.com/office/drawing/2014/main" id="{40B1C266-76A2-4A0C-A88D-B816B49C3AC8}"/>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21" name="Rectangle 20">
              <a:extLst>
                <a:ext uri="{FF2B5EF4-FFF2-40B4-BE49-F238E27FC236}">
                  <a16:creationId xmlns:a16="http://schemas.microsoft.com/office/drawing/2014/main" id="{CB232B62-9F7E-4B6F-9D1D-06434DB80E91}"/>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Ngắt</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nghỉ</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đúng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chỗ</a:t>
              </a:r>
              <a:endParaRPr lang="zh-CN" altLang="en-US" sz="3200" kern="0" dirty="0">
                <a:solidFill>
                  <a:srgbClr val="000000"/>
                </a:solidFill>
                <a:cs typeface="Calibri" panose="020F0502020204030204" pitchFamily="34" charset="0"/>
                <a:sym typeface="Arial"/>
              </a:endParaRPr>
            </a:p>
          </p:txBody>
        </p:sp>
        <p:sp>
          <p:nvSpPr>
            <p:cNvPr id="22" name="Oval 21">
              <a:extLst>
                <a:ext uri="{FF2B5EF4-FFF2-40B4-BE49-F238E27FC236}">
                  <a16:creationId xmlns:a16="http://schemas.microsoft.com/office/drawing/2014/main" id="{F2E01DBF-B7C3-428D-BC5F-BDC91C5AEBF0}"/>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3</a:t>
              </a:r>
              <a:endParaRPr lang="en-US" sz="2800" kern="0" dirty="0">
                <a:solidFill>
                  <a:prstClr val="black"/>
                </a:solidFill>
                <a:cs typeface="Calibri" panose="020F0502020204030204" pitchFamily="34" charset="0"/>
                <a:sym typeface="Arial"/>
              </a:endParaRPr>
            </a:p>
          </p:txBody>
        </p:sp>
      </p:grpSp>
      <p:pic>
        <p:nvPicPr>
          <p:cNvPr id="23" name="Picture 2" descr="Star Cartoon Images, Stock Photos &amp;amp; Vectors | Shutterstock">
            <a:extLst>
              <a:ext uri="{FF2B5EF4-FFF2-40B4-BE49-F238E27FC236}">
                <a16:creationId xmlns:a16="http://schemas.microsoft.com/office/drawing/2014/main" id="{097D8E1F-7C84-47D1-A1DF-84BBC9A76BBF}"/>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tar Cartoon Images, Stock Photos &amp;amp; Vectors | Shutterstock">
            <a:extLst>
              <a:ext uri="{FF2B5EF4-FFF2-40B4-BE49-F238E27FC236}">
                <a16:creationId xmlns:a16="http://schemas.microsoft.com/office/drawing/2014/main" id="{42402232-B645-4969-8865-5697B238431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ar Cartoon Images, Stock Photos &amp;amp; Vectors | Shutterstock">
            <a:extLst>
              <a:ext uri="{FF2B5EF4-FFF2-40B4-BE49-F238E27FC236}">
                <a16:creationId xmlns:a16="http://schemas.microsoft.com/office/drawing/2014/main" id="{0801C075-130F-460D-AF05-F6F4A2424B9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EF7ED668-1E54-4F37-BE8F-1F337476A19A}"/>
              </a:ext>
            </a:extLst>
          </p:cNvPr>
          <p:cNvGrpSpPr/>
          <p:nvPr/>
        </p:nvGrpSpPr>
        <p:grpSpPr>
          <a:xfrm>
            <a:off x="1261405" y="5281954"/>
            <a:ext cx="8097635" cy="643894"/>
            <a:chOff x="1717199" y="5199333"/>
            <a:chExt cx="8097635" cy="643894"/>
          </a:xfrm>
        </p:grpSpPr>
        <p:sp>
          <p:nvSpPr>
            <p:cNvPr id="27" name="Rounded Rectangle 47">
              <a:extLst>
                <a:ext uri="{FF2B5EF4-FFF2-40B4-BE49-F238E27FC236}">
                  <a16:creationId xmlns:a16="http://schemas.microsoft.com/office/drawing/2014/main" id="{37C3C321-9BA3-43F8-95F0-6C07EFD94EE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28" name="Rectangle 27">
              <a:extLst>
                <a:ext uri="{FF2B5EF4-FFF2-40B4-BE49-F238E27FC236}">
                  <a16:creationId xmlns:a16="http://schemas.microsoft.com/office/drawing/2014/main" id="{25D0EA1F-A22B-4CAA-A97A-7995383484C7}"/>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và</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nhấn</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phù</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hợp</a:t>
              </a:r>
              <a:endParaRPr lang="zh-CN" altLang="en-US" sz="3200" kern="0" dirty="0">
                <a:solidFill>
                  <a:srgbClr val="000000"/>
                </a:solidFill>
                <a:cs typeface="Calibri" panose="020F0502020204030204" pitchFamily="34" charset="0"/>
                <a:sym typeface="Arial"/>
              </a:endParaRPr>
            </a:p>
          </p:txBody>
        </p:sp>
        <p:sp>
          <p:nvSpPr>
            <p:cNvPr id="29" name="Oval 28">
              <a:extLst>
                <a:ext uri="{FF2B5EF4-FFF2-40B4-BE49-F238E27FC236}">
                  <a16:creationId xmlns:a16="http://schemas.microsoft.com/office/drawing/2014/main" id="{8BB66133-E4B1-4E10-B515-F5A69F564345}"/>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4</a:t>
              </a:r>
              <a:endParaRPr lang="en-US" sz="2800" kern="0" dirty="0">
                <a:solidFill>
                  <a:prstClr val="black"/>
                </a:solidFill>
                <a:cs typeface="Calibri" panose="020F0502020204030204" pitchFamily="34" charset="0"/>
                <a:sym typeface="Arial"/>
              </a:endParaRPr>
            </a:p>
          </p:txBody>
        </p:sp>
      </p:grpSp>
      <p:pic>
        <p:nvPicPr>
          <p:cNvPr id="30" name="Picture 2" descr="Star Cartoon Images, Stock Photos &amp;amp; Vectors | Shutterstock">
            <a:extLst>
              <a:ext uri="{FF2B5EF4-FFF2-40B4-BE49-F238E27FC236}">
                <a16:creationId xmlns:a16="http://schemas.microsoft.com/office/drawing/2014/main" id="{525D54D1-2976-4B49-B9D9-70790D2B404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58147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down)">
                                      <p:cBhvr>
                                        <p:cTn id="40" dur="500"/>
                                        <p:tgtEl>
                                          <p:spTgt spid="26"/>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29">
            <a:extLst>
              <a:ext uri="{FF2B5EF4-FFF2-40B4-BE49-F238E27FC236}">
                <a16:creationId xmlns:a16="http://schemas.microsoft.com/office/drawing/2014/main" id="{CC11612D-1773-49E3-9706-9EC3315CEC16}"/>
              </a:ext>
            </a:extLst>
          </p:cNvPr>
          <p:cNvSpPr/>
          <p:nvPr/>
        </p:nvSpPr>
        <p:spPr>
          <a:xfrm>
            <a:off x="254000" y="660400"/>
            <a:ext cx="11663680" cy="599440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5AD87BD-BBC3-4507-A27E-F0B266C0420E}"/>
              </a:ext>
            </a:extLst>
          </p:cNvPr>
          <p:cNvSpPr txBox="1"/>
          <p:nvPr/>
        </p:nvSpPr>
        <p:spPr>
          <a:xfrm>
            <a:off x="711200" y="807045"/>
            <a:ext cx="11125200"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Hè năm nay, Dương được đi du lịch ở Nha Trang cùng bố mẹ và ông ngoại.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kumimoji="0" lang="en-US" sz="23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a:t>
            </a:r>
            <a:r>
              <a:rPr kumimoji="0" lang="en-US"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 choàng tay ông ôm, thủ </a:t>
            </a:r>
            <a:r>
              <a:rPr kumimoji="0" lang="vi-VN" sz="2300" b="1"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t>
            </a:r>
            <a:endParaRPr kumimoji="0" lang="vi-VN"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Ông ngoại ơi, cháu yêu ông nhiều </a:t>
            </a:r>
            <a:r>
              <a:rPr kumimoji="0" lang="vi-VN" sz="2300" b="1"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a:t>
            </a:r>
            <a:endParaRPr kumimoji="0" lang="vi-VN"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 nghĩ, từ bây giờ nó mới là người đưa tay cho ông nắm</a:t>
            </a:r>
            <a:r>
              <a:rPr kumimoji="0" lang="en-US"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3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Thụy</a:t>
            </a:r>
            <a:r>
              <a:rPr kumimoji="0" lang="en-US"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3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7C2059D3-DB24-475D-A230-4D2F7453306E}"/>
              </a:ext>
            </a:extLst>
          </p:cNvPr>
          <p:cNvSpPr txBox="1"/>
          <p:nvPr/>
        </p:nvSpPr>
        <p:spPr>
          <a:xfrm>
            <a:off x="3488182" y="0"/>
            <a:ext cx="6065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4000" b="0"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nắm</a:t>
            </a:r>
            <a:r>
              <a:rPr kumimoji="0" lang="en-US" sz="4000" b="0"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4000" b="0"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endParaRPr kumimoji="0" lang="en-US" sz="4000" b="0"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DE61B229-46A4-D56D-5D3A-C29F412F194A}"/>
              </a:ext>
            </a:extLst>
          </p:cNvPr>
          <p:cNvPicPr>
            <a:picLocks noChangeAspect="1"/>
          </p:cNvPicPr>
          <p:nvPr/>
        </p:nvPicPr>
        <p:blipFill>
          <a:blip r:embed="rId3"/>
          <a:stretch>
            <a:fillRect/>
          </a:stretch>
        </p:blipFill>
        <p:spPr>
          <a:xfrm>
            <a:off x="-1340228" y="150920"/>
            <a:ext cx="1437327" cy="1686758"/>
          </a:xfrm>
          <a:prstGeom prst="rect">
            <a:avLst/>
          </a:prstGeom>
        </p:spPr>
      </p:pic>
    </p:spTree>
    <p:custDataLst>
      <p:tags r:id="rId1"/>
    </p:custDataLst>
    <p:extLst>
      <p:ext uri="{BB962C8B-B14F-4D97-AF65-F5344CB8AC3E}">
        <p14:creationId xmlns:p14="http://schemas.microsoft.com/office/powerpoint/2010/main" val="142076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29">
            <a:extLst>
              <a:ext uri="{FF2B5EF4-FFF2-40B4-BE49-F238E27FC236}">
                <a16:creationId xmlns:a16="http://schemas.microsoft.com/office/drawing/2014/main" id="{CC11612D-1773-49E3-9706-9EC3315CEC16}"/>
              </a:ext>
            </a:extLst>
          </p:cNvPr>
          <p:cNvSpPr/>
          <p:nvPr/>
        </p:nvSpPr>
        <p:spPr>
          <a:xfrm>
            <a:off x="264160" y="406400"/>
            <a:ext cx="11663680" cy="627888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10">
            <a:extLst>
              <a:ext uri="{FF2B5EF4-FFF2-40B4-BE49-F238E27FC236}">
                <a16:creationId xmlns:a16="http://schemas.microsoft.com/office/drawing/2014/main" id="{78BD43EF-6B71-4C24-8F8D-813E57ABEA8A}"/>
              </a:ext>
            </a:extLst>
          </p:cNvPr>
          <p:cNvSpPr/>
          <p:nvPr/>
        </p:nvSpPr>
        <p:spPr>
          <a:xfrm>
            <a:off x="1228386" y="68115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19">
            <a:extLst>
              <a:ext uri="{FF2B5EF4-FFF2-40B4-BE49-F238E27FC236}">
                <a16:creationId xmlns:a16="http://schemas.microsoft.com/office/drawing/2014/main" id="{500BD7B8-5C3F-44A7-B39B-B6D0FFEB20A6}"/>
              </a:ext>
            </a:extLst>
          </p:cNvPr>
          <p:cNvPicPr>
            <a:picLocks noChangeAspect="1"/>
          </p:cNvPicPr>
          <p:nvPr/>
        </p:nvPicPr>
        <p:blipFill>
          <a:blip r:embed="rId8"/>
          <a:stretch>
            <a:fillRect/>
          </a:stretch>
        </p:blipFill>
        <p:spPr>
          <a:xfrm rot="16200000">
            <a:off x="644411" y="641894"/>
            <a:ext cx="646331" cy="646331"/>
          </a:xfrm>
          <a:prstGeom prst="rect">
            <a:avLst/>
          </a:prstGeom>
        </p:spPr>
      </p:pic>
      <p:grpSp>
        <p:nvGrpSpPr>
          <p:cNvPr id="21" name="PA_库_组合 5">
            <a:extLst>
              <a:ext uri="{FF2B5EF4-FFF2-40B4-BE49-F238E27FC236}">
                <a16:creationId xmlns:a16="http://schemas.microsoft.com/office/drawing/2014/main" id="{D380CDE4-5BA5-495A-B714-02FFF6937B40}"/>
              </a:ext>
            </a:extLst>
          </p:cNvPr>
          <p:cNvGrpSpPr/>
          <p:nvPr>
            <p:custDataLst>
              <p:tags r:id="rId2"/>
            </p:custDataLst>
          </p:nvPr>
        </p:nvGrpSpPr>
        <p:grpSpPr>
          <a:xfrm>
            <a:off x="606693" y="1742029"/>
            <a:ext cx="587835" cy="706091"/>
            <a:chOff x="1836100" y="2332000"/>
            <a:chExt cx="1572829" cy="862059"/>
          </a:xfrm>
        </p:grpSpPr>
        <p:sp>
          <p:nvSpPr>
            <p:cNvPr id="22" name="任意多边形 10">
              <a:extLst>
                <a:ext uri="{FF2B5EF4-FFF2-40B4-BE49-F238E27FC236}">
                  <a16:creationId xmlns:a16="http://schemas.microsoft.com/office/drawing/2014/main" id="{ABE50F44-8B98-4378-8D14-8AA1B8F57D8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任意多边形 11">
              <a:extLst>
                <a:ext uri="{FF2B5EF4-FFF2-40B4-BE49-F238E27FC236}">
                  <a16:creationId xmlns:a16="http://schemas.microsoft.com/office/drawing/2014/main" id="{AEFAD958-21ED-4788-86BB-3B7928DEB61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文本框 12">
              <a:extLst>
                <a:ext uri="{FF2B5EF4-FFF2-40B4-BE49-F238E27FC236}">
                  <a16:creationId xmlns:a16="http://schemas.microsoft.com/office/drawing/2014/main" id="{9BDC12A8-C651-45EA-A7F2-FD323ACB655D}"/>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5" name="Rectangle 24">
            <a:extLst>
              <a:ext uri="{FF2B5EF4-FFF2-40B4-BE49-F238E27FC236}">
                <a16:creationId xmlns:a16="http://schemas.microsoft.com/office/drawing/2014/main" id="{1E36AFAC-BE51-4ED5-AEF0-24C50FDCA166}"/>
              </a:ext>
            </a:extLst>
          </p:cNvPr>
          <p:cNvSpPr/>
          <p:nvPr/>
        </p:nvSpPr>
        <p:spPr>
          <a:xfrm>
            <a:off x="1295389" y="1716260"/>
            <a:ext cx="8193755" cy="1077218"/>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Điểm tham quan cuối cùng của gia đình Dương là ở đâu?</a:t>
            </a:r>
          </a:p>
        </p:txBody>
      </p:sp>
      <p:grpSp>
        <p:nvGrpSpPr>
          <p:cNvPr id="26" name="PA_库_组合 5">
            <a:extLst>
              <a:ext uri="{FF2B5EF4-FFF2-40B4-BE49-F238E27FC236}">
                <a16:creationId xmlns:a16="http://schemas.microsoft.com/office/drawing/2014/main" id="{DEC869DF-B826-4A38-8CFD-B0D5E93E229B}"/>
              </a:ext>
            </a:extLst>
          </p:cNvPr>
          <p:cNvGrpSpPr/>
          <p:nvPr>
            <p:custDataLst>
              <p:tags r:id="rId3"/>
            </p:custDataLst>
          </p:nvPr>
        </p:nvGrpSpPr>
        <p:grpSpPr>
          <a:xfrm>
            <a:off x="606693" y="2759320"/>
            <a:ext cx="587835" cy="706091"/>
            <a:chOff x="1836100" y="2332000"/>
            <a:chExt cx="1572829" cy="862059"/>
          </a:xfrm>
        </p:grpSpPr>
        <p:sp>
          <p:nvSpPr>
            <p:cNvPr id="27" name="任意多边形 10">
              <a:extLst>
                <a:ext uri="{FF2B5EF4-FFF2-40B4-BE49-F238E27FC236}">
                  <a16:creationId xmlns:a16="http://schemas.microsoft.com/office/drawing/2014/main" id="{A1BA2B00-60F2-4BED-9828-F2D82AC8F83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任意多边形 11">
              <a:extLst>
                <a:ext uri="{FF2B5EF4-FFF2-40B4-BE49-F238E27FC236}">
                  <a16:creationId xmlns:a16="http://schemas.microsoft.com/office/drawing/2014/main" id="{938E1E61-E0F7-4028-B46B-EAC1F54835C5}"/>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文本框 12">
              <a:extLst>
                <a:ext uri="{FF2B5EF4-FFF2-40B4-BE49-F238E27FC236}">
                  <a16:creationId xmlns:a16="http://schemas.microsoft.com/office/drawing/2014/main" id="{8DBDD846-D905-4531-8E57-F7B86758339A}"/>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30" name="Rectangle 29">
            <a:extLst>
              <a:ext uri="{FF2B5EF4-FFF2-40B4-BE49-F238E27FC236}">
                <a16:creationId xmlns:a16="http://schemas.microsoft.com/office/drawing/2014/main" id="{A2A55573-4027-4436-B310-DDCC0CB7691E}"/>
              </a:ext>
            </a:extLst>
          </p:cNvPr>
          <p:cNvSpPr/>
          <p:nvPr/>
        </p:nvSpPr>
        <p:spPr>
          <a:xfrm>
            <a:off x="1338886" y="2861649"/>
            <a:ext cx="9762841" cy="1077218"/>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 những chi tiết cho thấy ông ngoại ngắm ngôi đền rất kĩ và đầy xúc động</a:t>
            </a:r>
          </a:p>
        </p:txBody>
      </p:sp>
      <p:grpSp>
        <p:nvGrpSpPr>
          <p:cNvPr id="31" name="PA_库_组合 5">
            <a:extLst>
              <a:ext uri="{FF2B5EF4-FFF2-40B4-BE49-F238E27FC236}">
                <a16:creationId xmlns:a16="http://schemas.microsoft.com/office/drawing/2014/main" id="{FBF91D28-8A51-4EBE-9D91-8745CC11F239}"/>
              </a:ext>
            </a:extLst>
          </p:cNvPr>
          <p:cNvGrpSpPr/>
          <p:nvPr>
            <p:custDataLst>
              <p:tags r:id="rId4"/>
            </p:custDataLst>
          </p:nvPr>
        </p:nvGrpSpPr>
        <p:grpSpPr>
          <a:xfrm>
            <a:off x="625552" y="3889285"/>
            <a:ext cx="587835" cy="706091"/>
            <a:chOff x="1836100" y="2332000"/>
            <a:chExt cx="1572829" cy="862059"/>
          </a:xfrm>
        </p:grpSpPr>
        <p:sp>
          <p:nvSpPr>
            <p:cNvPr id="32" name="任意多边形 10">
              <a:extLst>
                <a:ext uri="{FF2B5EF4-FFF2-40B4-BE49-F238E27FC236}">
                  <a16:creationId xmlns:a16="http://schemas.microsoft.com/office/drawing/2014/main" id="{6A03CE19-C14B-426E-9578-0828B0DF55E3}"/>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任意多边形 11">
              <a:extLst>
                <a:ext uri="{FF2B5EF4-FFF2-40B4-BE49-F238E27FC236}">
                  <a16:creationId xmlns:a16="http://schemas.microsoft.com/office/drawing/2014/main" id="{B7B9D098-601A-403A-8AF3-4345853C0D9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文本框 12">
              <a:extLst>
                <a:ext uri="{FF2B5EF4-FFF2-40B4-BE49-F238E27FC236}">
                  <a16:creationId xmlns:a16="http://schemas.microsoft.com/office/drawing/2014/main" id="{CC6F0BCB-DB52-42ED-9697-36B7E88B903A}"/>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6" name="Rectangle 35">
            <a:extLst>
              <a:ext uri="{FF2B5EF4-FFF2-40B4-BE49-F238E27FC236}">
                <a16:creationId xmlns:a16="http://schemas.microsoft.com/office/drawing/2014/main" id="{ECCD2A82-4E4C-4473-9A8B-7AE036B54F42}"/>
              </a:ext>
            </a:extLst>
          </p:cNvPr>
          <p:cNvSpPr/>
          <p:nvPr/>
        </p:nvSpPr>
        <p:spPr>
          <a:xfrm>
            <a:off x="1357745" y="3991614"/>
            <a:ext cx="10207394" cy="584775"/>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Dương đã thay đổi những suy nghĩ về ông như thế nào?</a:t>
            </a:r>
          </a:p>
        </p:txBody>
      </p:sp>
      <p:grpSp>
        <p:nvGrpSpPr>
          <p:cNvPr id="37" name="PA_库_组合 5">
            <a:extLst>
              <a:ext uri="{FF2B5EF4-FFF2-40B4-BE49-F238E27FC236}">
                <a16:creationId xmlns:a16="http://schemas.microsoft.com/office/drawing/2014/main" id="{F07B3056-3229-436D-98A8-9D27D241483C}"/>
              </a:ext>
            </a:extLst>
          </p:cNvPr>
          <p:cNvGrpSpPr/>
          <p:nvPr>
            <p:custDataLst>
              <p:tags r:id="rId5"/>
            </p:custDataLst>
          </p:nvPr>
        </p:nvGrpSpPr>
        <p:grpSpPr>
          <a:xfrm>
            <a:off x="625552" y="4970763"/>
            <a:ext cx="587835" cy="706091"/>
            <a:chOff x="1836100" y="2332000"/>
            <a:chExt cx="1572829" cy="862059"/>
          </a:xfrm>
        </p:grpSpPr>
        <p:sp>
          <p:nvSpPr>
            <p:cNvPr id="38" name="任意多边形 10">
              <a:extLst>
                <a:ext uri="{FF2B5EF4-FFF2-40B4-BE49-F238E27FC236}">
                  <a16:creationId xmlns:a16="http://schemas.microsoft.com/office/drawing/2014/main" id="{B6B99710-DFC0-47D0-A33F-DFA150BB99A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任意多边形 11">
              <a:extLst>
                <a:ext uri="{FF2B5EF4-FFF2-40B4-BE49-F238E27FC236}">
                  <a16:creationId xmlns:a16="http://schemas.microsoft.com/office/drawing/2014/main" id="{2FD63B58-7C2A-435B-A466-F5F0DDD4D93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algn="ctr">
                <a:defRPr/>
              </a:pPr>
              <a:endParaRPr lang="zh-CN" altLang="en-US" sz="1600" b="1" ker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文本框 12">
              <a:extLst>
                <a:ext uri="{FF2B5EF4-FFF2-40B4-BE49-F238E27FC236}">
                  <a16:creationId xmlns:a16="http://schemas.microsoft.com/office/drawing/2014/main" id="{2F4B5CB1-FFA0-4642-80E3-BA81DB6703AF}"/>
                </a:ext>
              </a:extLst>
            </p:cNvPr>
            <p:cNvSpPr txBox="1"/>
            <p:nvPr/>
          </p:nvSpPr>
          <p:spPr>
            <a:xfrm>
              <a:off x="2222349" y="2332000"/>
              <a:ext cx="756775" cy="862059"/>
            </a:xfrm>
            <a:prstGeom prst="rect">
              <a:avLst/>
            </a:prstGeom>
            <a:noFill/>
            <a:ln>
              <a:noFill/>
            </a:ln>
          </p:spPr>
          <p:txBody>
            <a:bodyPr wrap="square" rtlCol="0">
              <a:spAutoFit/>
            </a:bodyPr>
            <a:lstStyle/>
            <a:p>
              <a:pPr algn="ctr">
                <a:lnSpc>
                  <a:spcPct val="125000"/>
                </a:lnSpc>
                <a:defRPr/>
              </a:pPr>
              <a:r>
                <a:rPr lang="en-US" altLang="zh-CN"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41" name="Rectangle 40">
            <a:extLst>
              <a:ext uri="{FF2B5EF4-FFF2-40B4-BE49-F238E27FC236}">
                <a16:creationId xmlns:a16="http://schemas.microsoft.com/office/drawing/2014/main" id="{9FA4D31F-1173-477C-8C4C-27D5461873F0}"/>
              </a:ext>
            </a:extLst>
          </p:cNvPr>
          <p:cNvSpPr/>
          <p:nvPr/>
        </p:nvSpPr>
        <p:spPr>
          <a:xfrm>
            <a:off x="1248743" y="4961576"/>
            <a:ext cx="10327853" cy="1077218"/>
          </a:xfrm>
          <a:prstGeom prst="rect">
            <a:avLst/>
          </a:prstGeom>
        </p:spPr>
        <p:txBody>
          <a:bodyPr wrap="square">
            <a:spAutoFit/>
          </a:bodyPr>
          <a:lstStyle/>
          <a:p>
            <a:pPr algn="just">
              <a:defRPr/>
            </a:pP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vì sao Dương nghĩ từ bây giờ nó mới là người đưa tay cho ông nắm?</a:t>
            </a:r>
          </a:p>
        </p:txBody>
      </p:sp>
      <p:grpSp>
        <p:nvGrpSpPr>
          <p:cNvPr id="42" name="Group 41">
            <a:extLst>
              <a:ext uri="{FF2B5EF4-FFF2-40B4-BE49-F238E27FC236}">
                <a16:creationId xmlns:a16="http://schemas.microsoft.com/office/drawing/2014/main" id="{8F25195C-906F-4BD6-8FAF-534FE8FC963D}"/>
              </a:ext>
            </a:extLst>
          </p:cNvPr>
          <p:cNvGrpSpPr/>
          <p:nvPr/>
        </p:nvGrpSpPr>
        <p:grpSpPr>
          <a:xfrm>
            <a:off x="-2097853" y="-815471"/>
            <a:ext cx="2844126" cy="2557500"/>
            <a:chOff x="7656473" y="831396"/>
            <a:chExt cx="3689350" cy="3269584"/>
          </a:xfrm>
        </p:grpSpPr>
        <p:pic>
          <p:nvPicPr>
            <p:cNvPr id="43" name="图片 2" descr="2">
              <a:extLst>
                <a:ext uri="{FF2B5EF4-FFF2-40B4-BE49-F238E27FC236}">
                  <a16:creationId xmlns:a16="http://schemas.microsoft.com/office/drawing/2014/main" id="{4AFD2A19-3123-47C0-8DCE-5987BBC0DACA}"/>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44" name="Rounded Rectangle 53">
              <a:extLst>
                <a:ext uri="{FF2B5EF4-FFF2-40B4-BE49-F238E27FC236}">
                  <a16:creationId xmlns:a16="http://schemas.microsoft.com/office/drawing/2014/main" id="{F44CBAFC-C994-46E5-9F92-077DADB7239F}"/>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algn="ctr">
                <a:defRP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đôi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2918282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750"/>
                                        <p:tgtEl>
                                          <p:spTgt spid="25"/>
                                        </p:tgtEl>
                                      </p:cBhvr>
                                    </p:animEffect>
                                    <p:anim calcmode="lin" valueType="num">
                                      <p:cBhvr>
                                        <p:cTn id="11" dur="750" fill="hold"/>
                                        <p:tgtEl>
                                          <p:spTgt spid="25"/>
                                        </p:tgtEl>
                                        <p:attrNameLst>
                                          <p:attrName>ppt_x</p:attrName>
                                        </p:attrNameLst>
                                      </p:cBhvr>
                                      <p:tavLst>
                                        <p:tav tm="0">
                                          <p:val>
                                            <p:strVal val="#ppt_x"/>
                                          </p:val>
                                        </p:tav>
                                        <p:tav tm="100000">
                                          <p:val>
                                            <p:strVal val="#ppt_x"/>
                                          </p:val>
                                        </p:tav>
                                      </p:tavLst>
                                    </p:anim>
                                    <p:anim calcmode="lin" valueType="num">
                                      <p:cBhvr>
                                        <p:cTn id="1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750"/>
                                        <p:tgtEl>
                                          <p:spTgt spid="2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750"/>
                                        <p:tgtEl>
                                          <p:spTgt spid="30"/>
                                        </p:tgtEl>
                                      </p:cBhvr>
                                    </p:animEffect>
                                    <p:anim calcmode="lin" valueType="num">
                                      <p:cBhvr>
                                        <p:cTn id="21" dur="750" fill="hold"/>
                                        <p:tgtEl>
                                          <p:spTgt spid="30"/>
                                        </p:tgtEl>
                                        <p:attrNameLst>
                                          <p:attrName>ppt_x</p:attrName>
                                        </p:attrNameLst>
                                      </p:cBhvr>
                                      <p:tavLst>
                                        <p:tav tm="0">
                                          <p:val>
                                            <p:strVal val="#ppt_x"/>
                                          </p:val>
                                        </p:tav>
                                        <p:tav tm="100000">
                                          <p:val>
                                            <p:strVal val="#ppt_x"/>
                                          </p:val>
                                        </p:tav>
                                      </p:tavLst>
                                    </p:anim>
                                    <p:anim calcmode="lin" valueType="num">
                                      <p:cBhvr>
                                        <p:cTn id="2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750"/>
                                        <p:tgtEl>
                                          <p:spTgt spid="3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750"/>
                                        <p:tgtEl>
                                          <p:spTgt spid="36"/>
                                        </p:tgtEl>
                                      </p:cBhvr>
                                    </p:animEffect>
                                    <p:anim calcmode="lin" valueType="num">
                                      <p:cBhvr>
                                        <p:cTn id="31" dur="750" fill="hold"/>
                                        <p:tgtEl>
                                          <p:spTgt spid="36"/>
                                        </p:tgtEl>
                                        <p:attrNameLst>
                                          <p:attrName>ppt_x</p:attrName>
                                        </p:attrNameLst>
                                      </p:cBhvr>
                                      <p:tavLst>
                                        <p:tav tm="0">
                                          <p:val>
                                            <p:strVal val="#ppt_x"/>
                                          </p:val>
                                        </p:tav>
                                        <p:tav tm="100000">
                                          <p:val>
                                            <p:strVal val="#ppt_x"/>
                                          </p:val>
                                        </p:tav>
                                      </p:tavLst>
                                    </p:anim>
                                    <p:anim calcmode="lin" valueType="num">
                                      <p:cBhvr>
                                        <p:cTn id="32" dur="7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750"/>
                                        <p:tgtEl>
                                          <p:spTgt spid="3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750"/>
                                        <p:tgtEl>
                                          <p:spTgt spid="41"/>
                                        </p:tgtEl>
                                      </p:cBhvr>
                                    </p:animEffect>
                                    <p:anim calcmode="lin" valueType="num">
                                      <p:cBhvr>
                                        <p:cTn id="41" dur="750" fill="hold"/>
                                        <p:tgtEl>
                                          <p:spTgt spid="41"/>
                                        </p:tgtEl>
                                        <p:attrNameLst>
                                          <p:attrName>ppt_x</p:attrName>
                                        </p:attrNameLst>
                                      </p:cBhvr>
                                      <p:tavLst>
                                        <p:tav tm="0">
                                          <p:val>
                                            <p:strVal val="#ppt_x"/>
                                          </p:val>
                                        </p:tav>
                                        <p:tav tm="100000">
                                          <p:val>
                                            <p:strVal val="#ppt_x"/>
                                          </p:val>
                                        </p:tav>
                                      </p:tavLst>
                                    </p:anim>
                                    <p:anim calcmode="lin" valueType="num">
                                      <p:cBhvr>
                                        <p:cTn id="42"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6"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a:extLst>
              <a:ext uri="{FF2B5EF4-FFF2-40B4-BE49-F238E27FC236}">
                <a16:creationId xmlns:a16="http://schemas.microsoft.com/office/drawing/2014/main" id="{DA334ED0-7919-41D8-83DB-8A20082447BE}"/>
              </a:ext>
            </a:extLst>
          </p:cNvPr>
          <p:cNvGrpSpPr/>
          <p:nvPr/>
        </p:nvGrpSpPr>
        <p:grpSpPr>
          <a:xfrm>
            <a:off x="1532645" y="185343"/>
            <a:ext cx="8159995" cy="1353345"/>
            <a:chOff x="1603464" y="2459552"/>
            <a:chExt cx="9533109" cy="856397"/>
          </a:xfrm>
        </p:grpSpPr>
        <p:sp>
          <p:nvSpPr>
            <p:cNvPr id="3" name="矩形 30">
              <a:extLst>
                <a:ext uri="{FF2B5EF4-FFF2-40B4-BE49-F238E27FC236}">
                  <a16:creationId xmlns:a16="http://schemas.microsoft.com/office/drawing/2014/main" id="{30EE722D-A537-422E-AE1F-12E1EF66696E}"/>
                </a:ext>
              </a:extLst>
            </p:cNvPr>
            <p:cNvSpPr/>
            <p:nvPr/>
          </p:nvSpPr>
          <p:spPr>
            <a:xfrm>
              <a:off x="1924334" y="2524836"/>
              <a:ext cx="9212239" cy="742950"/>
            </a:xfrm>
            <a:prstGeom prst="rect">
              <a:avLst/>
            </a:prstGeom>
            <a:noFill/>
            <a:ln w="762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箭头: 五边形 29">
              <a:extLst>
                <a:ext uri="{FF2B5EF4-FFF2-40B4-BE49-F238E27FC236}">
                  <a16:creationId xmlns:a16="http://schemas.microsoft.com/office/drawing/2014/main" id="{0A41027A-575A-4055-8057-C1E795500D01}"/>
                </a:ext>
              </a:extLst>
            </p:cNvPr>
            <p:cNvSpPr/>
            <p:nvPr/>
          </p:nvSpPr>
          <p:spPr>
            <a:xfrm>
              <a:off x="1603464" y="2459552"/>
              <a:ext cx="948668" cy="856397"/>
            </a:xfrm>
            <a:prstGeom prst="homePlate">
              <a:avLst/>
            </a:prstGeom>
            <a:solidFill>
              <a:srgbClr val="48A04D"/>
            </a:solidFill>
            <a:ln w="762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DA8688B6-14B2-4F2E-A611-7EEF642E52EC}"/>
              </a:ext>
            </a:extLst>
          </p:cNvPr>
          <p:cNvSpPr txBox="1"/>
          <p:nvPr/>
        </p:nvSpPr>
        <p:spPr>
          <a:xfrm>
            <a:off x="1440628" y="488742"/>
            <a:ext cx="9310744" cy="830997"/>
          </a:xfrm>
          <a:prstGeom prst="rect">
            <a:avLst/>
          </a:prstGeom>
          <a:noFill/>
        </p:spPr>
        <p:txBody>
          <a:bodyPr wrap="square" rtlCol="0">
            <a:spAutoFit/>
          </a:bodyPr>
          <a:lstStyle/>
          <a:p>
            <a:pPr lvl="0" algn="ct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27A5BDCC-C4E6-4BA2-98D1-91E45E6D8D53}"/>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 tập đọc nói về sự xúc động của cô bé Dương khi phát hiện ra người ông thân yêu của mình đã già yếu. Cô bé có một suy nghĩ rất “người lớn” đó là muốn trở thành người che chở, chăm sóc và bảo vệ ông.</a:t>
            </a:r>
          </a:p>
        </p:txBody>
      </p:sp>
      <p:pic>
        <p:nvPicPr>
          <p:cNvPr id="7" name="Picture 6">
            <a:extLst>
              <a:ext uri="{FF2B5EF4-FFF2-40B4-BE49-F238E27FC236}">
                <a16:creationId xmlns:a16="http://schemas.microsoft.com/office/drawing/2014/main" id="{48B6EFA7-CA2E-6A8D-367E-ECC6CF5F8E0D}"/>
              </a:ext>
            </a:extLst>
          </p:cNvPr>
          <p:cNvPicPr>
            <a:picLocks noChangeAspect="1"/>
          </p:cNvPicPr>
          <p:nvPr/>
        </p:nvPicPr>
        <p:blipFill>
          <a:blip r:embed="rId2"/>
          <a:stretch>
            <a:fillRect/>
          </a:stretch>
        </p:blipFill>
        <p:spPr>
          <a:xfrm>
            <a:off x="-1340228" y="150920"/>
            <a:ext cx="1437327" cy="1686758"/>
          </a:xfrm>
          <a:prstGeom prst="rect">
            <a:avLst/>
          </a:prstGeom>
        </p:spPr>
      </p:pic>
    </p:spTree>
    <p:extLst>
      <p:ext uri="{BB962C8B-B14F-4D97-AF65-F5344CB8AC3E}">
        <p14:creationId xmlns:p14="http://schemas.microsoft.com/office/powerpoint/2010/main" val="2055046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4AA81A-EADA-49A3-A86D-04A0C23547CC}"/>
              </a:ext>
            </a:extLst>
          </p:cNvPr>
          <p:cNvGrpSpPr/>
          <p:nvPr/>
        </p:nvGrpSpPr>
        <p:grpSpPr>
          <a:xfrm>
            <a:off x="2723439" y="629469"/>
            <a:ext cx="4712153" cy="625703"/>
            <a:chOff x="1053394" y="206467"/>
            <a:chExt cx="2880723" cy="432581"/>
          </a:xfrm>
        </p:grpSpPr>
        <p:sp>
          <p:nvSpPr>
            <p:cNvPr id="3" name="Rectangle: Rounded Corners 43">
              <a:extLst>
                <a:ext uri="{FF2B5EF4-FFF2-40B4-BE49-F238E27FC236}">
                  <a16:creationId xmlns:a16="http://schemas.microsoft.com/office/drawing/2014/main" id="{FB572784-8E0C-4518-B039-80E9686A2A72}"/>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a:extLst>
                <a:ext uri="{FF2B5EF4-FFF2-40B4-BE49-F238E27FC236}">
                  <a16:creationId xmlns:a16="http://schemas.microsoft.com/office/drawing/2014/main" id="{F47AC365-1B7C-4648-A8A5-7D6DD70657C9}"/>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5" name="Picture 4">
            <a:extLst>
              <a:ext uri="{FF2B5EF4-FFF2-40B4-BE49-F238E27FC236}">
                <a16:creationId xmlns:a16="http://schemas.microsoft.com/office/drawing/2014/main" id="{B8C37042-4549-45E9-ACBA-3C0DF8A5CA68}"/>
              </a:ext>
            </a:extLst>
          </p:cNvPr>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2166552" y="576833"/>
            <a:ext cx="667016" cy="744576"/>
          </a:xfrm>
          <a:prstGeom prst="rect">
            <a:avLst/>
          </a:prstGeom>
        </p:spPr>
      </p:pic>
      <p:pic>
        <p:nvPicPr>
          <p:cNvPr id="6" name="Picture 5">
            <a:extLst>
              <a:ext uri="{FF2B5EF4-FFF2-40B4-BE49-F238E27FC236}">
                <a16:creationId xmlns:a16="http://schemas.microsoft.com/office/drawing/2014/main" id="{72E1F130-B1C9-4F5D-84F8-F51DCCF99C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951634" y="4131609"/>
            <a:ext cx="918316" cy="710199"/>
          </a:xfrm>
          <a:prstGeom prst="rect">
            <a:avLst/>
          </a:prstGeom>
        </p:spPr>
      </p:pic>
      <p:pic>
        <p:nvPicPr>
          <p:cNvPr id="7" name="Picture 6">
            <a:extLst>
              <a:ext uri="{FF2B5EF4-FFF2-40B4-BE49-F238E27FC236}">
                <a16:creationId xmlns:a16="http://schemas.microsoft.com/office/drawing/2014/main" id="{4BCB283B-96E8-46C8-AEA0-230558FDF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9689212" y="4207059"/>
            <a:ext cx="820756" cy="634749"/>
          </a:xfrm>
          <a:prstGeom prst="rect">
            <a:avLst/>
          </a:prstGeom>
        </p:spPr>
      </p:pic>
      <p:sp>
        <p:nvSpPr>
          <p:cNvPr id="8" name="Rounded Rectangle 31">
            <a:extLst>
              <a:ext uri="{FF2B5EF4-FFF2-40B4-BE49-F238E27FC236}">
                <a16:creationId xmlns:a16="http://schemas.microsoft.com/office/drawing/2014/main" id="{AD0FCB6F-02CA-4E0F-804C-644979BC426B}"/>
              </a:ext>
            </a:extLst>
          </p:cNvPr>
          <p:cNvSpPr/>
          <p:nvPr/>
        </p:nvSpPr>
        <p:spPr>
          <a:xfrm>
            <a:off x="1856446" y="2546496"/>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a:extLst>
              <a:ext uri="{FF2B5EF4-FFF2-40B4-BE49-F238E27FC236}">
                <a16:creationId xmlns:a16="http://schemas.microsoft.com/office/drawing/2014/main" id="{E4AC7A81-9197-4199-B042-2B5991A8B9C8}"/>
              </a:ext>
            </a:extLst>
          </p:cNvPr>
          <p:cNvSpPr/>
          <p:nvPr/>
        </p:nvSpPr>
        <p:spPr>
          <a:xfrm>
            <a:off x="3064289" y="147754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0" name="Rectangle 9">
            <a:extLst>
              <a:ext uri="{FF2B5EF4-FFF2-40B4-BE49-F238E27FC236}">
                <a16:creationId xmlns:a16="http://schemas.microsoft.com/office/drawing/2014/main" id="{14D8D1C0-A583-4B77-B4D7-D624B40D79E3}"/>
              </a:ext>
            </a:extLst>
          </p:cNvPr>
          <p:cNvSpPr/>
          <p:nvPr/>
        </p:nvSpPr>
        <p:spPr>
          <a:xfrm>
            <a:off x="2590512" y="2478104"/>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1" name="Oval 10">
            <a:extLst>
              <a:ext uri="{FF2B5EF4-FFF2-40B4-BE49-F238E27FC236}">
                <a16:creationId xmlns:a16="http://schemas.microsoft.com/office/drawing/2014/main" id="{E77F28B1-98A3-47E1-9B9F-CDC8DCE80F7B}"/>
              </a:ext>
            </a:extLst>
          </p:cNvPr>
          <p:cNvSpPr/>
          <p:nvPr/>
        </p:nvSpPr>
        <p:spPr>
          <a:xfrm>
            <a:off x="1948759" y="2592288"/>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12" name="Group 11">
            <a:extLst>
              <a:ext uri="{FF2B5EF4-FFF2-40B4-BE49-F238E27FC236}">
                <a16:creationId xmlns:a16="http://schemas.microsoft.com/office/drawing/2014/main" id="{EB394F0B-0753-4B06-8C4B-2D455E668446}"/>
              </a:ext>
            </a:extLst>
          </p:cNvPr>
          <p:cNvGrpSpPr/>
          <p:nvPr/>
        </p:nvGrpSpPr>
        <p:grpSpPr>
          <a:xfrm>
            <a:off x="1856446" y="3167288"/>
            <a:ext cx="3645680" cy="643894"/>
            <a:chOff x="1717199" y="4363552"/>
            <a:chExt cx="3645680" cy="643894"/>
          </a:xfrm>
        </p:grpSpPr>
        <p:sp>
          <p:nvSpPr>
            <p:cNvPr id="13" name="Rounded Rectangle 36">
              <a:extLst>
                <a:ext uri="{FF2B5EF4-FFF2-40B4-BE49-F238E27FC236}">
                  <a16:creationId xmlns:a16="http://schemas.microsoft.com/office/drawing/2014/main" id="{7F8A88D6-ECB6-49B5-A797-151786C214F5}"/>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4" name="Rectangle 13">
              <a:extLst>
                <a:ext uri="{FF2B5EF4-FFF2-40B4-BE49-F238E27FC236}">
                  <a16:creationId xmlns:a16="http://schemas.microsoft.com/office/drawing/2014/main" id="{89FB80D8-3891-4E5D-A1D4-BF874DF24070}"/>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5" name="Oval 14">
              <a:extLst>
                <a:ext uri="{FF2B5EF4-FFF2-40B4-BE49-F238E27FC236}">
                  <a16:creationId xmlns:a16="http://schemas.microsoft.com/office/drawing/2014/main" id="{C8ED2CE1-2584-4D08-86D9-E9635380F78A}"/>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34356FB8-C5BC-4CD6-AB6A-B15C678EDB46}"/>
              </a:ext>
            </a:extLst>
          </p:cNvPr>
          <p:cNvGrpSpPr/>
          <p:nvPr/>
        </p:nvGrpSpPr>
        <p:grpSpPr>
          <a:xfrm>
            <a:off x="1856446" y="3905756"/>
            <a:ext cx="5119273" cy="643894"/>
            <a:chOff x="1717199" y="5199333"/>
            <a:chExt cx="5119273" cy="643894"/>
          </a:xfrm>
        </p:grpSpPr>
        <p:sp>
          <p:nvSpPr>
            <p:cNvPr id="17" name="Rounded Rectangle 40">
              <a:extLst>
                <a:ext uri="{FF2B5EF4-FFF2-40B4-BE49-F238E27FC236}">
                  <a16:creationId xmlns:a16="http://schemas.microsoft.com/office/drawing/2014/main" id="{4F756FEF-B5A8-46B3-AEF2-519E2C15A4A6}"/>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a:extLst>
                <a:ext uri="{FF2B5EF4-FFF2-40B4-BE49-F238E27FC236}">
                  <a16:creationId xmlns:a16="http://schemas.microsoft.com/office/drawing/2014/main" id="{155174A7-69B0-47F0-A80A-DA9BE022338B}"/>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19" name="Oval 18">
              <a:extLst>
                <a:ext uri="{FF2B5EF4-FFF2-40B4-BE49-F238E27FC236}">
                  <a16:creationId xmlns:a16="http://schemas.microsoft.com/office/drawing/2014/main" id="{8AD9F337-CE84-4024-ABA1-F772E72E8A23}"/>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0" name="Picture 2" descr="Star Cartoon Images, Stock Photos &amp;amp; Vectors | Shutterstock">
            <a:extLst>
              <a:ext uri="{FF2B5EF4-FFF2-40B4-BE49-F238E27FC236}">
                <a16:creationId xmlns:a16="http://schemas.microsoft.com/office/drawing/2014/main" id="{13AE07AC-5A64-4908-A745-CF648D4C9831}"/>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594439" y="254649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tar Cartoon Images, Stock Photos &amp;amp; Vectors | Shutterstock">
            <a:extLst>
              <a:ext uri="{FF2B5EF4-FFF2-40B4-BE49-F238E27FC236}">
                <a16:creationId xmlns:a16="http://schemas.microsoft.com/office/drawing/2014/main" id="{7335F4FF-8405-4DD7-A0F7-750897B759A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647700" y="3195377"/>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tar Cartoon Images, Stock Photos &amp;amp; Vectors | Shutterstock">
            <a:extLst>
              <a:ext uri="{FF2B5EF4-FFF2-40B4-BE49-F238E27FC236}">
                <a16:creationId xmlns:a16="http://schemas.microsoft.com/office/drawing/2014/main" id="{2F82E54B-82E3-47AC-81F9-4C45BDBEED4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975719" y="3942748"/>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1B3AB3BD-9750-4508-B0D2-3B9967D35CB6}"/>
              </a:ext>
            </a:extLst>
          </p:cNvPr>
          <p:cNvGrpSpPr/>
          <p:nvPr/>
        </p:nvGrpSpPr>
        <p:grpSpPr>
          <a:xfrm>
            <a:off x="1856446" y="4593528"/>
            <a:ext cx="8097635" cy="643894"/>
            <a:chOff x="1717199" y="5199333"/>
            <a:chExt cx="8097635" cy="643894"/>
          </a:xfrm>
        </p:grpSpPr>
        <p:sp>
          <p:nvSpPr>
            <p:cNvPr id="24" name="Rounded Rectangle 47">
              <a:extLst>
                <a:ext uri="{FF2B5EF4-FFF2-40B4-BE49-F238E27FC236}">
                  <a16:creationId xmlns:a16="http://schemas.microsoft.com/office/drawing/2014/main" id="{6E563FF3-EF93-4602-A282-56C1F68728A7}"/>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5" name="Rectangle 24">
              <a:extLst>
                <a:ext uri="{FF2B5EF4-FFF2-40B4-BE49-F238E27FC236}">
                  <a16:creationId xmlns:a16="http://schemas.microsoft.com/office/drawing/2014/main" id="{D1EBD2AA-707F-4B9A-A8A7-168A00D1FF97}"/>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6" name="Oval 25">
              <a:extLst>
                <a:ext uri="{FF2B5EF4-FFF2-40B4-BE49-F238E27FC236}">
                  <a16:creationId xmlns:a16="http://schemas.microsoft.com/office/drawing/2014/main" id="{ECB63310-8BB7-49CC-B106-B8B9ED007571}"/>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7" name="Picture 2" descr="Star Cartoon Images, Stock Photos &amp;amp; Vectors | Shutterstock">
            <a:extLst>
              <a:ext uri="{FF2B5EF4-FFF2-40B4-BE49-F238E27FC236}">
                <a16:creationId xmlns:a16="http://schemas.microsoft.com/office/drawing/2014/main" id="{C9EE7339-0791-4949-8B48-4DAE72A3CBAA}"/>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10096846" y="4630520"/>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287A3E9C-BA82-AA67-54A5-16D8DC8F7C6B}"/>
              </a:ext>
            </a:extLst>
          </p:cNvPr>
          <p:cNvPicPr>
            <a:picLocks noChangeAspect="1"/>
          </p:cNvPicPr>
          <p:nvPr/>
        </p:nvPicPr>
        <p:blipFill>
          <a:blip r:embed="rId7"/>
          <a:stretch>
            <a:fillRect/>
          </a:stretch>
        </p:blipFill>
        <p:spPr>
          <a:xfrm>
            <a:off x="-1340228" y="150920"/>
            <a:ext cx="1437327" cy="1686758"/>
          </a:xfrm>
          <a:prstGeom prst="rect">
            <a:avLst/>
          </a:prstGeom>
        </p:spPr>
      </p:pic>
    </p:spTree>
    <p:extLst>
      <p:ext uri="{BB962C8B-B14F-4D97-AF65-F5344CB8AC3E}">
        <p14:creationId xmlns:p14="http://schemas.microsoft.com/office/powerpoint/2010/main" val="3126929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8D9EA9-A11E-4758-B835-908413CB05B6}"/>
              </a:ext>
            </a:extLst>
          </p:cNvPr>
          <p:cNvPicPr>
            <a:picLocks noChangeAspect="1"/>
          </p:cNvPicPr>
          <p:nvPr/>
        </p:nvPicPr>
        <p:blipFill>
          <a:blip r:embed="rId2"/>
          <a:stretch>
            <a:fillRect/>
          </a:stretch>
        </p:blipFill>
        <p:spPr>
          <a:xfrm>
            <a:off x="2758201" y="2310326"/>
            <a:ext cx="5517358" cy="1322947"/>
          </a:xfrm>
          <a:prstGeom prst="rect">
            <a:avLst/>
          </a:prstGeom>
        </p:spPr>
      </p:pic>
      <p:sp>
        <p:nvSpPr>
          <p:cNvPr id="3" name="Oval 2"/>
          <p:cNvSpPr/>
          <p:nvPr/>
        </p:nvSpPr>
        <p:spPr>
          <a:xfrm>
            <a:off x="-1592317" y="216830"/>
            <a:ext cx="1592317" cy="150161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88040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50000">
              <a:schemeClr val="accent6">
                <a:lumMod val="60000"/>
                <a:lumOff val="40000"/>
              </a:schemeClr>
            </a:gs>
            <a:gs pos="100000">
              <a:schemeClr val="accent6">
                <a:lumMod val="75000"/>
              </a:schemeClr>
            </a:gs>
          </a:gsLst>
          <a:lin ang="5400000" scaled="0"/>
          <a:tileRect/>
        </a:gra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815" l="0" r="100000">
                        <a14:backgroundMark x1="20784" y1="6922" x2="8348" y2="21797"/>
                        <a14:backgroundMark x1="23169" y1="2946" x2="2044" y2="30633"/>
                        <a14:backgroundMark x1="87223" y1="6922" x2="93526" y2="25184"/>
                        <a14:backgroundMark x1="95741" y1="52283" x2="95741" y2="75258"/>
                        <a14:backgroundMark x1="5111" y1="54197" x2="3578" y2="80560"/>
                        <a14:backgroundMark x1="67462" y1="3240" x2="66610" y2="12077"/>
                      </a14:backgroundRemoval>
                    </a14:imgEffect>
                  </a14:imgLayer>
                </a14:imgProps>
              </a:ext>
              <a:ext uri="{28A0092B-C50C-407E-A947-70E740481C1C}">
                <a14:useLocalDpi xmlns:a14="http://schemas.microsoft.com/office/drawing/2010/main" val="0"/>
              </a:ext>
            </a:extLst>
          </a:blip>
          <a:srcRect/>
          <a:stretch>
            <a:fillRect/>
          </a:stretch>
        </p:blipFill>
        <p:spPr bwMode="auto">
          <a:xfrm>
            <a:off x="7084226" y="489284"/>
            <a:ext cx="243825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33" b="97093" l="4022" r="95435"/>
                    </a14:imgEffect>
                  </a14:imgLayer>
                </a14:imgProps>
              </a:ext>
              <a:ext uri="{28A0092B-C50C-407E-A947-70E740481C1C}">
                <a14:useLocalDpi xmlns:a14="http://schemas.microsoft.com/office/drawing/2010/main" val="0"/>
              </a:ext>
            </a:extLst>
          </a:blip>
          <a:srcRect l="24642" r="22857"/>
          <a:stretch/>
        </p:blipFill>
        <p:spPr bwMode="auto">
          <a:xfrm>
            <a:off x="1598592" y="1747622"/>
            <a:ext cx="2489062" cy="40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5278" l="2000" r="94143">
                        <a14:backgroundMark x1="51286" y1="648" x2="52714" y2="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835551" y="2210414"/>
            <a:ext cx="2052616" cy="316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4167" l="3714" r="91714"/>
                    </a14:imgEffect>
                  </a14:imgLayer>
                </a14:imgProps>
              </a:ext>
              <a:ext uri="{28A0092B-C50C-407E-A947-70E740481C1C}">
                <a14:useLocalDpi xmlns:a14="http://schemas.microsoft.com/office/drawing/2010/main" val="0"/>
              </a:ext>
            </a:extLst>
          </a:blip>
          <a:srcRect/>
          <a:stretch>
            <a:fillRect/>
          </a:stretch>
        </p:blipFill>
        <p:spPr bwMode="auto">
          <a:xfrm>
            <a:off x="3774937" y="2198070"/>
            <a:ext cx="2060615" cy="317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85" b="96667" l="2429" r="97000"/>
                    </a14:imgEffect>
                  </a14:imgLayer>
                </a14:imgProps>
              </a:ext>
              <a:ext uri="{28A0092B-C50C-407E-A947-70E740481C1C}">
                <a14:useLocalDpi xmlns:a14="http://schemas.microsoft.com/office/drawing/2010/main" val="0"/>
              </a:ext>
            </a:extLst>
          </a:blip>
          <a:srcRect/>
          <a:stretch>
            <a:fillRect/>
          </a:stretch>
        </p:blipFill>
        <p:spPr bwMode="auto">
          <a:xfrm>
            <a:off x="7931688" y="2229464"/>
            <a:ext cx="2234280" cy="344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98722">
                        <a14:foregroundMark x1="49521" y1="45313" x2="62620" y2="88802"/>
                        <a14:foregroundMark x1="57668" y1="49089" x2="43450" y2="81510"/>
                        <a14:foregroundMark x1="35463" y1="90365" x2="35463" y2="95964"/>
                        <a14:foregroundMark x1="64856" y1="90885" x2="71086" y2="94401"/>
                        <a14:foregroundMark x1="74121" y1="58464" x2="82588" y2="60938"/>
                        <a14:foregroundMark x1="49521" y1="44401" x2="49521" y2="51823"/>
                        <a14:foregroundMark x1="54153" y1="45313" x2="53355" y2="53125"/>
                        <a14:foregroundMark x1="45687" y1="44010" x2="47284" y2="51302"/>
                        <a14:foregroundMark x1="38498" y1="25651" x2="44249" y2="37240"/>
                        <a14:foregroundMark x1="24281" y1="58464" x2="25879" y2="64714"/>
                        <a14:foregroundMark x1="76837" y1="55339" x2="78275" y2="59635"/>
                        <a14:foregroundMark x1="35463" y1="87760" x2="63419" y2="87500"/>
                        <a14:foregroundMark x1="66134" y1="83464" x2="65655" y2="87240"/>
                        <a14:foregroundMark x1="63419" y1="95313" x2="68371" y2="9349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866573" y="4068964"/>
            <a:ext cx="2132871" cy="261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Callout 21"/>
          <p:cNvSpPr/>
          <p:nvPr/>
        </p:nvSpPr>
        <p:spPr>
          <a:xfrm>
            <a:off x="5706073" y="0"/>
            <a:ext cx="3954636" cy="1600200"/>
          </a:xfrm>
          <a:prstGeom prst="wedgeEllipseCallout">
            <a:avLst>
              <a:gd name="adj1" fmla="val -18039"/>
              <a:gd name="adj2" fmla="val 93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Hôm</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nay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là</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sinh</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nhật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của</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ông</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cả</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nhà</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sẽ</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mua</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bánh</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kem</a:t>
            </a:r>
            <a:r>
              <a:rPr kumimoji="0" lang="en-US" sz="24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3" name="Oval Callout 22"/>
          <p:cNvSpPr/>
          <p:nvPr/>
        </p:nvSpPr>
        <p:spPr>
          <a:xfrm>
            <a:off x="950789" y="-1228"/>
            <a:ext cx="2822174" cy="1520059"/>
          </a:xfrm>
          <a:prstGeom prst="wedgeEllipseCallout">
            <a:avLst>
              <a:gd name="adj1" fmla="val 6605"/>
              <a:gd name="adj2" fmla="val 81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Con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sẽ</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mua</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hoa</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Oval Callout 23"/>
          <p:cNvSpPr/>
          <p:nvPr/>
        </p:nvSpPr>
        <p:spPr>
          <a:xfrm>
            <a:off x="9551237" y="673056"/>
            <a:ext cx="2233523" cy="1372637"/>
          </a:xfrm>
          <a:prstGeom prst="wedgeEllipseCallout">
            <a:avLst>
              <a:gd name="adj1" fmla="val -48408"/>
              <a:gd name="adj2" fmla="val 889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Con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sẽ</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đi</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mua</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một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ít</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hoa</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quả</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Oval Callout 24"/>
          <p:cNvSpPr/>
          <p:nvPr/>
        </p:nvSpPr>
        <p:spPr>
          <a:xfrm>
            <a:off x="5658448" y="5143999"/>
            <a:ext cx="4459438" cy="1475623"/>
          </a:xfrm>
          <a:prstGeom prst="wedgeEllipseCallout">
            <a:avLst>
              <a:gd name="adj1" fmla="val 54509"/>
              <a:gd name="adj2" fmla="val -40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Cháu</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sẽ</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đến</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cửa</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hàng</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lưu</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niệm</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mua</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quà</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tặng</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ông</a:t>
            </a:r>
            <a:r>
              <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ạ</a:t>
            </a:r>
            <a:endParaRPr kumimoji="0" lang="en-US"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E61B229-46A4-D56D-5D3A-C29F412F194A}"/>
              </a:ext>
            </a:extLst>
          </p:cNvPr>
          <p:cNvPicPr>
            <a:picLocks noChangeAspect="1"/>
          </p:cNvPicPr>
          <p:nvPr/>
        </p:nvPicPr>
        <p:blipFill>
          <a:blip r:embed="rId14"/>
          <a:stretch>
            <a:fillRect/>
          </a:stretch>
        </p:blipFill>
        <p:spPr>
          <a:xfrm>
            <a:off x="-1590704" y="358935"/>
            <a:ext cx="1437327" cy="1686758"/>
          </a:xfrm>
          <a:prstGeom prst="rect">
            <a:avLst/>
          </a:prstGeom>
        </p:spPr>
      </p:pic>
    </p:spTree>
    <p:extLst>
      <p:ext uri="{BB962C8B-B14F-4D97-AF65-F5344CB8AC3E}">
        <p14:creationId xmlns:p14="http://schemas.microsoft.com/office/powerpoint/2010/main" val="285858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
                                        </p:tgtEl>
                                        <p:attrNameLst>
                                          <p:attrName>r</p:attrName>
                                        </p:attrNameLst>
                                      </p:cBhvr>
                                    </p:animRot>
                                    <p:animRot by="-240000">
                                      <p:cBhvr>
                                        <p:cTn id="7" dur="600" fill="hold">
                                          <p:stCondLst>
                                            <p:cond delay="600"/>
                                          </p:stCondLst>
                                        </p:cTn>
                                        <p:tgtEl>
                                          <p:spTgt spid="7"/>
                                        </p:tgtEl>
                                        <p:attrNameLst>
                                          <p:attrName>r</p:attrName>
                                        </p:attrNameLst>
                                      </p:cBhvr>
                                    </p:animRot>
                                    <p:animRot by="240000">
                                      <p:cBhvr>
                                        <p:cTn id="8" dur="600" fill="hold">
                                          <p:stCondLst>
                                            <p:cond delay="1200"/>
                                          </p:stCondLst>
                                        </p:cTn>
                                        <p:tgtEl>
                                          <p:spTgt spid="7"/>
                                        </p:tgtEl>
                                        <p:attrNameLst>
                                          <p:attrName>r</p:attrName>
                                        </p:attrNameLst>
                                      </p:cBhvr>
                                    </p:animRot>
                                    <p:animRot by="-240000">
                                      <p:cBhvr>
                                        <p:cTn id="9" dur="600" fill="hold">
                                          <p:stCondLst>
                                            <p:cond delay="1800"/>
                                          </p:stCondLst>
                                        </p:cTn>
                                        <p:tgtEl>
                                          <p:spTgt spid="7"/>
                                        </p:tgtEl>
                                        <p:attrNameLst>
                                          <p:attrName>r</p:attrName>
                                        </p:attrNameLst>
                                      </p:cBhvr>
                                    </p:animRot>
                                    <p:animRot by="120000">
                                      <p:cBhvr>
                                        <p:cTn id="10" dur="600" fill="hold">
                                          <p:stCondLst>
                                            <p:cond delay="24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8"/>
                                        </p:tgtEl>
                                        <p:attrNameLst>
                                          <p:attrName>r</p:attrName>
                                        </p:attrNameLst>
                                      </p:cBhvr>
                                    </p:animRot>
                                    <p:animRot by="-240000">
                                      <p:cBhvr>
                                        <p:cTn id="13" dur="600" fill="hold">
                                          <p:stCondLst>
                                            <p:cond delay="600"/>
                                          </p:stCondLst>
                                        </p:cTn>
                                        <p:tgtEl>
                                          <p:spTgt spid="8"/>
                                        </p:tgtEl>
                                        <p:attrNameLst>
                                          <p:attrName>r</p:attrName>
                                        </p:attrNameLst>
                                      </p:cBhvr>
                                    </p:animRot>
                                    <p:animRot by="240000">
                                      <p:cBhvr>
                                        <p:cTn id="14" dur="600" fill="hold">
                                          <p:stCondLst>
                                            <p:cond delay="1200"/>
                                          </p:stCondLst>
                                        </p:cTn>
                                        <p:tgtEl>
                                          <p:spTgt spid="8"/>
                                        </p:tgtEl>
                                        <p:attrNameLst>
                                          <p:attrName>r</p:attrName>
                                        </p:attrNameLst>
                                      </p:cBhvr>
                                    </p:animRot>
                                    <p:animRot by="-240000">
                                      <p:cBhvr>
                                        <p:cTn id="15" dur="600" fill="hold">
                                          <p:stCondLst>
                                            <p:cond delay="1800"/>
                                          </p:stCondLst>
                                        </p:cTn>
                                        <p:tgtEl>
                                          <p:spTgt spid="8"/>
                                        </p:tgtEl>
                                        <p:attrNameLst>
                                          <p:attrName>r</p:attrName>
                                        </p:attrNameLst>
                                      </p:cBhvr>
                                    </p:animRot>
                                    <p:animRot by="120000">
                                      <p:cBhvr>
                                        <p:cTn id="16" dur="600" fill="hold">
                                          <p:stCondLst>
                                            <p:cond delay="2400"/>
                                          </p:stCondLst>
                                        </p:cTn>
                                        <p:tgtEl>
                                          <p:spTgt spid="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9"/>
                                        </p:tgtEl>
                                        <p:attrNameLst>
                                          <p:attrName>r</p:attrName>
                                        </p:attrNameLst>
                                      </p:cBhvr>
                                    </p:animRot>
                                    <p:animRot by="-240000">
                                      <p:cBhvr>
                                        <p:cTn id="19" dur="600" fill="hold">
                                          <p:stCondLst>
                                            <p:cond delay="600"/>
                                          </p:stCondLst>
                                        </p:cTn>
                                        <p:tgtEl>
                                          <p:spTgt spid="9"/>
                                        </p:tgtEl>
                                        <p:attrNameLst>
                                          <p:attrName>r</p:attrName>
                                        </p:attrNameLst>
                                      </p:cBhvr>
                                    </p:animRot>
                                    <p:animRot by="240000">
                                      <p:cBhvr>
                                        <p:cTn id="20" dur="600" fill="hold">
                                          <p:stCondLst>
                                            <p:cond delay="1200"/>
                                          </p:stCondLst>
                                        </p:cTn>
                                        <p:tgtEl>
                                          <p:spTgt spid="9"/>
                                        </p:tgtEl>
                                        <p:attrNameLst>
                                          <p:attrName>r</p:attrName>
                                        </p:attrNameLst>
                                      </p:cBhvr>
                                    </p:animRot>
                                    <p:animRot by="-240000">
                                      <p:cBhvr>
                                        <p:cTn id="21" dur="600" fill="hold">
                                          <p:stCondLst>
                                            <p:cond delay="1800"/>
                                          </p:stCondLst>
                                        </p:cTn>
                                        <p:tgtEl>
                                          <p:spTgt spid="9"/>
                                        </p:tgtEl>
                                        <p:attrNameLst>
                                          <p:attrName>r</p:attrName>
                                        </p:attrNameLst>
                                      </p:cBhvr>
                                    </p:animRot>
                                    <p:animRot by="120000">
                                      <p:cBhvr>
                                        <p:cTn id="22" dur="600" fill="hold">
                                          <p:stCondLst>
                                            <p:cond delay="2400"/>
                                          </p:stCondLst>
                                        </p:cTn>
                                        <p:tgtEl>
                                          <p:spTgt spid="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6"/>
                                        </p:tgtEl>
                                        <p:attrNameLst>
                                          <p:attrName>r</p:attrName>
                                        </p:attrNameLst>
                                      </p:cBhvr>
                                    </p:animRot>
                                    <p:animRot by="-240000">
                                      <p:cBhvr>
                                        <p:cTn id="25" dur="600" fill="hold">
                                          <p:stCondLst>
                                            <p:cond delay="600"/>
                                          </p:stCondLst>
                                        </p:cTn>
                                        <p:tgtEl>
                                          <p:spTgt spid="6"/>
                                        </p:tgtEl>
                                        <p:attrNameLst>
                                          <p:attrName>r</p:attrName>
                                        </p:attrNameLst>
                                      </p:cBhvr>
                                    </p:animRot>
                                    <p:animRot by="240000">
                                      <p:cBhvr>
                                        <p:cTn id="26" dur="600" fill="hold">
                                          <p:stCondLst>
                                            <p:cond delay="1200"/>
                                          </p:stCondLst>
                                        </p:cTn>
                                        <p:tgtEl>
                                          <p:spTgt spid="6"/>
                                        </p:tgtEl>
                                        <p:attrNameLst>
                                          <p:attrName>r</p:attrName>
                                        </p:attrNameLst>
                                      </p:cBhvr>
                                    </p:animRot>
                                    <p:animRot by="-240000">
                                      <p:cBhvr>
                                        <p:cTn id="27" dur="600" fill="hold">
                                          <p:stCondLst>
                                            <p:cond delay="1800"/>
                                          </p:stCondLst>
                                        </p:cTn>
                                        <p:tgtEl>
                                          <p:spTgt spid="6"/>
                                        </p:tgtEl>
                                        <p:attrNameLst>
                                          <p:attrName>r</p:attrName>
                                        </p:attrNameLst>
                                      </p:cBhvr>
                                    </p:animRot>
                                    <p:animRot by="120000">
                                      <p:cBhvr>
                                        <p:cTn id="28" dur="600" fill="hold">
                                          <p:stCondLst>
                                            <p:cond delay="240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500"/>
                                        <p:tgtEl>
                                          <p:spTgt spid="22"/>
                                        </p:tgtEl>
                                        <p:attrNameLst>
                                          <p:attrName>ppt_w</p:attrName>
                                        </p:attrNameLst>
                                      </p:cBhvr>
                                      <p:tavLst>
                                        <p:tav tm="0">
                                          <p:val>
                                            <p:strVal val="ppt_w"/>
                                          </p:val>
                                        </p:tav>
                                        <p:tav tm="100000">
                                          <p:val>
                                            <p:fltVal val="0"/>
                                          </p:val>
                                        </p:tav>
                                      </p:tavLst>
                                    </p:anim>
                                    <p:anim calcmode="lin" valueType="num">
                                      <p:cBhvr>
                                        <p:cTn id="37" dur="500"/>
                                        <p:tgtEl>
                                          <p:spTgt spid="22"/>
                                        </p:tgtEl>
                                        <p:attrNameLst>
                                          <p:attrName>ppt_h</p:attrName>
                                        </p:attrNameLst>
                                      </p:cBhvr>
                                      <p:tavLst>
                                        <p:tav tm="0">
                                          <p:val>
                                            <p:strVal val="ppt_h"/>
                                          </p:val>
                                        </p:tav>
                                        <p:tav tm="100000">
                                          <p:val>
                                            <p:fltVal val="0"/>
                                          </p:val>
                                        </p:tav>
                                      </p:tavLst>
                                    </p:anim>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23"/>
                                        </p:tgtEl>
                                        <p:attrNameLst>
                                          <p:attrName>ppt_w</p:attrName>
                                        </p:attrNameLst>
                                      </p:cBhvr>
                                      <p:tavLst>
                                        <p:tav tm="0">
                                          <p:val>
                                            <p:strVal val="ppt_w"/>
                                          </p:val>
                                        </p:tav>
                                        <p:tav tm="100000">
                                          <p:val>
                                            <p:fltVal val="0"/>
                                          </p:val>
                                        </p:tav>
                                      </p:tavLst>
                                    </p:anim>
                                    <p:anim calcmode="lin" valueType="num">
                                      <p:cBhvr>
                                        <p:cTn id="48" dur="500"/>
                                        <p:tgtEl>
                                          <p:spTgt spid="23"/>
                                        </p:tgtEl>
                                        <p:attrNameLst>
                                          <p:attrName>ppt_h</p:attrName>
                                        </p:attrNameLst>
                                      </p:cBhvr>
                                      <p:tavLst>
                                        <p:tav tm="0">
                                          <p:val>
                                            <p:strVal val="ppt_h"/>
                                          </p:val>
                                        </p:tav>
                                        <p:tav tm="100000">
                                          <p:val>
                                            <p:fltVal val="0"/>
                                          </p:val>
                                        </p:tav>
                                      </p:tavLst>
                                    </p:anim>
                                    <p:animEffect transition="out" filter="fade">
                                      <p:cBhvr>
                                        <p:cTn id="49" dur="500"/>
                                        <p:tgtEl>
                                          <p:spTgt spid="23"/>
                                        </p:tgtEl>
                                      </p:cBhvr>
                                    </p:animEffect>
                                    <p:set>
                                      <p:cBhvr>
                                        <p:cTn id="50" dur="1" fill="hold">
                                          <p:stCondLst>
                                            <p:cond delay="499"/>
                                          </p:stCondLst>
                                        </p:cTn>
                                        <p:tgtEl>
                                          <p:spTgt spid="2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grpId="1" nodeType="clickEffect">
                                  <p:stCondLst>
                                    <p:cond delay="0"/>
                                  </p:stCondLst>
                                  <p:childTnLst>
                                    <p:anim calcmode="lin" valueType="num">
                                      <p:cBhvr>
                                        <p:cTn id="58" dur="500"/>
                                        <p:tgtEl>
                                          <p:spTgt spid="24"/>
                                        </p:tgtEl>
                                        <p:attrNameLst>
                                          <p:attrName>ppt_w</p:attrName>
                                        </p:attrNameLst>
                                      </p:cBhvr>
                                      <p:tavLst>
                                        <p:tav tm="0">
                                          <p:val>
                                            <p:strVal val="ppt_w"/>
                                          </p:val>
                                        </p:tav>
                                        <p:tav tm="100000">
                                          <p:val>
                                            <p:fltVal val="0"/>
                                          </p:val>
                                        </p:tav>
                                      </p:tavLst>
                                    </p:anim>
                                    <p:anim calcmode="lin" valueType="num">
                                      <p:cBhvr>
                                        <p:cTn id="59" dur="500"/>
                                        <p:tgtEl>
                                          <p:spTgt spid="24"/>
                                        </p:tgtEl>
                                        <p:attrNameLst>
                                          <p:attrName>ppt_h</p:attrName>
                                        </p:attrNameLst>
                                      </p:cBhvr>
                                      <p:tavLst>
                                        <p:tav tm="0">
                                          <p:val>
                                            <p:strVal val="ppt_h"/>
                                          </p:val>
                                        </p:tav>
                                        <p:tav tm="100000">
                                          <p:val>
                                            <p:fltVal val="0"/>
                                          </p:val>
                                        </p:tav>
                                      </p:tavLst>
                                    </p:anim>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1" nodeType="clickEffect">
                                  <p:stCondLst>
                                    <p:cond delay="0"/>
                                  </p:stCondLst>
                                  <p:childTnLst>
                                    <p:anim calcmode="lin" valueType="num">
                                      <p:cBhvr>
                                        <p:cTn id="69" dur="500"/>
                                        <p:tgtEl>
                                          <p:spTgt spid="25"/>
                                        </p:tgtEl>
                                        <p:attrNameLst>
                                          <p:attrName>ppt_w</p:attrName>
                                        </p:attrNameLst>
                                      </p:cBhvr>
                                      <p:tavLst>
                                        <p:tav tm="0">
                                          <p:val>
                                            <p:strVal val="ppt_w"/>
                                          </p:val>
                                        </p:tav>
                                        <p:tav tm="100000">
                                          <p:val>
                                            <p:fltVal val="0"/>
                                          </p:val>
                                        </p:tav>
                                      </p:tavLst>
                                    </p:anim>
                                    <p:anim calcmode="lin" valueType="num">
                                      <p:cBhvr>
                                        <p:cTn id="70" dur="500"/>
                                        <p:tgtEl>
                                          <p:spTgt spid="25"/>
                                        </p:tgtEl>
                                        <p:attrNameLst>
                                          <p:attrName>ppt_h</p:attrName>
                                        </p:attrNameLst>
                                      </p:cBhvr>
                                      <p:tavLst>
                                        <p:tav tm="0">
                                          <p:val>
                                            <p:strVal val="ppt_h"/>
                                          </p:val>
                                        </p:tav>
                                        <p:tav tm="100000">
                                          <p:val>
                                            <p:fltVal val="0"/>
                                          </p:val>
                                        </p:tav>
                                      </p:tavLst>
                                    </p:anim>
                                    <p:animEffect transition="out" filter="fade">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5149FE89-8839-4C48-A78F-2B2203612BDB}"/>
              </a:ext>
            </a:extLst>
          </p:cNvPr>
          <p:cNvSpPr txBox="1"/>
          <p:nvPr/>
        </p:nvSpPr>
        <p:spPr>
          <a:xfrm>
            <a:off x="11068877" y="2942672"/>
            <a:ext cx="353943" cy="2801073"/>
          </a:xfrm>
          <a:prstGeom prst="rect">
            <a:avLst/>
          </a:prstGeom>
          <a:noFill/>
        </p:spPr>
        <p:txBody>
          <a:bodyPr vert="eaVert"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ED486A"/>
                </a:solidFill>
                <a:effectLst/>
                <a:uLnTx/>
                <a:uFillTx/>
                <a:latin typeface="Calibri"/>
                <a:ea typeface="等线" panose="02010600030101010101" pitchFamily="2" charset="-122"/>
                <a:cs typeface="+mn-cs"/>
              </a:rPr>
              <a:t>IBAOTU.COM</a:t>
            </a:r>
            <a:endParaRPr kumimoji="0" lang="zh-CN" altLang="en-US" sz="1100" b="0" i="0" u="none" strike="noStrike" kern="1200" cap="none" spc="0" normalizeH="0" baseline="0" noProof="0" dirty="0">
              <a:ln>
                <a:noFill/>
              </a:ln>
              <a:solidFill>
                <a:srgbClr val="ED486A"/>
              </a:solidFill>
              <a:effectLst/>
              <a:uLnTx/>
              <a:uFillTx/>
              <a:latin typeface="Calibri"/>
              <a:ea typeface="等线" panose="02010600030101010101" pitchFamily="2" charset="-122"/>
              <a:cs typeface="+mn-cs"/>
            </a:endParaRPr>
          </a:p>
        </p:txBody>
      </p:sp>
      <p:sp>
        <p:nvSpPr>
          <p:cNvPr id="14" name="文本框 13">
            <a:extLst>
              <a:ext uri="{FF2B5EF4-FFF2-40B4-BE49-F238E27FC236}">
                <a16:creationId xmlns:a16="http://schemas.microsoft.com/office/drawing/2014/main" id="{697A354E-9611-42E0-B0E0-84F32C8309C2}"/>
              </a:ext>
            </a:extLst>
          </p:cNvPr>
          <p:cNvSpPr txBox="1"/>
          <p:nvPr/>
        </p:nvSpPr>
        <p:spPr>
          <a:xfrm rot="16200000">
            <a:off x="5919028" y="3471426"/>
            <a:ext cx="353943" cy="6071762"/>
          </a:xfrm>
          <a:prstGeom prst="rect">
            <a:avLst/>
          </a:prstGeom>
          <a:noFill/>
        </p:spPr>
        <p:txBody>
          <a:bodyPr vert="eaVert"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A88755"/>
                </a:solidFill>
                <a:effectLst>
                  <a:outerShdw blurRad="38100" dist="38100" dir="2700000" algn="tl">
                    <a:srgbClr val="000000">
                      <a:alpha val="43137"/>
                    </a:srgbClr>
                  </a:outerShdw>
                </a:effectLst>
                <a:uLnTx/>
                <a:uFillTx/>
                <a:latin typeface="Calibri"/>
                <a:ea typeface="等线" panose="02010600030101010101" pitchFamily="2" charset="-122"/>
                <a:cs typeface="+mn-cs"/>
              </a:rPr>
              <a:t>IBAOTU.COM</a:t>
            </a:r>
            <a:endParaRPr kumimoji="0" lang="zh-CN" altLang="en-US" sz="1100" b="1" i="0" u="none" strike="noStrike" kern="1200" cap="none" spc="0" normalizeH="0" baseline="0" noProof="0" dirty="0">
              <a:ln>
                <a:noFill/>
              </a:ln>
              <a:solidFill>
                <a:srgbClr val="A88755"/>
              </a:solidFill>
              <a:effectLst>
                <a:outerShdw blurRad="38100" dist="38100" dir="2700000" algn="tl">
                  <a:srgbClr val="000000">
                    <a:alpha val="43137"/>
                  </a:srgbClr>
                </a:outerShdw>
              </a:effectLst>
              <a:uLnTx/>
              <a:uFillTx/>
              <a:latin typeface="Calibri"/>
              <a:ea typeface="等线" panose="02010600030101010101" pitchFamily="2" charset="-122"/>
              <a:cs typeface="+mn-cs"/>
            </a:endParaRPr>
          </a:p>
        </p:txBody>
      </p:sp>
      <p:pic>
        <p:nvPicPr>
          <p:cNvPr id="10" name="Picture 9">
            <a:extLst>
              <a:ext uri="{FF2B5EF4-FFF2-40B4-BE49-F238E27FC236}">
                <a16:creationId xmlns:a16="http://schemas.microsoft.com/office/drawing/2014/main" id="{559ABCFA-54E6-4104-837B-CE65ADDAD317}"/>
              </a:ext>
            </a:extLst>
          </p:cNvPr>
          <p:cNvPicPr>
            <a:picLocks noChangeAspect="1"/>
          </p:cNvPicPr>
          <p:nvPr/>
        </p:nvPicPr>
        <p:blipFill>
          <a:blip r:embed="rId2"/>
          <a:stretch>
            <a:fillRect/>
          </a:stretch>
        </p:blipFill>
        <p:spPr>
          <a:xfrm>
            <a:off x="4408740" y="843093"/>
            <a:ext cx="3279932" cy="755970"/>
          </a:xfrm>
          <a:prstGeom prst="rect">
            <a:avLst/>
          </a:prstGeom>
        </p:spPr>
      </p:pic>
      <p:pic>
        <p:nvPicPr>
          <p:cNvPr id="18" name="Picture 17">
            <a:extLst>
              <a:ext uri="{FF2B5EF4-FFF2-40B4-BE49-F238E27FC236}">
                <a16:creationId xmlns:a16="http://schemas.microsoft.com/office/drawing/2014/main" id="{1B241200-A5DA-41E0-9A5B-B22D23720DB6}"/>
              </a:ext>
            </a:extLst>
          </p:cNvPr>
          <p:cNvPicPr>
            <a:picLocks noChangeAspect="1"/>
          </p:cNvPicPr>
          <p:nvPr/>
        </p:nvPicPr>
        <p:blipFill>
          <a:blip r:embed="rId3"/>
          <a:stretch>
            <a:fillRect/>
          </a:stretch>
        </p:blipFill>
        <p:spPr>
          <a:xfrm>
            <a:off x="1838242" y="2381474"/>
            <a:ext cx="8535140" cy="1999661"/>
          </a:xfrm>
          <a:prstGeom prst="rect">
            <a:avLst/>
          </a:prstGeom>
        </p:spPr>
      </p:pic>
      <p:sp>
        <p:nvSpPr>
          <p:cNvPr id="6" name="Oval 5"/>
          <p:cNvSpPr/>
          <p:nvPr/>
        </p:nvSpPr>
        <p:spPr>
          <a:xfrm>
            <a:off x="-1592317" y="216830"/>
            <a:ext cx="1592317" cy="150161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3D32D3A-A2A2-4D8F-83AF-4C0CB964B51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578" b="938"/>
          <a:stretch/>
        </p:blipFill>
        <p:spPr>
          <a:xfrm>
            <a:off x="-1633491" y="1"/>
            <a:ext cx="13825491" cy="6858000"/>
          </a:xfrm>
          <a:prstGeom prst="rect">
            <a:avLst/>
          </a:prstGeom>
        </p:spPr>
      </p:pic>
      <p:pic>
        <p:nvPicPr>
          <p:cNvPr id="7" name="图片 6">
            <a:extLst>
              <a:ext uri="{FF2B5EF4-FFF2-40B4-BE49-F238E27FC236}">
                <a16:creationId xmlns:a16="http://schemas.microsoft.com/office/drawing/2014/main" id="{AC1E2649-9EE3-43E7-8F77-AEEB4971A8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70" t="43544" r="18508" b="22363"/>
          <a:stretch/>
        </p:blipFill>
        <p:spPr>
          <a:xfrm>
            <a:off x="1158949" y="995423"/>
            <a:ext cx="8367492" cy="4867154"/>
          </a:xfrm>
          <a:prstGeom prst="rect">
            <a:avLst/>
          </a:prstGeom>
          <a:ln>
            <a:noFill/>
          </a:ln>
        </p:spPr>
      </p:pic>
      <p:sp>
        <p:nvSpPr>
          <p:cNvPr id="10" name="TextBox 28">
            <a:extLst>
              <a:ext uri="{FF2B5EF4-FFF2-40B4-BE49-F238E27FC236}">
                <a16:creationId xmlns:a16="http://schemas.microsoft.com/office/drawing/2014/main" id="{F95DA823-6C3C-4B9F-B3BA-FDE4D0454695}"/>
              </a:ext>
            </a:extLst>
          </p:cNvPr>
          <p:cNvSpPr txBox="1"/>
          <p:nvPr/>
        </p:nvSpPr>
        <p:spPr>
          <a:xfrm>
            <a:off x="2610465" y="2445127"/>
            <a:ext cx="5515896" cy="1171277"/>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kern="0" dirty="0">
                <a:solidFill>
                  <a:srgbClr val="FF0000"/>
                </a:solidFill>
                <a:latin typeface="Arial"/>
                <a:ea typeface="inpin heiti" charset="-122"/>
                <a:cs typeface="Times New Roman" panose="02020603050405020304" pitchFamily="18" charset="0"/>
                <a:sym typeface="Arial"/>
              </a:rPr>
              <a:t>KHÁM PHÁ</a:t>
            </a:r>
            <a:endParaRPr kumimoji="0" lang="zh-CN" altLang="en-US" sz="4400" b="1" i="0" u="none" strike="noStrike" kern="0" cap="none" spc="0" normalizeH="0" baseline="0" noProof="0" dirty="0">
              <a:ln>
                <a:noFill/>
              </a:ln>
              <a:solidFill>
                <a:srgbClr val="FF0000"/>
              </a:solidFill>
              <a:effectLst/>
              <a:uLnTx/>
              <a:uFillTx/>
              <a:latin typeface="Arial"/>
              <a:ea typeface="inpin heiti" charset="-122"/>
              <a:cs typeface="Times New Roman" panose="02020603050405020304" pitchFamily="18" charset="0"/>
              <a:sym typeface="Arial"/>
            </a:endParaRPr>
          </a:p>
        </p:txBody>
      </p:sp>
    </p:spTree>
    <p:extLst>
      <p:ext uri="{BB962C8B-B14F-4D97-AF65-F5344CB8AC3E}">
        <p14:creationId xmlns:p14="http://schemas.microsoft.com/office/powerpoint/2010/main" val="18725940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55"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ppt_w*0.7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29">
            <a:extLst>
              <a:ext uri="{FF2B5EF4-FFF2-40B4-BE49-F238E27FC236}">
                <a16:creationId xmlns:a16="http://schemas.microsoft.com/office/drawing/2014/main" id="{CC11612D-1773-49E3-9706-9EC3315CEC16}"/>
              </a:ext>
            </a:extLst>
          </p:cNvPr>
          <p:cNvSpPr/>
          <p:nvPr/>
        </p:nvSpPr>
        <p:spPr>
          <a:xfrm>
            <a:off x="264160" y="703504"/>
            <a:ext cx="11663680" cy="5994400"/>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5AD87BD-BBC3-4507-A27E-F0B266C0420E}"/>
              </a:ext>
            </a:extLst>
          </p:cNvPr>
          <p:cNvSpPr txBox="1"/>
          <p:nvPr/>
        </p:nvSpPr>
        <p:spPr>
          <a:xfrm>
            <a:off x="498764" y="807045"/>
            <a:ext cx="11337636"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Hè năm nay, Dương được đi du lịch ở Nha Trang cùng bố mẹ và ông ngoại.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kumimoji="0" lang="en-US" sz="2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a:t>
            </a: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 choàng tay ông ôm, thủ thỉ:</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Ông ngoại ơi, cháu yêu ông nhiều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 nghĩ, từ bây giờ nó mới là người đưa tay cho ông nắm</a:t>
            </a:r>
            <a:r>
              <a:rPr lang="en-US" sz="2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Thụy</a:t>
            </a: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7C2059D3-DB24-475D-A230-4D2F7453306E}"/>
              </a:ext>
            </a:extLst>
          </p:cNvPr>
          <p:cNvSpPr txBox="1"/>
          <p:nvPr/>
        </p:nvSpPr>
        <p:spPr>
          <a:xfrm>
            <a:off x="4040632" y="0"/>
            <a:ext cx="6065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1"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4000" b="1"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nắm</a:t>
            </a:r>
            <a:r>
              <a:rPr kumimoji="0" lang="en-US" sz="4000" b="1"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4000" b="1"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endParaRPr kumimoji="0" lang="en-US" sz="4000" b="1" i="0" u="none" strike="noStrike" kern="1200" cap="none" spc="0" normalizeH="0" baseline="0" noProof="0" dirty="0">
              <a:ln>
                <a:solidFill>
                  <a:sysClr val="windowText" lastClr="000000"/>
                </a:solid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8">
            <a:extLst>
              <a:ext uri="{FF2B5EF4-FFF2-40B4-BE49-F238E27FC236}">
                <a16:creationId xmlns:a16="http://schemas.microsoft.com/office/drawing/2014/main" id="{672F0472-95CC-5E2A-95AE-B15010D5168D}"/>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0833" l="100" r="95100">
                        <a14:foregroundMark x1="60500" y1="34167" x2="51600" y2="80000"/>
                        <a14:foregroundMark x1="37500" y1="27500" x2="56100" y2="69259"/>
                      </a14:backgroundRemoval>
                    </a14:imgEffect>
                  </a14:imgLayer>
                </a14:imgProps>
              </a:ext>
              <a:ext uri="{28A0092B-C50C-407E-A947-70E740481C1C}">
                <a14:useLocalDpi xmlns:a14="http://schemas.microsoft.com/office/drawing/2010/main" val="0"/>
              </a:ext>
            </a:extLst>
          </a:blip>
          <a:srcRect l="14871" r="14600"/>
          <a:stretch/>
        </p:blipFill>
        <p:spPr bwMode="auto">
          <a:xfrm rot="21448870">
            <a:off x="-2063445" y="-83905"/>
            <a:ext cx="2262722" cy="346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38158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text, toy, vector graphics&#10;&#10;Description automatically generated">
            <a:extLst>
              <a:ext uri="{FF2B5EF4-FFF2-40B4-BE49-F238E27FC236}">
                <a16:creationId xmlns:a16="http://schemas.microsoft.com/office/drawing/2014/main" id="{876CC3C8-72D8-4B07-8B5B-7D3026111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966" y="-1334261"/>
            <a:ext cx="4072987" cy="3707477"/>
          </a:xfrm>
          <a:prstGeom prst="rect">
            <a:avLst/>
          </a:prstGeom>
        </p:spPr>
      </p:pic>
      <p:grpSp>
        <p:nvGrpSpPr>
          <p:cNvPr id="34" name="Group 33">
            <a:extLst>
              <a:ext uri="{FF2B5EF4-FFF2-40B4-BE49-F238E27FC236}">
                <a16:creationId xmlns:a16="http://schemas.microsoft.com/office/drawing/2014/main" id="{C5744A64-CF9B-4AB1-9A13-D27C9FA0ECC0}"/>
              </a:ext>
            </a:extLst>
          </p:cNvPr>
          <p:cNvGrpSpPr/>
          <p:nvPr/>
        </p:nvGrpSpPr>
        <p:grpSpPr>
          <a:xfrm>
            <a:off x="6621877" y="2696772"/>
            <a:ext cx="4322439" cy="1121761"/>
            <a:chOff x="6410789" y="819970"/>
            <a:chExt cx="4322439" cy="1121761"/>
          </a:xfrm>
        </p:grpSpPr>
        <p:pic>
          <p:nvPicPr>
            <p:cNvPr id="35" name="Picture 34">
              <a:extLst>
                <a:ext uri="{FF2B5EF4-FFF2-40B4-BE49-F238E27FC236}">
                  <a16:creationId xmlns:a16="http://schemas.microsoft.com/office/drawing/2014/main" id="{712A8B1A-9EE4-4D69-8838-0EB7C4BADED8}"/>
                </a:ext>
              </a:extLst>
            </p:cNvPr>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36" name="TextBox 35">
              <a:extLst>
                <a:ext uri="{FF2B5EF4-FFF2-40B4-BE49-F238E27FC236}">
                  <a16:creationId xmlns:a16="http://schemas.microsoft.com/office/drawing/2014/main" id="{38B027FF-2779-4E35-AF6C-5192E7CCDB6B}"/>
                </a:ext>
              </a:extLst>
            </p:cNvPr>
            <p:cNvSpPr txBox="1"/>
            <p:nvPr/>
          </p:nvSpPr>
          <p:spPr>
            <a:xfrm>
              <a:off x="6735045" y="915929"/>
              <a:ext cx="34403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chạm</a:t>
              </a:r>
              <a:r>
                <a:rPr kumimoji="0" lang="en-US" sz="4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trổ</a:t>
              </a:r>
              <a:endParaRPr kumimoji="0" lang="en-US" sz="4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7" name="Group 36">
            <a:extLst>
              <a:ext uri="{FF2B5EF4-FFF2-40B4-BE49-F238E27FC236}">
                <a16:creationId xmlns:a16="http://schemas.microsoft.com/office/drawing/2014/main" id="{816D1EA5-214C-42A7-B31E-FAFE4B336DE9}"/>
              </a:ext>
            </a:extLst>
          </p:cNvPr>
          <p:cNvGrpSpPr/>
          <p:nvPr/>
        </p:nvGrpSpPr>
        <p:grpSpPr>
          <a:xfrm>
            <a:off x="6587573" y="4088454"/>
            <a:ext cx="4322439" cy="1121761"/>
            <a:chOff x="6410789" y="2733385"/>
            <a:chExt cx="4322439" cy="1121761"/>
          </a:xfrm>
        </p:grpSpPr>
        <p:pic>
          <p:nvPicPr>
            <p:cNvPr id="38" name="Picture 37">
              <a:extLst>
                <a:ext uri="{FF2B5EF4-FFF2-40B4-BE49-F238E27FC236}">
                  <a16:creationId xmlns:a16="http://schemas.microsoft.com/office/drawing/2014/main" id="{0EB7CA6A-589B-49BC-AE07-CF30B181353F}"/>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39" name="TextBox 38">
              <a:extLst>
                <a:ext uri="{FF2B5EF4-FFF2-40B4-BE49-F238E27FC236}">
                  <a16:creationId xmlns:a16="http://schemas.microsoft.com/office/drawing/2014/main" id="{D13AB605-A785-4A25-9172-B6A837D42ABA}"/>
                </a:ext>
              </a:extLst>
            </p:cNvPr>
            <p:cNvSpPr txBox="1"/>
            <p:nvPr/>
          </p:nvSpPr>
          <p:spPr>
            <a:xfrm>
              <a:off x="6735046" y="2868421"/>
              <a:ext cx="34403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tinh</a:t>
              </a:r>
              <a:r>
                <a:rPr kumimoji="0" lang="en-US" sz="4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xảo</a:t>
              </a:r>
              <a:endParaRPr kumimoji="0" lang="en-US" sz="40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0" name="Rectangle 39">
            <a:extLst>
              <a:ext uri="{FF2B5EF4-FFF2-40B4-BE49-F238E27FC236}">
                <a16:creationId xmlns:a16="http://schemas.microsoft.com/office/drawing/2014/main" id="{979A8E59-E18C-4FA3-A56A-E2C55B592054}"/>
              </a:ext>
            </a:extLst>
          </p:cNvPr>
          <p:cNvSpPr/>
          <p:nvPr/>
        </p:nvSpPr>
        <p:spPr>
          <a:xfrm>
            <a:off x="1018073" y="3075057"/>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1" name="Group 40">
            <a:extLst>
              <a:ext uri="{FF2B5EF4-FFF2-40B4-BE49-F238E27FC236}">
                <a16:creationId xmlns:a16="http://schemas.microsoft.com/office/drawing/2014/main" id="{ACC57AA4-738E-4931-82B0-CF0A0F9264A9}"/>
              </a:ext>
            </a:extLst>
          </p:cNvPr>
          <p:cNvGrpSpPr/>
          <p:nvPr/>
        </p:nvGrpSpPr>
        <p:grpSpPr>
          <a:xfrm>
            <a:off x="5760720" y="1380850"/>
            <a:ext cx="5827855" cy="1121761"/>
            <a:chOff x="6410789" y="819970"/>
            <a:chExt cx="4322439" cy="1121761"/>
          </a:xfrm>
        </p:grpSpPr>
        <p:pic>
          <p:nvPicPr>
            <p:cNvPr id="52" name="Picture 51">
              <a:extLst>
                <a:ext uri="{FF2B5EF4-FFF2-40B4-BE49-F238E27FC236}">
                  <a16:creationId xmlns:a16="http://schemas.microsoft.com/office/drawing/2014/main" id="{791AE9E5-00D6-4294-ADCF-486D5D14F3C0}"/>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3" name="TextBox 52">
              <a:extLst>
                <a:ext uri="{FF2B5EF4-FFF2-40B4-BE49-F238E27FC236}">
                  <a16:creationId xmlns:a16="http://schemas.microsoft.com/office/drawing/2014/main" id="{FCEFEDA5-0DD4-46E8-8F6D-FA4946D1C2DB}"/>
                </a:ext>
              </a:extLst>
            </p:cNvPr>
            <p:cNvSpPr txBox="1"/>
            <p:nvPr/>
          </p:nvSpPr>
          <p:spPr>
            <a:xfrm>
              <a:off x="6735045" y="915929"/>
              <a:ext cx="344039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Tháp</a:t>
              </a:r>
              <a:r>
                <a:rPr lang="en-US" sz="40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40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Pô</a:t>
              </a:r>
              <a:r>
                <a:rPr lang="en-US" sz="40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4000" b="1"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na</a:t>
              </a:r>
              <a:r>
                <a:rPr lang="en-US" sz="40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-ga</a:t>
              </a:r>
              <a:endParaRPr kumimoji="0" lang="en-US" sz="4000" b="1"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3781684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right)">
                                      <p:cBhvr>
                                        <p:cTn id="8" dur="500"/>
                                        <p:tgtEl>
                                          <p:spTgt spid="4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p:tgtEl>
                                          <p:spTgt spid="34"/>
                                        </p:tgtEl>
                                        <p:attrNameLst>
                                          <p:attrName>ppt_x</p:attrName>
                                        </p:attrNameLst>
                                      </p:cBhvr>
                                      <p:tavLst>
                                        <p:tav tm="0">
                                          <p:val>
                                            <p:strVal val="#ppt_x-#ppt_w*1.125000"/>
                                          </p:val>
                                        </p:tav>
                                        <p:tav tm="100000">
                                          <p:val>
                                            <p:strVal val="#ppt_x"/>
                                          </p:val>
                                        </p:tav>
                                      </p:tavLst>
                                    </p:anim>
                                    <p:animEffect transition="in" filter="wipe(right)">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p:tgtEl>
                                          <p:spTgt spid="37"/>
                                        </p:tgtEl>
                                        <p:attrNameLst>
                                          <p:attrName>ppt_x</p:attrName>
                                        </p:attrNameLst>
                                      </p:cBhvr>
                                      <p:tavLst>
                                        <p:tav tm="0">
                                          <p:val>
                                            <p:strVal val="#ppt_x-#ppt_w*1.125000"/>
                                          </p:val>
                                        </p:tav>
                                        <p:tav tm="100000">
                                          <p:val>
                                            <p:strVal val="#ppt_x"/>
                                          </p:val>
                                        </p:tav>
                                      </p:tavLst>
                                    </p:anim>
                                    <p:animEffect transition="in" filter="wipe(right)">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ACE852-B13E-4A0C-A8BA-E15BE6EABCAD}"/>
              </a:ext>
            </a:extLst>
          </p:cNvPr>
          <p:cNvGrpSpPr/>
          <p:nvPr/>
        </p:nvGrpSpPr>
        <p:grpSpPr>
          <a:xfrm>
            <a:off x="3057980" y="84731"/>
            <a:ext cx="7203619" cy="707886"/>
            <a:chOff x="1053394" y="206467"/>
            <a:chExt cx="2880723" cy="489398"/>
          </a:xfrm>
        </p:grpSpPr>
        <p:sp>
          <p:nvSpPr>
            <p:cNvPr id="12" name="Rectangle: Rounded Corners 43">
              <a:extLst>
                <a:ext uri="{FF2B5EF4-FFF2-40B4-BE49-F238E27FC236}">
                  <a16:creationId xmlns:a16="http://schemas.microsoft.com/office/drawing/2014/main" id="{8B715F17-98E1-4E62-AB78-EC71D9A7B2B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Rectangle 12">
              <a:extLst>
                <a:ext uri="{FF2B5EF4-FFF2-40B4-BE49-F238E27FC236}">
                  <a16:creationId xmlns:a16="http://schemas.microsoft.com/office/drawing/2014/main" id="{3977BD9B-4E13-449C-ADAC-A13E3D489955}"/>
                </a:ext>
              </a:extLst>
            </p:cNvPr>
            <p:cNvSpPr/>
            <p:nvPr/>
          </p:nvSpPr>
          <p:spPr>
            <a:xfrm>
              <a:off x="1053394" y="206467"/>
              <a:ext cx="2880723" cy="4893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40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diễn</a:t>
              </a:r>
              <a:r>
                <a:rPr lang="en-US" sz="40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cảm</a:t>
              </a:r>
              <a:r>
                <a:rPr lang="en-US" sz="40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lời</a:t>
              </a:r>
              <a:r>
                <a:rPr lang="en-US" sz="40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nhân</a:t>
              </a:r>
              <a:r>
                <a:rPr lang="en-US" sz="4000" b="1"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4000" b="1" kern="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vật</a:t>
              </a:r>
              <a:endParaRPr kumimoji="0" lang="en-US" sz="4000" b="1" i="0" u="none" strike="noStrike" kern="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4" name="TextBox 13">
            <a:extLst>
              <a:ext uri="{FF2B5EF4-FFF2-40B4-BE49-F238E27FC236}">
                <a16:creationId xmlns:a16="http://schemas.microsoft.com/office/drawing/2014/main" id="{F453D625-1E61-4824-AAFC-5E16D26764C4}"/>
              </a:ext>
            </a:extLst>
          </p:cNvPr>
          <p:cNvSpPr txBox="1"/>
          <p:nvPr/>
        </p:nvSpPr>
        <p:spPr>
          <a:xfrm>
            <a:off x="1242695" y="1867623"/>
            <a:ext cx="10546080" cy="728084"/>
          </a:xfrm>
          <a:prstGeom prst="rect">
            <a:avLst/>
          </a:prstGeom>
          <a:noFill/>
        </p:spPr>
        <p:txBody>
          <a:bodyPr wrap="square">
            <a:spAutoFit/>
          </a:bodyPr>
          <a:lstStyle/>
          <a:p>
            <a:pPr algn="just">
              <a:lnSpc>
                <a:spcPct val="115000"/>
              </a:lnSpc>
            </a:pPr>
            <a:r>
              <a:rPr lang="vi-VN" sz="4000" b="1" dirty="0">
                <a:latin typeface="Arial-Rounded" panose="020B0500000000000000" pitchFamily="34" charset="0"/>
                <a:ea typeface="Arial-Rounded" panose="020B0500000000000000" pitchFamily="34" charset="0"/>
                <a:cs typeface="Arial-Rounded" panose="020B0500000000000000" pitchFamily="34" charset="0"/>
              </a:rPr>
              <a:t>Ông ngoại ơi,</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latin typeface="Arial-Rounded" panose="020B0500000000000000" pitchFamily="34" charset="0"/>
                <a:ea typeface="Arial-Rounded" panose="020B0500000000000000" pitchFamily="34" charset="0"/>
                <a:cs typeface="Arial-Rounded" panose="020B0500000000000000" pitchFamily="34" charset="0"/>
              </a:rPr>
              <a:t> cháu yêu ông nhiều lắm</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组合 18">
            <a:extLst>
              <a:ext uri="{FF2B5EF4-FFF2-40B4-BE49-F238E27FC236}">
                <a16:creationId xmlns:a16="http://schemas.microsoft.com/office/drawing/2014/main" id="{666CAB27-23D2-47C8-A208-FB91A4B18BE0}"/>
              </a:ext>
            </a:extLst>
          </p:cNvPr>
          <p:cNvGrpSpPr/>
          <p:nvPr/>
        </p:nvGrpSpPr>
        <p:grpSpPr>
          <a:xfrm>
            <a:off x="2697466" y="4918378"/>
            <a:ext cx="8072134" cy="1351192"/>
            <a:chOff x="1317" y="3053"/>
            <a:chExt cx="16681" cy="3965"/>
          </a:xfrm>
        </p:grpSpPr>
        <p:grpSp>
          <p:nvGrpSpPr>
            <p:cNvPr id="19" name="组合 15">
              <a:extLst>
                <a:ext uri="{FF2B5EF4-FFF2-40B4-BE49-F238E27FC236}">
                  <a16:creationId xmlns:a16="http://schemas.microsoft.com/office/drawing/2014/main" id="{18398A10-CE30-4558-BA10-5777065E7D15}"/>
                </a:ext>
              </a:extLst>
            </p:cNvPr>
            <p:cNvGrpSpPr/>
            <p:nvPr/>
          </p:nvGrpSpPr>
          <p:grpSpPr>
            <a:xfrm>
              <a:off x="1317" y="3053"/>
              <a:ext cx="16681" cy="3965"/>
              <a:chOff x="1020" y="2328"/>
              <a:chExt cx="11012" cy="8169"/>
            </a:xfrm>
          </p:grpSpPr>
          <p:sp>
            <p:nvSpPr>
              <p:cNvPr id="21" name="圆角矩形 14">
                <a:extLst>
                  <a:ext uri="{FF2B5EF4-FFF2-40B4-BE49-F238E27FC236}">
                    <a16:creationId xmlns:a16="http://schemas.microsoft.com/office/drawing/2014/main" id="{4B97F37A-7A58-46E4-922E-1687B44F7B0E}"/>
                  </a:ext>
                </a:extLst>
              </p:cNvPr>
              <p:cNvSpPr/>
              <p:nvPr/>
            </p:nvSpPr>
            <p:spPr>
              <a:xfrm>
                <a:off x="1220" y="2481"/>
                <a:ext cx="10812" cy="801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5F77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圆角矩形 13">
                <a:extLst>
                  <a:ext uri="{FF2B5EF4-FFF2-40B4-BE49-F238E27FC236}">
                    <a16:creationId xmlns:a16="http://schemas.microsoft.com/office/drawing/2014/main" id="{A1572C82-1A3F-4BD9-B14D-4FAB24817D46}"/>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rgbClr val="5F77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文本框 17">
              <a:extLst>
                <a:ext uri="{FF2B5EF4-FFF2-40B4-BE49-F238E27FC236}">
                  <a16:creationId xmlns:a16="http://schemas.microsoft.com/office/drawing/2014/main" id="{D8A83FB2-D240-429C-865A-58ED13C4B608}"/>
                </a:ext>
              </a:extLst>
            </p:cNvPr>
            <p:cNvSpPr txBox="1"/>
            <p:nvPr/>
          </p:nvSpPr>
          <p:spPr>
            <a:xfrm>
              <a:off x="2062" y="3416"/>
              <a:ext cx="15356" cy="2818"/>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Lưu ý đọc: Giọng thanh của một em bé, âm điệu nhẹ nhàng, thiết tha</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 name="Picture 8">
            <a:extLst>
              <a:ext uri="{FF2B5EF4-FFF2-40B4-BE49-F238E27FC236}">
                <a16:creationId xmlns:a16="http://schemas.microsoft.com/office/drawing/2014/main" id="{39D06768-3850-A222-C2AF-DD415DD7C62D}"/>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0833" l="100" r="95100">
                        <a14:foregroundMark x1="60500" y1="34167" x2="51600" y2="80000"/>
                        <a14:foregroundMark x1="37500" y1="27500" x2="56100" y2="69259"/>
                      </a14:backgroundRemoval>
                    </a14:imgEffect>
                  </a14:imgLayer>
                </a14:imgProps>
              </a:ext>
              <a:ext uri="{28A0092B-C50C-407E-A947-70E740481C1C}">
                <a14:useLocalDpi xmlns:a14="http://schemas.microsoft.com/office/drawing/2010/main" val="0"/>
              </a:ext>
            </a:extLst>
          </a:blip>
          <a:srcRect l="14871" r="14600"/>
          <a:stretch/>
        </p:blipFill>
        <p:spPr bwMode="auto">
          <a:xfrm rot="21448870">
            <a:off x="-2100009" y="222271"/>
            <a:ext cx="2577657" cy="216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33715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AD87BD-BBC3-4507-A27E-F0B266C0420E}"/>
              </a:ext>
            </a:extLst>
          </p:cNvPr>
          <p:cNvSpPr txBox="1"/>
          <p:nvPr/>
        </p:nvSpPr>
        <p:spPr>
          <a:xfrm>
            <a:off x="711200" y="730299"/>
            <a:ext cx="11125200" cy="5509200"/>
          </a:xfrm>
          <a:prstGeom prst="rect">
            <a:avLst/>
          </a:prstGeom>
          <a:noFill/>
        </p:spPr>
        <p:txBody>
          <a:bodyPr wrap="square" rtlCol="0">
            <a:spAutoFit/>
          </a:bodyPr>
          <a:lstStyle/>
          <a:p>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Hè năm nay, Dương được đi du lịch ở Nha Trang cùng bố mẹ và ông ngoại.</a:t>
            </a:r>
          </a:p>
          <a:p>
            <a:pPr algn="just"/>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vi-VN" sz="2200" b="1" dirty="0">
                <a:latin typeface="Arial-Rounded" panose="020B0500000000000000" pitchFamily="34" charset="0"/>
                <a:ea typeface="Arial-Rounded" panose="020B0500000000000000" pitchFamily="34" charset="0"/>
                <a:cs typeface="Arial-Rounded" panose="020B0500000000000000" pitchFamily="34"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các ngựa cùng nó.</a:t>
            </a:r>
            <a:endParaRPr lang="en-US" sz="2200" b="1"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a:t>
            </a:r>
            <a:r>
              <a:rPr lang="en-US"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Dương choàng tay ông ôm, thủ thỉ:</a:t>
            </a:r>
          </a:p>
          <a:p>
            <a:pPr algn="just"/>
            <a:r>
              <a:rPr lang="en-US"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Ông ngoại ơi, cháu yêu ông nhiều lắm!</a:t>
            </a:r>
          </a:p>
          <a:p>
            <a:pPr algn="just"/>
            <a:r>
              <a:rPr lang="en-US"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Dương nghĩ, từ bây giờ nó mới là người đưa tay cho ông nắm</a:t>
            </a:r>
            <a:r>
              <a:rPr lang="en-US" sz="2200" b="1"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r"/>
            <a:r>
              <a:rPr lang="en-US" sz="2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Thụy</a:t>
            </a:r>
            <a:r>
              <a:rPr lang="en-US" sz="2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7C2059D3-DB24-475D-A230-4D2F7453306E}"/>
              </a:ext>
            </a:extLst>
          </p:cNvPr>
          <p:cNvSpPr txBox="1"/>
          <p:nvPr/>
        </p:nvSpPr>
        <p:spPr>
          <a:xfrm>
            <a:off x="4681235" y="-27166"/>
            <a:ext cx="6065520" cy="707886"/>
          </a:xfrm>
          <a:prstGeom prst="rect">
            <a:avLst/>
          </a:prstGeom>
          <a:noFill/>
        </p:spPr>
        <p:txBody>
          <a:bodyPr wrap="square" rtlCol="0">
            <a:spAutoFit/>
          </a:bodyPr>
          <a:lstStyle/>
          <a:p>
            <a:r>
              <a:rPr lang="en-US" sz="4000" b="1" dirty="0" err="1">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Để</a:t>
            </a:r>
            <a:r>
              <a:rPr lang="en-US" sz="4000" b="1" dirty="0">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cháu</a:t>
            </a:r>
            <a:r>
              <a:rPr lang="en-US" sz="4000" b="1" dirty="0">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nắm</a:t>
            </a:r>
            <a:r>
              <a:rPr lang="en-US" sz="4000" b="1" dirty="0">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tay</a:t>
            </a:r>
            <a:r>
              <a:rPr lang="en-US" sz="4000" b="1" dirty="0">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rPr>
              <a:t>ông</a:t>
            </a:r>
            <a:endParaRPr lang="en-US" sz="4000" b="1" dirty="0">
              <a:ln>
                <a:solidFill>
                  <a:sysClr val="windowText" lastClr="000000"/>
                </a:solidFill>
              </a:ln>
              <a:solidFill>
                <a:srgbClr val="FFFF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Oval 21">
            <a:extLst>
              <a:ext uri="{FF2B5EF4-FFF2-40B4-BE49-F238E27FC236}">
                <a16:creationId xmlns:a16="http://schemas.microsoft.com/office/drawing/2014/main" id="{C8915DA1-12ED-45C5-9125-EFC7E6059DB7}"/>
              </a:ext>
            </a:extLst>
          </p:cNvPr>
          <p:cNvSpPr/>
          <p:nvPr/>
        </p:nvSpPr>
        <p:spPr>
          <a:xfrm>
            <a:off x="522132" y="731520"/>
            <a:ext cx="463997" cy="425747"/>
          </a:xfrm>
          <a:prstGeom prst="ellipse">
            <a:avLst/>
          </a:prstGeom>
          <a:solidFill>
            <a:schemeClr val="accent2"/>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a:t>
            </a:r>
            <a:endPar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77C87F5B-D8C0-41DD-B04F-B7387B77D795}"/>
              </a:ext>
            </a:extLst>
          </p:cNvPr>
          <p:cNvSpPr/>
          <p:nvPr/>
        </p:nvSpPr>
        <p:spPr>
          <a:xfrm>
            <a:off x="550706" y="1157267"/>
            <a:ext cx="463997" cy="425747"/>
          </a:xfrm>
          <a:prstGeom prst="ellipse">
            <a:avLst/>
          </a:prstGeom>
          <a:solidFill>
            <a:schemeClr val="accent2"/>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24" name="Oval 23">
            <a:extLst>
              <a:ext uri="{FF2B5EF4-FFF2-40B4-BE49-F238E27FC236}">
                <a16:creationId xmlns:a16="http://schemas.microsoft.com/office/drawing/2014/main" id="{E6EE4C4B-5CE9-4229-923D-8E2F4627C46A}"/>
              </a:ext>
            </a:extLst>
          </p:cNvPr>
          <p:cNvSpPr/>
          <p:nvPr/>
        </p:nvSpPr>
        <p:spPr>
          <a:xfrm>
            <a:off x="550705" y="2525692"/>
            <a:ext cx="463997" cy="425747"/>
          </a:xfrm>
          <a:prstGeom prst="ellipse">
            <a:avLst/>
          </a:prstGeom>
          <a:solidFill>
            <a:schemeClr val="accent2"/>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25" name="Oval 24">
            <a:extLst>
              <a:ext uri="{FF2B5EF4-FFF2-40B4-BE49-F238E27FC236}">
                <a16:creationId xmlns:a16="http://schemas.microsoft.com/office/drawing/2014/main" id="{E82A2F8F-74EA-4EC7-A98A-F8A3EBC4C4D6}"/>
              </a:ext>
            </a:extLst>
          </p:cNvPr>
          <p:cNvSpPr/>
          <p:nvPr/>
        </p:nvSpPr>
        <p:spPr>
          <a:xfrm>
            <a:off x="563245" y="5164009"/>
            <a:ext cx="463997" cy="425747"/>
          </a:xfrm>
          <a:prstGeom prst="ellipse">
            <a:avLst/>
          </a:prstGeom>
          <a:solidFill>
            <a:schemeClr val="accent2"/>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sp>
        <p:nvSpPr>
          <p:cNvPr id="7" name="Rectangle: Rounded Corners 6">
            <a:extLst>
              <a:ext uri="{FF2B5EF4-FFF2-40B4-BE49-F238E27FC236}">
                <a16:creationId xmlns:a16="http://schemas.microsoft.com/office/drawing/2014/main" id="{8B3A20B8-B578-4F39-9B97-CCA1B87F1FC7}"/>
              </a:ext>
            </a:extLst>
          </p:cNvPr>
          <p:cNvSpPr/>
          <p:nvPr/>
        </p:nvSpPr>
        <p:spPr>
          <a:xfrm>
            <a:off x="266620" y="21541"/>
            <a:ext cx="3319860" cy="589280"/>
          </a:xfrm>
          <a:prstGeom prst="roundRect">
            <a:avLst>
              <a:gd name="adj" fmla="val 3046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Cùng</a:t>
            </a:r>
            <a:r>
              <a:rPr lang="en-US" sz="2800" dirty="0">
                <a:latin typeface="Arial-Rounded" panose="020B0500000000000000" pitchFamily="34" charset="0"/>
                <a:ea typeface="Arial-Rounded" panose="020B0500000000000000" pitchFamily="34" charset="0"/>
                <a:cs typeface="Arial-Rounded" panose="020B0500000000000000" pitchFamily="34" charset="0"/>
              </a:rPr>
              <a:t> chia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đoạn</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9698CAC4-45E7-4644-BCB0-51ACE17E4A22}"/>
              </a:ext>
            </a:extLst>
          </p:cNvPr>
          <p:cNvSpPr txBox="1"/>
          <p:nvPr/>
        </p:nvSpPr>
        <p:spPr>
          <a:xfrm>
            <a:off x="4437772" y="-27166"/>
            <a:ext cx="6246580"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28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nối</a:t>
            </a:r>
            <a:r>
              <a:rPr lang="en-US" sz="28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tiếp</a:t>
            </a:r>
            <a:endParaRPr lang="en-US" sz="2800"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a:extLst>
              <a:ext uri="{FF2B5EF4-FFF2-40B4-BE49-F238E27FC236}">
                <a16:creationId xmlns:a16="http://schemas.microsoft.com/office/drawing/2014/main" id="{DE61B229-46A4-D56D-5D3A-C29F412F194A}"/>
              </a:ext>
            </a:extLst>
          </p:cNvPr>
          <p:cNvPicPr>
            <a:picLocks noChangeAspect="1"/>
          </p:cNvPicPr>
          <p:nvPr/>
        </p:nvPicPr>
        <p:blipFill>
          <a:blip r:embed="rId3"/>
          <a:stretch>
            <a:fillRect/>
          </a:stretch>
        </p:blipFill>
        <p:spPr>
          <a:xfrm>
            <a:off x="-1437327" y="-65826"/>
            <a:ext cx="1437327" cy="1686758"/>
          </a:xfrm>
          <a:prstGeom prst="rect">
            <a:avLst/>
          </a:prstGeom>
        </p:spPr>
      </p:pic>
    </p:spTree>
    <p:custDataLst>
      <p:tags r:id="rId1"/>
    </p:custDataLst>
    <p:extLst>
      <p:ext uri="{BB962C8B-B14F-4D97-AF65-F5344CB8AC3E}">
        <p14:creationId xmlns:p14="http://schemas.microsoft.com/office/powerpoint/2010/main" val="476709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36307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ISLIDE.DIAGRAM" val="#363041;"/>
</p:tagLst>
</file>

<file path=ppt/tags/tag3.xml><?xml version="1.0" encoding="utf-8"?>
<p:tagLst xmlns:a="http://schemas.openxmlformats.org/drawingml/2006/main" xmlns:r="http://schemas.openxmlformats.org/officeDocument/2006/relationships" xmlns:p="http://schemas.openxmlformats.org/presentationml/2006/main">
  <p:tag name="ISLIDE.DIAGRAM" val="#362941;"/>
</p:tagLst>
</file>

<file path=ppt/tags/tag4.xml><?xml version="1.0" encoding="utf-8"?>
<p:tagLst xmlns:a="http://schemas.openxmlformats.org/drawingml/2006/main" xmlns:r="http://schemas.openxmlformats.org/officeDocument/2006/relationships" xmlns:p="http://schemas.openxmlformats.org/presentationml/2006/main">
  <p:tag name="ISLIDE.DIAGRAM" val="#363070;"/>
</p:tagLst>
</file>

<file path=ppt/tags/tag5.xml><?xml version="1.0" encoding="utf-8"?>
<p:tagLst xmlns:a="http://schemas.openxmlformats.org/drawingml/2006/main" xmlns:r="http://schemas.openxmlformats.org/officeDocument/2006/relationships" xmlns:p="http://schemas.openxmlformats.org/presentationml/2006/main">
  <p:tag name="ISLIDE.DIAGRAM" val="#363049;"/>
</p:tagLst>
</file>

<file path=ppt/tags/tag6.xml><?xml version="1.0" encoding="utf-8"?>
<p:tagLst xmlns:a="http://schemas.openxmlformats.org/drawingml/2006/main" xmlns:r="http://schemas.openxmlformats.org/officeDocument/2006/relationships" xmlns:p="http://schemas.openxmlformats.org/presentationml/2006/main">
  <p:tag name="ISLIDE.DIAGRAM" val="#363070;"/>
</p:tagLst>
</file>

<file path=ppt/tags/tag7.xml><?xml version="1.0" encoding="utf-8"?>
<p:tagLst xmlns:a="http://schemas.openxmlformats.org/drawingml/2006/main" xmlns:r="http://schemas.openxmlformats.org/officeDocument/2006/relationships" xmlns:p="http://schemas.openxmlformats.org/presentationml/2006/main">
  <p:tag name="ISLIDE.DIAGRAM" val="#36307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1124</Words>
  <Application>Microsoft Office PowerPoint</Application>
  <PresentationFormat>Widescreen</PresentationFormat>
  <Paragraphs>80</Paragraphs>
  <Slides>14</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宋体</vt:lpstr>
      <vt:lpstr>Arial</vt:lpstr>
      <vt:lpstr>Arial-Rounded</vt:lpstr>
      <vt:lpstr>Calibri</vt:lpstr>
      <vt:lpstr>等线</vt:lpstr>
      <vt:lpstr>inpin heiti</vt:lpstr>
      <vt:lpstr>Nunito Black</vt:lpstr>
      <vt:lpstr>Times New Roman</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53</cp:revision>
  <dcterms:created xsi:type="dcterms:W3CDTF">2022-08-26T08:32:25Z</dcterms:created>
  <dcterms:modified xsi:type="dcterms:W3CDTF">2024-11-27T02:08:17Z</dcterms:modified>
</cp:coreProperties>
</file>