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12"/>
  </p:notesMasterIdLst>
  <p:sldIdLst>
    <p:sldId id="400" r:id="rId2"/>
    <p:sldId id="354" r:id="rId3"/>
    <p:sldId id="373" r:id="rId4"/>
    <p:sldId id="314" r:id="rId5"/>
    <p:sldId id="375" r:id="rId6"/>
    <p:sldId id="376" r:id="rId7"/>
    <p:sldId id="377" r:id="rId8"/>
    <p:sldId id="379" r:id="rId9"/>
    <p:sldId id="381" r:id="rId10"/>
    <p:sldId id="382"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5"/>
    <a:srgbClr val="FFFCF3"/>
    <a:srgbClr val="ECF4F2"/>
    <a:srgbClr val="FDE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F88FC-1BDF-43C8-8759-5700A72794B1}" v="12" dt="2023-10-23T13:24:22.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29" autoAdjust="0"/>
    <p:restoredTop sz="94660"/>
  </p:normalViewPr>
  <p:slideViewPr>
    <p:cSldViewPr snapToGrid="0">
      <p:cViewPr varScale="1">
        <p:scale>
          <a:sx n="71" d="100"/>
          <a:sy n="71" d="100"/>
        </p:scale>
        <p:origin x="1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Tuấn Hoàng" userId="90e09f45c964d8d5" providerId="LiveId" clId="{AB3F88FC-1BDF-43C8-8759-5700A72794B1}"/>
    <pc:docChg chg="undo custSel addSld delSld modSld">
      <pc:chgData name="Anh Tuấn Hoàng" userId="90e09f45c964d8d5" providerId="LiveId" clId="{AB3F88FC-1BDF-43C8-8759-5700A72794B1}" dt="2023-10-23T13:28:16.389" v="800" actId="20577"/>
      <pc:docMkLst>
        <pc:docMk/>
      </pc:docMkLst>
      <pc:sldChg chg="modSp mod">
        <pc:chgData name="Anh Tuấn Hoàng" userId="90e09f45c964d8d5" providerId="LiveId" clId="{AB3F88FC-1BDF-43C8-8759-5700A72794B1}" dt="2023-10-23T13:28:16.389" v="800" actId="20577"/>
        <pc:sldMkLst>
          <pc:docMk/>
          <pc:sldMk cId="3978308154" sldId="380"/>
        </pc:sldMkLst>
        <pc:spChg chg="mod">
          <ac:chgData name="Anh Tuấn Hoàng" userId="90e09f45c964d8d5" providerId="LiveId" clId="{AB3F88FC-1BDF-43C8-8759-5700A72794B1}" dt="2023-10-23T13:28:16.389" v="800" actId="20577"/>
          <ac:spMkLst>
            <pc:docMk/>
            <pc:sldMk cId="3978308154" sldId="380"/>
            <ac:spMk id="21" creationId="{09192A68-B472-4371-9244-48F81A7C8710}"/>
          </ac:spMkLst>
        </pc:spChg>
      </pc:sldChg>
      <pc:sldChg chg="modSp mod">
        <pc:chgData name="Anh Tuấn Hoàng" userId="90e09f45c964d8d5" providerId="LiveId" clId="{AB3F88FC-1BDF-43C8-8759-5700A72794B1}" dt="2023-10-23T11:32:34.020" v="404" actId="1076"/>
        <pc:sldMkLst>
          <pc:docMk/>
          <pc:sldMk cId="1379646319" sldId="392"/>
        </pc:sldMkLst>
        <pc:spChg chg="mod">
          <ac:chgData name="Anh Tuấn Hoàng" userId="90e09f45c964d8d5" providerId="LiveId" clId="{AB3F88FC-1BDF-43C8-8759-5700A72794B1}" dt="2023-10-23T11:32:34.020" v="404" actId="1076"/>
          <ac:spMkLst>
            <pc:docMk/>
            <pc:sldMk cId="1379646319" sldId="392"/>
            <ac:spMk id="99" creationId="{97860341-D91E-44DC-AED4-8FF4C766BF9A}"/>
          </ac:spMkLst>
        </pc:spChg>
      </pc:sldChg>
      <pc:sldChg chg="modSp mod">
        <pc:chgData name="Anh Tuấn Hoàng" userId="90e09f45c964d8d5" providerId="LiveId" clId="{AB3F88FC-1BDF-43C8-8759-5700A72794B1}" dt="2023-10-23T13:20:42.171" v="507" actId="20577"/>
        <pc:sldMkLst>
          <pc:docMk/>
          <pc:sldMk cId="914882621" sldId="396"/>
        </pc:sldMkLst>
        <pc:spChg chg="mod">
          <ac:chgData name="Anh Tuấn Hoàng" userId="90e09f45c964d8d5" providerId="LiveId" clId="{AB3F88FC-1BDF-43C8-8759-5700A72794B1}" dt="2023-10-23T13:19:23.307" v="439" actId="20577"/>
          <ac:spMkLst>
            <pc:docMk/>
            <pc:sldMk cId="914882621" sldId="396"/>
            <ac:spMk id="158" creationId="{C0CF5C24-7385-4C83-966F-8CBEB0F80064}"/>
          </ac:spMkLst>
        </pc:spChg>
        <pc:spChg chg="mod">
          <ac:chgData name="Anh Tuấn Hoàng" userId="90e09f45c964d8d5" providerId="LiveId" clId="{AB3F88FC-1BDF-43C8-8759-5700A72794B1}" dt="2023-10-23T13:20:42.171" v="507" actId="20577"/>
          <ac:spMkLst>
            <pc:docMk/>
            <pc:sldMk cId="914882621" sldId="396"/>
            <ac:spMk id="159" creationId="{C705C140-F5D6-44F4-BC05-484AEE5833A5}"/>
          </ac:spMkLst>
        </pc:spChg>
        <pc:picChg chg="mod">
          <ac:chgData name="Anh Tuấn Hoàng" userId="90e09f45c964d8d5" providerId="LiveId" clId="{AB3F88FC-1BDF-43C8-8759-5700A72794B1}" dt="2023-10-23T13:19:58.453" v="497" actId="1076"/>
          <ac:picMkLst>
            <pc:docMk/>
            <pc:sldMk cId="914882621" sldId="396"/>
            <ac:picMk id="157" creationId="{F45DD29F-B10F-4B80-B1AB-27587F1545D3}"/>
          </ac:picMkLst>
        </pc:picChg>
      </pc:sldChg>
      <pc:sldChg chg="modSp mod">
        <pc:chgData name="Anh Tuấn Hoàng" userId="90e09f45c964d8d5" providerId="LiveId" clId="{AB3F88FC-1BDF-43C8-8759-5700A72794B1}" dt="2023-10-23T13:22:50.863" v="766" actId="20577"/>
        <pc:sldMkLst>
          <pc:docMk/>
          <pc:sldMk cId="926230304" sldId="397"/>
        </pc:sldMkLst>
        <pc:spChg chg="mod">
          <ac:chgData name="Anh Tuấn Hoàng" userId="90e09f45c964d8d5" providerId="LiveId" clId="{AB3F88FC-1BDF-43C8-8759-5700A72794B1}" dt="2023-10-23T13:22:50.863" v="766" actId="20577"/>
          <ac:spMkLst>
            <pc:docMk/>
            <pc:sldMk cId="926230304" sldId="397"/>
            <ac:spMk id="158" creationId="{C0CF5C24-7385-4C83-966F-8CBEB0F80064}"/>
          </ac:spMkLst>
        </pc:spChg>
        <pc:spChg chg="mod">
          <ac:chgData name="Anh Tuấn Hoàng" userId="90e09f45c964d8d5" providerId="LiveId" clId="{AB3F88FC-1BDF-43C8-8759-5700A72794B1}" dt="2023-10-23T13:21:37.724" v="638" actId="20577"/>
          <ac:spMkLst>
            <pc:docMk/>
            <pc:sldMk cId="926230304" sldId="397"/>
            <ac:spMk id="159" creationId="{C705C140-F5D6-44F4-BC05-484AEE5833A5}"/>
          </ac:spMkLst>
        </pc:spChg>
        <pc:picChg chg="mod">
          <ac:chgData name="Anh Tuấn Hoàng" userId="90e09f45c964d8d5" providerId="LiveId" clId="{AB3F88FC-1BDF-43C8-8759-5700A72794B1}" dt="2023-10-23T13:21:54.607" v="644" actId="1076"/>
          <ac:picMkLst>
            <pc:docMk/>
            <pc:sldMk cId="926230304" sldId="397"/>
            <ac:picMk id="157" creationId="{F45DD29F-B10F-4B80-B1AB-27587F1545D3}"/>
          </ac:picMkLst>
        </pc:picChg>
      </pc:sldChg>
      <pc:sldChg chg="modSp mod">
        <pc:chgData name="Anh Tuấn Hoàng" userId="90e09f45c964d8d5" providerId="LiveId" clId="{AB3F88FC-1BDF-43C8-8759-5700A72794B1}" dt="2023-10-23T13:22:42.368" v="759" actId="1076"/>
        <pc:sldMkLst>
          <pc:docMk/>
          <pc:sldMk cId="1513018149" sldId="398"/>
        </pc:sldMkLst>
        <pc:spChg chg="mod">
          <ac:chgData name="Anh Tuấn Hoàng" userId="90e09f45c964d8d5" providerId="LiveId" clId="{AB3F88FC-1BDF-43C8-8759-5700A72794B1}" dt="2023-10-23T13:22:37.641" v="758" actId="1076"/>
          <ac:spMkLst>
            <pc:docMk/>
            <pc:sldMk cId="1513018149" sldId="398"/>
            <ac:spMk id="158" creationId="{C0CF5C24-7385-4C83-966F-8CBEB0F80064}"/>
          </ac:spMkLst>
        </pc:spChg>
        <pc:spChg chg="mod">
          <ac:chgData name="Anh Tuấn Hoàng" userId="90e09f45c964d8d5" providerId="LiveId" clId="{AB3F88FC-1BDF-43C8-8759-5700A72794B1}" dt="2023-10-23T13:22:42.368" v="759" actId="1076"/>
          <ac:spMkLst>
            <pc:docMk/>
            <pc:sldMk cId="1513018149" sldId="398"/>
            <ac:spMk id="159" creationId="{C705C140-F5D6-44F4-BC05-484AEE5833A5}"/>
          </ac:spMkLst>
        </pc:spChg>
      </pc:sldChg>
      <pc:sldChg chg="addSp modSp add mod">
        <pc:chgData name="Anh Tuấn Hoàng" userId="90e09f45c964d8d5" providerId="LiveId" clId="{AB3F88FC-1BDF-43C8-8759-5700A72794B1}" dt="2023-10-23T13:25:30.925" v="798" actId="207"/>
        <pc:sldMkLst>
          <pc:docMk/>
          <pc:sldMk cId="830672419" sldId="400"/>
        </pc:sldMkLst>
        <pc:spChg chg="add mod">
          <ac:chgData name="Anh Tuấn Hoàng" userId="90e09f45c964d8d5" providerId="LiveId" clId="{AB3F88FC-1BDF-43C8-8759-5700A72794B1}" dt="2023-10-23T13:25:30.925" v="798" actId="207"/>
          <ac:spMkLst>
            <pc:docMk/>
            <pc:sldMk cId="830672419" sldId="400"/>
            <ac:spMk id="2" creationId="{1373F822-E55A-7036-799F-EFB241DB75BE}"/>
          </ac:spMkLst>
        </pc:spChg>
        <pc:picChg chg="mod">
          <ac:chgData name="Anh Tuấn Hoàng" userId="90e09f45c964d8d5" providerId="LiveId" clId="{AB3F88FC-1BDF-43C8-8759-5700A72794B1}" dt="2023-10-23T13:24:50.890" v="792" actId="1076"/>
          <ac:picMkLst>
            <pc:docMk/>
            <pc:sldMk cId="830672419" sldId="400"/>
            <ac:picMk id="4" creationId="{00000000-0000-0000-0000-000000000000}"/>
          </ac:picMkLst>
        </pc:picChg>
      </pc:sldChg>
      <pc:sldChg chg="delSp add del mod delAnim">
        <pc:chgData name="Anh Tuấn Hoàng" userId="90e09f45c964d8d5" providerId="LiveId" clId="{AB3F88FC-1BDF-43C8-8759-5700A72794B1}" dt="2023-10-23T11:21:23.774" v="8" actId="47"/>
        <pc:sldMkLst>
          <pc:docMk/>
          <pc:sldMk cId="2203814383" sldId="401"/>
        </pc:sldMkLst>
        <pc:picChg chg="del">
          <ac:chgData name="Anh Tuấn Hoàng" userId="90e09f45c964d8d5" providerId="LiveId" clId="{AB3F88FC-1BDF-43C8-8759-5700A72794B1}" dt="2023-10-23T11:20:52.875" v="2" actId="478"/>
          <ac:picMkLst>
            <pc:docMk/>
            <pc:sldMk cId="2203814383" sldId="401"/>
            <ac:picMk id="3" creationId="{6B410B03-C6AA-4BD9-9B96-F84DD20C73F4}"/>
          </ac:picMkLst>
        </pc:picChg>
      </pc:sldChg>
      <pc:sldChg chg="addSp delSp modSp add del mod addAnim delAnim">
        <pc:chgData name="Anh Tuấn Hoàng" userId="90e09f45c964d8d5" providerId="LiveId" clId="{AB3F88FC-1BDF-43C8-8759-5700A72794B1}" dt="2023-10-23T11:22:30.043" v="55" actId="207"/>
        <pc:sldMkLst>
          <pc:docMk/>
          <pc:sldMk cId="2171457952" sldId="402"/>
        </pc:sldMkLst>
        <pc:spChg chg="add mod">
          <ac:chgData name="Anh Tuấn Hoàng" userId="90e09f45c964d8d5" providerId="LiveId" clId="{AB3F88FC-1BDF-43C8-8759-5700A72794B1}" dt="2023-10-23T11:22:30.043" v="55" actId="207"/>
          <ac:spMkLst>
            <pc:docMk/>
            <pc:sldMk cId="2171457952" sldId="402"/>
            <ac:spMk id="4" creationId="{F741C7B0-59F6-B19A-246B-D9BAD607B310}"/>
          </ac:spMkLst>
        </pc:spChg>
        <pc:picChg chg="add del">
          <ac:chgData name="Anh Tuấn Hoàng" userId="90e09f45c964d8d5" providerId="LiveId" clId="{AB3F88FC-1BDF-43C8-8759-5700A72794B1}" dt="2023-10-23T11:21:29.544" v="9" actId="478"/>
          <ac:picMkLst>
            <pc:docMk/>
            <pc:sldMk cId="2171457952" sldId="402"/>
            <ac:picMk id="3" creationId="{6B410B03-C6AA-4BD9-9B96-F84DD20C73F4}"/>
          </ac:picMkLst>
        </pc:picChg>
      </pc:sldChg>
      <pc:sldChg chg="addSp delSp modSp add mod delAnim modAnim">
        <pc:chgData name="Anh Tuấn Hoàng" userId="90e09f45c964d8d5" providerId="LiveId" clId="{AB3F88FC-1BDF-43C8-8759-5700A72794B1}" dt="2023-10-23T11:31:37.206" v="403" actId="20577"/>
        <pc:sldMkLst>
          <pc:docMk/>
          <pc:sldMk cId="1853974195" sldId="403"/>
        </pc:sldMkLst>
        <pc:spChg chg="mod">
          <ac:chgData name="Anh Tuấn Hoàng" userId="90e09f45c964d8d5" providerId="LiveId" clId="{AB3F88FC-1BDF-43C8-8759-5700A72794B1}" dt="2023-10-23T11:29:06.971" v="123" actId="1076"/>
          <ac:spMkLst>
            <pc:docMk/>
            <pc:sldMk cId="1853974195" sldId="403"/>
            <ac:spMk id="4" creationId="{F741C7B0-59F6-B19A-246B-D9BAD607B310}"/>
          </ac:spMkLst>
        </pc:spChg>
        <pc:spChg chg="add mod">
          <ac:chgData name="Anh Tuấn Hoàng" userId="90e09f45c964d8d5" providerId="LiveId" clId="{AB3F88FC-1BDF-43C8-8759-5700A72794B1}" dt="2023-10-23T11:31:37.206" v="403" actId="20577"/>
          <ac:spMkLst>
            <pc:docMk/>
            <pc:sldMk cId="1853974195" sldId="403"/>
            <ac:spMk id="6" creationId="{EAF1B95A-BA70-8A5F-8CE7-F3172356A1A9}"/>
          </ac:spMkLst>
        </pc:spChg>
        <pc:picChg chg="mod">
          <ac:chgData name="Anh Tuấn Hoàng" userId="90e09f45c964d8d5" providerId="LiveId" clId="{AB3F88FC-1BDF-43C8-8759-5700A72794B1}" dt="2023-10-23T11:29:20.733" v="128" actId="14100"/>
          <ac:picMkLst>
            <pc:docMk/>
            <pc:sldMk cId="1853974195" sldId="403"/>
            <ac:picMk id="2" creationId="{0EEE12CA-0CE1-4E43-B8D4-0569A61C2728}"/>
          </ac:picMkLst>
        </pc:picChg>
        <pc:picChg chg="add del mod">
          <ac:chgData name="Anh Tuấn Hoàng" userId="90e09f45c964d8d5" providerId="LiveId" clId="{AB3F88FC-1BDF-43C8-8759-5700A72794B1}" dt="2023-10-23T11:28:53.447" v="120" actId="478"/>
          <ac:picMkLst>
            <pc:docMk/>
            <pc:sldMk cId="1853974195" sldId="403"/>
            <ac:picMk id="3" creationId="{C125961A-2884-6194-AA44-2141FA9F2202}"/>
          </ac:picMkLst>
        </pc:picChg>
        <pc:picChg chg="mod">
          <ac:chgData name="Anh Tuấn Hoàng" userId="90e09f45c964d8d5" providerId="LiveId" clId="{AB3F88FC-1BDF-43C8-8759-5700A72794B1}" dt="2023-10-23T11:29:17.422" v="126" actId="1076"/>
          <ac:picMkLst>
            <pc:docMk/>
            <pc:sldMk cId="1853974195" sldId="403"/>
            <ac:picMk id="5" creationId="{600E74BF-3C6F-4476-A4B3-5BC722F74CFA}"/>
          </ac:picMkLst>
        </pc:picChg>
      </pc:sldChg>
      <pc:sldChg chg="add del">
        <pc:chgData name="Anh Tuấn Hoàng" userId="90e09f45c964d8d5" providerId="LiveId" clId="{AB3F88FC-1BDF-43C8-8759-5700A72794B1}" dt="2023-10-23T11:28:28.966" v="115"/>
        <pc:sldMkLst>
          <pc:docMk/>
          <pc:sldMk cId="2418832160" sldId="404"/>
        </pc:sldMkLst>
      </pc:sldChg>
      <pc:sldChg chg="new del">
        <pc:chgData name="Anh Tuấn Hoàng" userId="90e09f45c964d8d5" providerId="LiveId" clId="{AB3F88FC-1BDF-43C8-8759-5700A72794B1}" dt="2023-10-23T11:33:10.167" v="406" actId="680"/>
        <pc:sldMkLst>
          <pc:docMk/>
          <pc:sldMk cId="3896001130" sldId="4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6629E-A5D6-4CB1-B454-F056604712DA}" type="datetimeFigureOut">
              <a:rPr lang="en-US" smtClean="0"/>
              <a:t>26/11/2025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1D86C-1A9F-417F-A39E-34E56907B1B7}" type="slidenum">
              <a:rPr lang="en-US" smtClean="0"/>
              <a:t>‹#›</a:t>
            </a:fld>
            <a:endParaRPr lang="en-US"/>
          </a:p>
        </p:txBody>
      </p:sp>
    </p:spTree>
    <p:extLst>
      <p:ext uri="{BB962C8B-B14F-4D97-AF65-F5344CB8AC3E}">
        <p14:creationId xmlns:p14="http://schemas.microsoft.com/office/powerpoint/2010/main" val="361718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6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59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3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22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2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vi-VN"/>
              <a:pPr/>
              <a:t>‹#›</a:t>
            </a:fld>
            <a:endParaRPr/>
          </a:p>
        </p:txBody>
      </p:sp>
    </p:spTree>
    <p:extLst>
      <p:ext uri="{BB962C8B-B14F-4D97-AF65-F5344CB8AC3E}">
        <p14:creationId xmlns:p14="http://schemas.microsoft.com/office/powerpoint/2010/main" val="4053330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比较" userDrawn="1">
  <p:cSld name="比较">
    <p:spTree>
      <p:nvGrpSpPr>
        <p:cNvPr id="1" name="Shape 45"/>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vi-VN"/>
              <a:pPr/>
              <a:t>‹#›</a:t>
            </a:fld>
            <a:endParaRPr/>
          </a:p>
        </p:txBody>
      </p:sp>
    </p:spTree>
    <p:extLst>
      <p:ext uri="{BB962C8B-B14F-4D97-AF65-F5344CB8AC3E}">
        <p14:creationId xmlns:p14="http://schemas.microsoft.com/office/powerpoint/2010/main" val="73181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仅标题" userDrawn="1">
  <p:cSld name="仅标题">
    <p:spTree>
      <p:nvGrpSpPr>
        <p:cNvPr id="1" name="Shape 54"/>
        <p:cNvGrpSpPr/>
        <p:nvPr/>
      </p:nvGrpSpPr>
      <p:grpSpPr>
        <a:xfrm>
          <a:off x="0" y="0"/>
          <a:ext cx="0" cy="0"/>
          <a:chOff x="0" y="0"/>
          <a:chExt cx="0" cy="0"/>
        </a:xfrm>
      </p:grpSpPr>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vi-VN"/>
              <a:pPr/>
              <a:t>‹#›</a:t>
            </a:fld>
            <a:endParaRPr/>
          </a:p>
        </p:txBody>
      </p:sp>
    </p:spTree>
    <p:extLst>
      <p:ext uri="{BB962C8B-B14F-4D97-AF65-F5344CB8AC3E}">
        <p14:creationId xmlns:p14="http://schemas.microsoft.com/office/powerpoint/2010/main" val="2415943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vi-VN"/>
              <a:pPr/>
              <a:t>‹#›</a:t>
            </a:fld>
            <a:endParaRPr/>
          </a:p>
        </p:txBody>
      </p:sp>
    </p:spTree>
    <p:extLst>
      <p:ext uri="{BB962C8B-B14F-4D97-AF65-F5344CB8AC3E}">
        <p14:creationId xmlns:p14="http://schemas.microsoft.com/office/powerpoint/2010/main" val="2522946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vi-VN"/>
              <a:pPr/>
              <a:t>‹#›</a:t>
            </a:fld>
            <a:endParaRPr/>
          </a:p>
        </p:txBody>
      </p:sp>
    </p:spTree>
    <p:extLst>
      <p:ext uri="{BB962C8B-B14F-4D97-AF65-F5344CB8AC3E}">
        <p14:creationId xmlns:p14="http://schemas.microsoft.com/office/powerpoint/2010/main" val="3404990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vi-VN"/>
              <a:pPr/>
              <a:t>‹#›</a:t>
            </a:fld>
            <a:endParaRPr/>
          </a:p>
        </p:txBody>
      </p:sp>
    </p:spTree>
    <p:extLst>
      <p:ext uri="{BB962C8B-B14F-4D97-AF65-F5344CB8AC3E}">
        <p14:creationId xmlns:p14="http://schemas.microsoft.com/office/powerpoint/2010/main" val="193267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FDA7BC3D-F7BC-4D36-BDB7-4BFA0057167D}" type="datetimeFigureOut">
              <a:rPr lang="en-US" smtClean="0"/>
              <a:t>26/11/2025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145593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vi-VN"/>
              <a:pPr/>
              <a:t>‹#›</a:t>
            </a:fld>
            <a:endParaRPr/>
          </a:p>
        </p:txBody>
      </p:sp>
    </p:spTree>
    <p:extLst>
      <p:ext uri="{BB962C8B-B14F-4D97-AF65-F5344CB8AC3E}">
        <p14:creationId xmlns:p14="http://schemas.microsoft.com/office/powerpoint/2010/main" val="964542085"/>
      </p:ext>
    </p:extLst>
  </p:cSld>
  <p:clrMap bg1="lt1" tx1="dk1" bg2="dk2" tx2="lt2" accent1="accent1" accent2="accent2" accent3="accent3" accent4="accent4" accent5="accent5" accent6="accent6" hlink="hlink" folHlink="folHlink"/>
  <p:sldLayoutIdLst>
    <p:sldLayoutId id="2147483914" r:id="rId1"/>
    <p:sldLayoutId id="2147483916" r:id="rId2"/>
    <p:sldLayoutId id="2147483917" r:id="rId3"/>
    <p:sldLayoutId id="2147483918" r:id="rId4"/>
    <p:sldLayoutId id="2147483919" r:id="rId5"/>
    <p:sldLayoutId id="2147483920" r:id="rId6"/>
    <p:sldLayoutId id="2147484005"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3.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3.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5.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3.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3.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200000">
            <a:off x="3916397" y="-261847"/>
            <a:ext cx="4405671" cy="8568676"/>
          </a:xfrm>
          <a:prstGeom prst="rect">
            <a:avLst/>
          </a:prstGeom>
        </p:spPr>
      </p:pic>
      <p:pic>
        <p:nvPicPr>
          <p:cNvPr id="4" name="Picture 3"/>
          <p:cNvPicPr>
            <a:picLocks noChangeAspect="1"/>
          </p:cNvPicPr>
          <p:nvPr/>
        </p:nvPicPr>
        <p:blipFill>
          <a:blip r:embed="rId3"/>
          <a:stretch>
            <a:fillRect/>
          </a:stretch>
        </p:blipFill>
        <p:spPr>
          <a:xfrm rot="16200000">
            <a:off x="5337853" y="-712284"/>
            <a:ext cx="918381" cy="4568949"/>
          </a:xfrm>
          <a:prstGeom prst="rect">
            <a:avLst/>
          </a:prstGeom>
        </p:spPr>
      </p:pic>
      <p:sp>
        <p:nvSpPr>
          <p:cNvPr id="2" name="文本框 18">
            <a:extLst>
              <a:ext uri="{FF2B5EF4-FFF2-40B4-BE49-F238E27FC236}">
                <a16:creationId xmlns:a16="http://schemas.microsoft.com/office/drawing/2014/main" id="{1373F822-E55A-7036-799F-EFB241DB75BE}"/>
              </a:ext>
            </a:extLst>
          </p:cNvPr>
          <p:cNvSpPr txBox="1"/>
          <p:nvPr/>
        </p:nvSpPr>
        <p:spPr>
          <a:xfrm>
            <a:off x="3162300" y="142175"/>
            <a:ext cx="5060949" cy="923330"/>
          </a:xfrm>
          <a:prstGeom prst="rect">
            <a:avLst/>
          </a:prstGeom>
          <a:noFill/>
        </p:spPr>
        <p:txBody>
          <a:bodyPr wrap="square" rtlCol="0">
            <a:spAutoFit/>
          </a:bodyPr>
          <a:lstStyle/>
          <a:p>
            <a:pPr algn="ctr">
              <a:defRPr/>
            </a:pPr>
            <a:r>
              <a:rPr lang="en-US" altLang="zh-CN" sz="5400" b="1">
                <a:ln w="28575">
                  <a:solidFill>
                    <a:srgbClr val="FFFFFF"/>
                  </a:solidFill>
                </a:ln>
                <a:solidFill>
                  <a:srgbClr val="FF0000"/>
                </a:solidFill>
                <a:effectLst>
                  <a:outerShdw blurRad="50800" dist="38100" dir="2700000" algn="tl" rotWithShape="0">
                    <a:prstClr val="black">
                      <a:alpha val="40000"/>
                    </a:prstClr>
                  </a:outerShdw>
                </a:effectLst>
                <a:latin typeface="Coiny" panose="02000903060500060000" pitchFamily="2" charset="0"/>
                <a:ea typeface="站酷快乐体2016修订版" panose="02010600030101010101" pitchFamily="2" charset="-122"/>
                <a:cs typeface="Arial"/>
                <a:sym typeface="Arial"/>
              </a:rPr>
              <a:t>Tuần 10 </a:t>
            </a:r>
            <a:endParaRPr lang="zh-CN" altLang="en-US" sz="5400" b="1" dirty="0">
              <a:ln w="3175">
                <a:solidFill>
                  <a:srgbClr val="FFFFFF"/>
                </a:solidFill>
              </a:ln>
              <a:solidFill>
                <a:srgbClr val="FF0000"/>
              </a:solidFill>
              <a:effectLst>
                <a:outerShdw blurRad="50800" dist="38100" dir="2700000" algn="tl" rotWithShape="0">
                  <a:prstClr val="black">
                    <a:alpha val="40000"/>
                  </a:prstClr>
                </a:outerShdw>
              </a:effectLst>
              <a:latin typeface="Coiny" panose="02000903060500060000" pitchFamily="2" charset="0"/>
              <a:ea typeface="站酷快乐体2016修订版" panose="02010600030101010101" pitchFamily="2" charset="-122"/>
              <a:cs typeface="Arial"/>
              <a:sym typeface="Arial"/>
            </a:endParaRPr>
          </a:p>
        </p:txBody>
      </p:sp>
    </p:spTree>
    <p:extLst>
      <p:ext uri="{BB962C8B-B14F-4D97-AF65-F5344CB8AC3E}">
        <p14:creationId xmlns:p14="http://schemas.microsoft.com/office/powerpoint/2010/main" val="8306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9EDD91D-9A8C-C7C6-FDF0-31EF41181628}"/>
              </a:ext>
            </a:extLst>
          </p:cNvPr>
          <p:cNvGrpSpPr/>
          <p:nvPr/>
        </p:nvGrpSpPr>
        <p:grpSpPr>
          <a:xfrm>
            <a:off x="68699" y="9144"/>
            <a:ext cx="2848237" cy="719916"/>
            <a:chOff x="2906492" y="616899"/>
            <a:chExt cx="3350093" cy="629993"/>
          </a:xfrm>
          <a:solidFill>
            <a:schemeClr val="accent6">
              <a:lumMod val="40000"/>
              <a:lumOff val="60000"/>
            </a:schemeClr>
          </a:solidFill>
        </p:grpSpPr>
        <p:sp>
          <p:nvSpPr>
            <p:cNvPr id="28" name="Rounded Rectangle 8">
              <a:extLst>
                <a:ext uri="{FF2B5EF4-FFF2-40B4-BE49-F238E27FC236}">
                  <a16:creationId xmlns:a16="http://schemas.microsoft.com/office/drawing/2014/main" id="{F3DE1EF4-BE1F-EAE8-73EE-EE032B5CE9CD}"/>
                </a:ext>
              </a:extLst>
            </p:cNvPr>
            <p:cNvSpPr/>
            <p:nvPr/>
          </p:nvSpPr>
          <p:spPr>
            <a:xfrm>
              <a:off x="2943549" y="693066"/>
              <a:ext cx="3313036" cy="511003"/>
            </a:xfrm>
            <a:prstGeom prst="roundRect">
              <a:avLst>
                <a:gd name="adj" fmla="val 18361"/>
              </a:avLst>
            </a:prstGeom>
            <a:grpFill/>
          </p:spPr>
          <p:txBody>
            <a:bodyPr wrap="square">
              <a:spAutoFit/>
            </a:bodyPr>
            <a:lstStyle/>
            <a:p>
              <a:pPr algn="r">
                <a:defRPr/>
              </a:pPr>
              <a:r>
                <a:rPr lang="en-US" altLang="zh-CN" sz="2800" b="1" kern="0" dirty="0" err="1">
                  <a:solidFill>
                    <a:srgbClr val="FF0000"/>
                  </a:solidFill>
                  <a:ea typeface="inpin heiti" charset="-122"/>
                  <a:cs typeface="Calibri" panose="020F0502020204030204" pitchFamily="34" charset="0"/>
                </a:rPr>
                <a:t>Luyện</a:t>
              </a:r>
              <a:r>
                <a:rPr lang="en-US" altLang="zh-CN" sz="2800" b="1" kern="0" dirty="0">
                  <a:solidFill>
                    <a:srgbClr val="FF0000"/>
                  </a:solidFill>
                  <a:ea typeface="inpin heiti" charset="-122"/>
                  <a:cs typeface="Calibri" panose="020F0502020204030204" pitchFamily="34" charset="0"/>
                </a:rPr>
                <a:t> </a:t>
              </a:r>
              <a:r>
                <a:rPr lang="en-US" altLang="zh-CN" sz="2800" b="1" kern="0" dirty="0" err="1">
                  <a:solidFill>
                    <a:srgbClr val="FF0000"/>
                  </a:solidFill>
                  <a:ea typeface="inpin heiti" charset="-122"/>
                  <a:cs typeface="Calibri" panose="020F0502020204030204" pitchFamily="34" charset="0"/>
                </a:rPr>
                <a:t>đọc</a:t>
              </a:r>
              <a:r>
                <a:rPr lang="en-US" altLang="zh-CN" sz="2800" b="1" kern="0" dirty="0">
                  <a:solidFill>
                    <a:srgbClr val="FF0000"/>
                  </a:solidFill>
                  <a:ea typeface="inpin heiti" charset="-122"/>
                  <a:cs typeface="Calibri" panose="020F0502020204030204" pitchFamily="34" charset="0"/>
                </a:rPr>
                <a:t> </a:t>
              </a:r>
              <a:r>
                <a:rPr lang="en-US" altLang="zh-CN" sz="2800" b="1" kern="0" dirty="0" err="1">
                  <a:solidFill>
                    <a:srgbClr val="FF0000"/>
                  </a:solidFill>
                  <a:ea typeface="inpin heiti" charset="-122"/>
                  <a:cs typeface="Calibri" panose="020F0502020204030204" pitchFamily="34" charset="0"/>
                </a:rPr>
                <a:t>lại</a:t>
              </a:r>
              <a:endParaRPr lang="en-US" altLang="zh-CN" sz="2800" b="1" kern="0" dirty="0">
                <a:solidFill>
                  <a:srgbClr val="FF0000"/>
                </a:solidFill>
                <a:ea typeface="inpin heiti" charset="-122"/>
                <a:cs typeface="Calibri" panose="020F0502020204030204" pitchFamily="34" charset="0"/>
              </a:endParaRPr>
            </a:p>
          </p:txBody>
        </p:sp>
        <p:pic>
          <p:nvPicPr>
            <p:cNvPr id="29" name="Picture 28">
              <a:extLst>
                <a:ext uri="{FF2B5EF4-FFF2-40B4-BE49-F238E27FC236}">
                  <a16:creationId xmlns:a16="http://schemas.microsoft.com/office/drawing/2014/main" id="{F8B4E47C-F538-E65B-1D4F-05F3EEACBFFC}"/>
                </a:ext>
              </a:extLst>
            </p:cNvPr>
            <p:cNvPicPr>
              <a:picLocks noChangeAspect="1"/>
            </p:cNvPicPr>
            <p:nvPr/>
          </p:nvPicPr>
          <p:blipFill>
            <a:blip r:embed="rId2"/>
            <a:stretch>
              <a:fillRect/>
            </a:stretch>
          </p:blipFill>
          <p:spPr>
            <a:xfrm rot="16200000">
              <a:off x="2944891" y="578500"/>
              <a:ext cx="629993" cy="706791"/>
            </a:xfrm>
            <a:prstGeom prst="rect">
              <a:avLst/>
            </a:prstGeom>
            <a:grpFill/>
          </p:spPr>
        </p:pic>
      </p:grpSp>
      <p:sp>
        <p:nvSpPr>
          <p:cNvPr id="30" name="TextBox 29">
            <a:extLst>
              <a:ext uri="{FF2B5EF4-FFF2-40B4-BE49-F238E27FC236}">
                <a16:creationId xmlns:a16="http://schemas.microsoft.com/office/drawing/2014/main" id="{83DE1F8B-C43D-4B7A-8155-BEAC33AC1D49}"/>
              </a:ext>
            </a:extLst>
          </p:cNvPr>
          <p:cNvSpPr txBox="1"/>
          <p:nvPr/>
        </p:nvSpPr>
        <p:spPr>
          <a:xfrm>
            <a:off x="1319370" y="1123118"/>
            <a:ext cx="9904557" cy="5934381"/>
          </a:xfrm>
          <a:prstGeom prst="rect">
            <a:avLst/>
          </a:prstGeom>
          <a:noFill/>
        </p:spPr>
        <p:txBody>
          <a:bodyPr wrap="square" rtlCol="0">
            <a:spAutoFit/>
          </a:bodyPr>
          <a:lstStyle/>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Bố đang ngồi trước máy tính, mặt đăm chiêu.</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a:t>
            </a:r>
            <a:r>
              <a:rPr lang="vi-VN" sz="2000" dirty="0">
                <a:solidFill>
                  <a:srgbClr val="FF0000"/>
                </a:solidFill>
                <a:cs typeface="Arial" panose="020B0604020202020204" pitchFamily="34" charset="0"/>
              </a:rPr>
              <a:t>Bố ơi…</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Bố nhìn hai chị em.</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Hai chị em sao thế?</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Chúng con…</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Chúc mừng sinh nhật bố!</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Hai chị em </a:t>
            </a:r>
            <a:r>
              <a:rPr lang="vi-VN" sz="2000" dirty="0">
                <a:solidFill>
                  <a:srgbClr val="FF0000"/>
                </a:solidFill>
                <a:cs typeface="Arial" panose="020B0604020202020204" pitchFamily="34" charset="0"/>
              </a:rPr>
              <a:t>hồi hộp </a:t>
            </a:r>
            <a:r>
              <a:rPr lang="vi-VN" sz="2000" dirty="0">
                <a:solidFill>
                  <a:srgbClr val="002060"/>
                </a:solidFill>
                <a:cs typeface="Arial" panose="020B0604020202020204" pitchFamily="34" charset="0"/>
              </a:rPr>
              <a:t>nhìn bố. Bố </a:t>
            </a:r>
            <a:r>
              <a:rPr lang="vi-VN" sz="2000" dirty="0">
                <a:solidFill>
                  <a:srgbClr val="FF0000"/>
                </a:solidFill>
                <a:cs typeface="Arial" panose="020B0604020202020204" pitchFamily="34" charset="0"/>
              </a:rPr>
              <a:t>ngạc nhiên </a:t>
            </a:r>
            <a:r>
              <a:rPr lang="vi-VN" sz="2000" dirty="0">
                <a:solidFill>
                  <a:srgbClr val="002060"/>
                </a:solidFill>
                <a:cs typeface="Arial" panose="020B0604020202020204" pitchFamily="34" charset="0"/>
              </a:rPr>
              <a:t>mở quà, đọc chăm chú. Rồi bố cười giòn giã:</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a:t>
            </a:r>
            <a:r>
              <a:rPr lang="vi-VN" sz="2000" dirty="0">
                <a:solidFill>
                  <a:srgbClr val="FF0000"/>
                </a:solidFill>
                <a:cs typeface="Arial" panose="020B0604020202020204" pitchFamily="34" charset="0"/>
              </a:rPr>
              <a:t>Ngạc nhiên chưa</a:t>
            </a:r>
            <a:r>
              <a:rPr lang="vi-VN" sz="2000" dirty="0">
                <a:solidFill>
                  <a:srgbClr val="002060"/>
                </a:solidFill>
                <a:cs typeface="Arial" panose="020B0604020202020204" pitchFamily="34" charset="0"/>
              </a:rPr>
              <a:t>? Hai chị em tặng bố. Còn tiết lộ bí mật bố nấu ăn không ngon nữa.</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Chị nhìn em. Em nhìn chị. Cả hai nhìn tấm thiệp. Thôi, quên xóa dòng “Nấu ăn không ngon rồi”. Mắt chị rơm rớm. Nhưng bố đã choàng tay ôm hai chị em vào lòng:</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Cảm ơn hai con. Đây là món quà </a:t>
            </a:r>
            <a:r>
              <a:rPr lang="vi-VN" sz="2000" dirty="0">
                <a:solidFill>
                  <a:srgbClr val="FF0000"/>
                </a:solidFill>
                <a:cs typeface="Arial" panose="020B0604020202020204" pitchFamily="34" charset="0"/>
              </a:rPr>
              <a:t>đặc biệt nhất </a:t>
            </a:r>
            <a:r>
              <a:rPr lang="vi-VN" sz="2000" dirty="0">
                <a:solidFill>
                  <a:srgbClr val="002060"/>
                </a:solidFill>
                <a:cs typeface="Arial" panose="020B0604020202020204" pitchFamily="34" charset="0"/>
              </a:rPr>
              <a:t>bố được nhận đấy. Bố muốn thêm một ý nữa là: Bố rất yêu các con.</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Ừ nhỉ, sao cả hai chị em đều quên. Ba bố con cười vang cả nhà.</a:t>
            </a: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4562856" y="267395"/>
            <a:ext cx="406908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MÓN QUÀ ĐẶC BIỆT</a:t>
            </a:r>
          </a:p>
        </p:txBody>
      </p:sp>
      <p:pic>
        <p:nvPicPr>
          <p:cNvPr id="9" name="Picture 8">
            <a:extLst>
              <a:ext uri="{FF2B5EF4-FFF2-40B4-BE49-F238E27FC236}">
                <a16:creationId xmlns:a16="http://schemas.microsoft.com/office/drawing/2014/main" id="{F4E6B08A-B4BA-45EF-A29C-7A3FB6368C1E}"/>
              </a:ext>
            </a:extLst>
          </p:cNvPr>
          <p:cNvPicPr>
            <a:picLocks noChangeAspect="1"/>
          </p:cNvPicPr>
          <p:nvPr/>
        </p:nvPicPr>
        <p:blipFill>
          <a:blip r:embed="rId3" cstate="print">
            <a:extLst>
              <a:ext uri="{28A0092B-C50C-407E-A947-70E740481C1C}">
                <a14:useLocalDpi xmlns:a14="http://schemas.microsoft.com/office/drawing/2010/main" val="0"/>
              </a:ext>
            </a:extLst>
          </a:blip>
          <a:srcRect t="14324" b="14324"/>
          <a:stretch>
            <a:fillRect/>
          </a:stretch>
        </p:blipFill>
        <p:spPr>
          <a:xfrm>
            <a:off x="809613" y="1046328"/>
            <a:ext cx="717435" cy="608183"/>
          </a:xfrm>
          <a:prstGeom prst="rect">
            <a:avLst/>
          </a:prstGeom>
        </p:spPr>
      </p:pic>
    </p:spTree>
    <p:extLst>
      <p:ext uri="{BB962C8B-B14F-4D97-AF65-F5344CB8AC3E}">
        <p14:creationId xmlns:p14="http://schemas.microsoft.com/office/powerpoint/2010/main" val="1202698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3DE1F8B-C43D-4B7A-8155-BEAC33AC1D49}"/>
              </a:ext>
            </a:extLst>
          </p:cNvPr>
          <p:cNvSpPr txBox="1"/>
          <p:nvPr/>
        </p:nvSpPr>
        <p:spPr>
          <a:xfrm>
            <a:off x="1232834" y="888878"/>
            <a:ext cx="9904557" cy="5293757"/>
          </a:xfrm>
          <a:prstGeom prst="rect">
            <a:avLst/>
          </a:prstGeom>
          <a:noFill/>
        </p:spPr>
        <p:txBody>
          <a:bodyPr wrap="square" rtlCol="0">
            <a:spAutoFit/>
          </a:bodyPr>
          <a:lstStyle/>
          <a:p>
            <a:pPr algn="just">
              <a:lnSpc>
                <a:spcPct val="150000"/>
              </a:lnSpc>
            </a:pPr>
            <a:r>
              <a:rPr lang="vi-VN" sz="2000"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Cả chiều, hai chị em </a:t>
            </a:r>
            <a:r>
              <a:rPr lang="vi-VN" sz="2000" dirty="0">
                <a:solidFill>
                  <a:srgbClr val="FFFCF3"/>
                </a:solidFill>
                <a:latin typeface="Arial" panose="020B0604020202020204" pitchFamily="34" charset="0"/>
                <a:cs typeface="Arial" panose="020B0604020202020204" pitchFamily="34" charset="0"/>
              </a:rPr>
              <a:t>hì hụi </a:t>
            </a:r>
            <a:r>
              <a:rPr lang="vi-VN" sz="2000" dirty="0">
                <a:solidFill>
                  <a:srgbClr val="002060"/>
                </a:solidFill>
                <a:latin typeface="Arial" panose="020B0604020202020204" pitchFamily="34" charset="0"/>
                <a:cs typeface="Arial" panose="020B0604020202020204" pitchFamily="34" charset="0"/>
              </a:rPr>
              <a:t>chuẩn bị quà sinh nhật cho bố. Tấm thiệp đặc biệt được chị nắn nót viết:</a:t>
            </a: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a:p>
            <a:pPr lvl="0">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p>
          <a:p>
            <a:pPr lvl="0">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Ngắm nghĩa tấm thiệp, băn khoăn:</a:t>
            </a:r>
          </a:p>
          <a:p>
            <a:pPr lvl="0">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Có khi chỉ viết điều tốt thôi. Chị xóa dòng “Nấu ăn không ngon” đi chị!</a:t>
            </a:r>
          </a:p>
          <a:p>
            <a:pPr lvl="0">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Ừ. Em thấy viết thế có ít quá không?</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A, bố rất đẹp trai nữa ạ!</a:t>
            </a:r>
            <a:endParaRPr lang="en-US" sz="2000" dirty="0">
              <a:solidFill>
                <a:srgbClr val="002060"/>
              </a:solidFill>
              <a:latin typeface="Arial" panose="020B0604020202020204" pitchFamily="34" charset="0"/>
              <a:cs typeface="Arial" panose="020B0604020202020204" pitchFamily="34" charset="0"/>
            </a:endParaRP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Chị cắm cúi viết thêm vào tấm thiệp. Quà “bí mật” tặng bố đã xong</a:t>
            </a:r>
            <a:r>
              <a:rPr lang="en-US" sz="2000" dirty="0">
                <a:solidFill>
                  <a:srgbClr val="002060"/>
                </a:solidFill>
                <a:latin typeface="Arial" panose="020B0604020202020204" pitchFamily="34" charset="0"/>
                <a:cs typeface="Arial" panose="020B0604020202020204" pitchFamily="34" charset="0"/>
              </a:rPr>
              <a:t>.</a:t>
            </a:r>
          </a:p>
        </p:txBody>
      </p:sp>
      <p:pic>
        <p:nvPicPr>
          <p:cNvPr id="31" name="Picture 30">
            <a:extLst>
              <a:ext uri="{FF2B5EF4-FFF2-40B4-BE49-F238E27FC236}">
                <a16:creationId xmlns:a16="http://schemas.microsoft.com/office/drawing/2014/main" id="{C1229724-0728-4662-9DA0-7B825D66FE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649"/>
          <a:stretch>
            <a:fillRect/>
          </a:stretch>
        </p:blipFill>
        <p:spPr>
          <a:xfrm>
            <a:off x="758951" y="835475"/>
            <a:ext cx="720772" cy="611011"/>
          </a:xfrm>
          <a:prstGeom prst="rect">
            <a:avLst/>
          </a:prstGeom>
        </p:spPr>
      </p:pic>
      <p:pic>
        <p:nvPicPr>
          <p:cNvPr id="2" name="Picture 1"/>
          <p:cNvPicPr>
            <a:picLocks noChangeAspect="1"/>
          </p:cNvPicPr>
          <p:nvPr/>
        </p:nvPicPr>
        <p:blipFill>
          <a:blip r:embed="rId3"/>
          <a:stretch>
            <a:fillRect/>
          </a:stretch>
        </p:blipFill>
        <p:spPr>
          <a:xfrm rot="16200000">
            <a:off x="5071913" y="72446"/>
            <a:ext cx="1993739" cy="5556320"/>
          </a:xfrm>
          <a:prstGeom prst="rect">
            <a:avLst/>
          </a:prstGeom>
        </p:spPr>
      </p:pic>
      <p:sp>
        <p:nvSpPr>
          <p:cNvPr id="9" name="Rounded Rectangle 26">
            <a:extLst>
              <a:ext uri="{FF2B5EF4-FFF2-40B4-BE49-F238E27FC236}">
                <a16:creationId xmlns:a16="http://schemas.microsoft.com/office/drawing/2014/main" id="{D046375F-F63A-4DFA-8832-F15BBD36EB1B}"/>
              </a:ext>
            </a:extLst>
          </p:cNvPr>
          <p:cNvSpPr/>
          <p:nvPr/>
        </p:nvSpPr>
        <p:spPr>
          <a:xfrm>
            <a:off x="3542654" y="159848"/>
            <a:ext cx="4796224" cy="564876"/>
          </a:xfrm>
          <a:prstGeom prst="roundRect">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Luyện</a:t>
            </a:r>
            <a:r>
              <a:rPr kumimoji="0" lang="en-US" sz="4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lang="en-US" sz="4400" b="1" kern="0" dirty="0" err="1">
                <a:solidFill>
                  <a:srgbClr val="000000"/>
                </a:solidFill>
                <a:latin typeface="Calibri" panose="020F0502020204030204" pitchFamily="34" charset="0"/>
                <a:cs typeface="Calibri" panose="020F0502020204030204" pitchFamily="34" charset="0"/>
              </a:rPr>
              <a:t>đoạn</a:t>
            </a:r>
            <a:endParaRPr kumimoji="0" lang="en-US" sz="4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 name="Cloud 2"/>
          <p:cNvSpPr/>
          <p:nvPr/>
        </p:nvSpPr>
        <p:spPr>
          <a:xfrm>
            <a:off x="9392322" y="2288709"/>
            <a:ext cx="2890293" cy="155876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Hì</a:t>
            </a:r>
            <a:r>
              <a:rPr lang="en-US" dirty="0">
                <a:solidFill>
                  <a:srgbClr val="FF0000"/>
                </a:solidFill>
              </a:rPr>
              <a:t> </a:t>
            </a:r>
            <a:r>
              <a:rPr lang="en-US" dirty="0" err="1">
                <a:solidFill>
                  <a:srgbClr val="FF0000"/>
                </a:solidFill>
              </a:rPr>
              <a:t>hụi</a:t>
            </a:r>
            <a:r>
              <a:rPr lang="en-US" dirty="0">
                <a:solidFill>
                  <a:srgbClr val="FF0000"/>
                </a:solidFill>
              </a:rPr>
              <a:t>: </a:t>
            </a:r>
            <a:r>
              <a:rPr lang="en-US" dirty="0" err="1">
                <a:solidFill>
                  <a:schemeClr val="tx1"/>
                </a:solidFill>
              </a:rPr>
              <a:t>gợi</a:t>
            </a:r>
            <a:r>
              <a:rPr lang="en-US" dirty="0">
                <a:solidFill>
                  <a:schemeClr val="tx1"/>
                </a:solidFill>
              </a:rPr>
              <a:t> </a:t>
            </a:r>
            <a:r>
              <a:rPr lang="en-US" dirty="0" err="1">
                <a:solidFill>
                  <a:schemeClr val="tx1"/>
                </a:solidFill>
              </a:rPr>
              <a:t>tả</a:t>
            </a:r>
            <a:r>
              <a:rPr lang="en-US" dirty="0">
                <a:solidFill>
                  <a:schemeClr val="tx1"/>
                </a:solidFill>
              </a:rPr>
              <a:t> </a:t>
            </a:r>
            <a:r>
              <a:rPr lang="en-US" dirty="0" err="1">
                <a:solidFill>
                  <a:schemeClr val="tx1"/>
                </a:solidFill>
              </a:rPr>
              <a:t>dáng</a:t>
            </a:r>
            <a:r>
              <a:rPr lang="en-US" dirty="0">
                <a:solidFill>
                  <a:schemeClr val="tx1"/>
                </a:solidFill>
              </a:rPr>
              <a:t> </a:t>
            </a:r>
            <a:r>
              <a:rPr lang="en-US" dirty="0" err="1">
                <a:solidFill>
                  <a:schemeClr val="tx1"/>
                </a:solidFill>
              </a:rPr>
              <a:t>vẻ</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đó</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nhọc</a:t>
            </a:r>
            <a:r>
              <a:rPr lang="en-US" dirty="0">
                <a:solidFill>
                  <a:schemeClr val="tx1"/>
                </a:solidFill>
              </a:rPr>
              <a:t>, </a:t>
            </a:r>
            <a:r>
              <a:rPr lang="en-US" dirty="0" err="1">
                <a:solidFill>
                  <a:schemeClr val="tx1"/>
                </a:solidFill>
              </a:rPr>
              <a:t>kiên</a:t>
            </a:r>
            <a:r>
              <a:rPr lang="en-US" dirty="0">
                <a:solidFill>
                  <a:schemeClr val="tx1"/>
                </a:solidFill>
              </a:rPr>
              <a:t> </a:t>
            </a:r>
            <a:r>
              <a:rPr lang="en-US" dirty="0" err="1">
                <a:solidFill>
                  <a:schemeClr val="tx1"/>
                </a:solidFill>
              </a:rPr>
              <a:t>nhẫn</a:t>
            </a:r>
            <a:endParaRPr lang="en-US" dirty="0">
              <a:solidFill>
                <a:schemeClr val="tx1"/>
              </a:solidFill>
            </a:endParaRPr>
          </a:p>
        </p:txBody>
      </p:sp>
      <p:sp>
        <p:nvSpPr>
          <p:cNvPr id="4" name="TextBox 3"/>
          <p:cNvSpPr txBox="1"/>
          <p:nvPr/>
        </p:nvSpPr>
        <p:spPr>
          <a:xfrm>
            <a:off x="3846136" y="971197"/>
            <a:ext cx="1357460" cy="400110"/>
          </a:xfrm>
          <a:prstGeom prst="rect">
            <a:avLst/>
          </a:prstGeom>
          <a:noFill/>
        </p:spPr>
        <p:txBody>
          <a:bodyPr wrap="square" rtlCol="0">
            <a:spAutoFit/>
          </a:bodyPr>
          <a:lstStyle/>
          <a:p>
            <a:r>
              <a:rPr lang="en-US" sz="2000" dirty="0" err="1">
                <a:solidFill>
                  <a:srgbClr val="002060"/>
                </a:solidFill>
                <a:latin typeface="Arial" panose="020B0604020202020204" pitchFamily="34" charset="0"/>
                <a:cs typeface="Arial" panose="020B0604020202020204" pitchFamily="34" charset="0"/>
              </a:rPr>
              <a:t>hì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hụi</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756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4"/>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3DE1F8B-C43D-4B7A-8155-BEAC33AC1D49}"/>
              </a:ext>
            </a:extLst>
          </p:cNvPr>
          <p:cNvSpPr txBox="1"/>
          <p:nvPr/>
        </p:nvSpPr>
        <p:spPr>
          <a:xfrm>
            <a:off x="1319370" y="1123118"/>
            <a:ext cx="9904557" cy="5934381"/>
          </a:xfrm>
          <a:prstGeom prst="rect">
            <a:avLst/>
          </a:prstGeom>
          <a:noFill/>
        </p:spPr>
        <p:txBody>
          <a:bodyPr wrap="square" rtlCol="0">
            <a:spAutoFit/>
          </a:bodyPr>
          <a:lstStyle/>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Bố đang ngồi trước máy tính, mặt </a:t>
            </a:r>
            <a:r>
              <a:rPr lang="vi-VN" sz="2000" dirty="0">
                <a:solidFill>
                  <a:srgbClr val="FFF8E5"/>
                </a:solidFill>
                <a:latin typeface="Arial" panose="020B0604020202020204" pitchFamily="34" charset="0"/>
                <a:cs typeface="Arial" panose="020B0604020202020204" pitchFamily="34" charset="0"/>
              </a:rPr>
              <a:t>đăm chiêu</a:t>
            </a:r>
            <a:r>
              <a:rPr lang="vi-VN" sz="2000" dirty="0">
                <a:solidFill>
                  <a:srgbClr val="002060"/>
                </a:solidFill>
                <a:latin typeface="Arial" panose="020B0604020202020204" pitchFamily="34" charset="0"/>
                <a:cs typeface="Arial" panose="020B0604020202020204" pitchFamily="34" charset="0"/>
              </a:rPr>
              <a:t>.</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Bố ơi…</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Bố nhìn hai chị em.</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Hai chị em sao thế?</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Chúng con…</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Chúc mừng sinh nhật bố!</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Hai chị em hồi hộp nhìn bố. Bố ngạc nhiên mở quà, đọc chăm chú. Rồi bố cười giòn giã:</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Ngạc nhiên chưa? Hai chị em tặng bố. Còn tiết lộ bí mật bố nấu ăn không ngon nữa.</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Chị nhìn em. Em nhìn chị. Cả hai nhìn tấm thiệp.</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Thôi, quên xóa dòng “Nấu ăn không ngon rồi”. Mắt chị </a:t>
            </a:r>
            <a:r>
              <a:rPr lang="vi-VN" sz="2000" dirty="0">
                <a:solidFill>
                  <a:srgbClr val="FFF8E5"/>
                </a:solidFill>
                <a:latin typeface="Arial" panose="020B0604020202020204" pitchFamily="34" charset="0"/>
                <a:cs typeface="Arial" panose="020B0604020202020204" pitchFamily="34" charset="0"/>
              </a:rPr>
              <a:t>rơm rớm</a:t>
            </a:r>
            <a:r>
              <a:rPr lang="vi-VN" sz="2000" dirty="0">
                <a:solidFill>
                  <a:srgbClr val="002060"/>
                </a:solidFill>
                <a:latin typeface="Arial" panose="020B0604020202020204" pitchFamily="34" charset="0"/>
                <a:cs typeface="Arial" panose="020B0604020202020204" pitchFamily="34" charset="0"/>
              </a:rPr>
              <a:t>. Nhưng bố đã choàng tay ôm hai chị em vào lòng:</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 Cảm ơn hai con. Đây là món quà đặc biệt nhất bố được nhận đấy. Bố muốn thêm một ý nữa là: Bố rất yêu các con.</a:t>
            </a:r>
          </a:p>
          <a:p>
            <a:pPr lvl="0"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Ừ nhỉ, sao cả hai chị em đều quên. Ba bố con cười vang cả nhà.</a:t>
            </a: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4E6B08A-B4BA-45EF-A29C-7A3FB6368C1E}"/>
              </a:ext>
            </a:extLst>
          </p:cNvPr>
          <p:cNvPicPr>
            <a:picLocks noChangeAspect="1"/>
          </p:cNvPicPr>
          <p:nvPr/>
        </p:nvPicPr>
        <p:blipFill>
          <a:blip r:embed="rId2" cstate="print">
            <a:extLst>
              <a:ext uri="{28A0092B-C50C-407E-A947-70E740481C1C}">
                <a14:useLocalDpi xmlns:a14="http://schemas.microsoft.com/office/drawing/2010/main" val="0"/>
              </a:ext>
            </a:extLst>
          </a:blip>
          <a:srcRect t="14324" b="14324"/>
          <a:stretch>
            <a:fillRect/>
          </a:stretch>
        </p:blipFill>
        <p:spPr>
          <a:xfrm>
            <a:off x="809613" y="1046328"/>
            <a:ext cx="717435" cy="608183"/>
          </a:xfrm>
          <a:prstGeom prst="rect">
            <a:avLst/>
          </a:prstGeom>
        </p:spPr>
      </p:pic>
      <p:sp>
        <p:nvSpPr>
          <p:cNvPr id="8" name="Rounded Rectangle 26">
            <a:extLst>
              <a:ext uri="{FF2B5EF4-FFF2-40B4-BE49-F238E27FC236}">
                <a16:creationId xmlns:a16="http://schemas.microsoft.com/office/drawing/2014/main" id="{D046375F-F63A-4DFA-8832-F15BBD36EB1B}"/>
              </a:ext>
            </a:extLst>
          </p:cNvPr>
          <p:cNvSpPr/>
          <p:nvPr/>
        </p:nvSpPr>
        <p:spPr>
          <a:xfrm>
            <a:off x="3873536" y="131453"/>
            <a:ext cx="4796224" cy="564876"/>
          </a:xfrm>
          <a:prstGeom prst="roundRect">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Luyện</a:t>
            </a:r>
            <a:r>
              <a:rPr kumimoji="0" lang="en-US" sz="4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lang="en-US" sz="4400" b="1" kern="0" dirty="0" err="1">
                <a:solidFill>
                  <a:srgbClr val="000000"/>
                </a:solidFill>
                <a:latin typeface="Calibri" panose="020F0502020204030204" pitchFamily="34" charset="0"/>
                <a:cs typeface="Calibri" panose="020F0502020204030204" pitchFamily="34" charset="0"/>
              </a:rPr>
              <a:t>đoạn</a:t>
            </a:r>
            <a:endParaRPr kumimoji="0" lang="en-US" sz="4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TextBox 4"/>
          <p:cNvSpPr txBox="1"/>
          <p:nvPr/>
        </p:nvSpPr>
        <p:spPr>
          <a:xfrm>
            <a:off x="5326755" y="1091899"/>
            <a:ext cx="2097464" cy="400110"/>
          </a:xfrm>
          <a:prstGeom prst="rect">
            <a:avLst/>
          </a:prstGeom>
          <a:noFill/>
        </p:spPr>
        <p:txBody>
          <a:bodyPr wrap="square" rtlCol="0">
            <a:spAutoFit/>
          </a:bodyPr>
          <a:lstStyle/>
          <a:p>
            <a:r>
              <a:rPr lang="en-US" sz="2000" dirty="0" err="1">
                <a:solidFill>
                  <a:srgbClr val="002060"/>
                </a:solidFill>
                <a:latin typeface="Arial" panose="020B0604020202020204" pitchFamily="34" charset="0"/>
                <a:cs typeface="Arial" panose="020B0604020202020204" pitchFamily="34" charset="0"/>
              </a:rPr>
              <a:t>đăm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chiêu</a:t>
            </a:r>
            <a:endParaRPr lang="en-US" sz="20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4089123" y="5111203"/>
            <a:ext cx="2097464" cy="400110"/>
          </a:xfrm>
          <a:prstGeom prst="rect">
            <a:avLst/>
          </a:prstGeom>
          <a:noFill/>
        </p:spPr>
        <p:txBody>
          <a:bodyPr wrap="square" rtlCol="0">
            <a:spAutoFit/>
          </a:bodyPr>
          <a:lstStyle/>
          <a:p>
            <a:r>
              <a:rPr lang="en-US" sz="2000" dirty="0" err="1">
                <a:solidFill>
                  <a:srgbClr val="002060"/>
                </a:solidFill>
                <a:latin typeface="Arial" panose="020B0604020202020204" pitchFamily="34" charset="0"/>
                <a:cs typeface="Arial" panose="020B0604020202020204" pitchFamily="34" charset="0"/>
              </a:rPr>
              <a:t>rơm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rớm</a:t>
            </a:r>
            <a:endParaRPr lang="en-US" sz="2000" dirty="0">
              <a:solidFill>
                <a:srgbClr val="002060"/>
              </a:solidFill>
              <a:latin typeface="Arial" panose="020B0604020202020204" pitchFamily="34" charset="0"/>
              <a:cs typeface="Arial" panose="020B0604020202020204" pitchFamily="34" charset="0"/>
            </a:endParaRPr>
          </a:p>
        </p:txBody>
      </p:sp>
      <p:sp>
        <p:nvSpPr>
          <p:cNvPr id="7" name="Cloud 6"/>
          <p:cNvSpPr/>
          <p:nvPr/>
        </p:nvSpPr>
        <p:spPr>
          <a:xfrm>
            <a:off x="8669760" y="266944"/>
            <a:ext cx="3132832" cy="155876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Đăm</a:t>
            </a:r>
            <a:r>
              <a:rPr lang="en-US" dirty="0">
                <a:solidFill>
                  <a:srgbClr val="FF0000"/>
                </a:solidFill>
              </a:rPr>
              <a:t> </a:t>
            </a:r>
            <a:r>
              <a:rPr lang="en-US" dirty="0" err="1">
                <a:solidFill>
                  <a:srgbClr val="FF0000"/>
                </a:solidFill>
              </a:rPr>
              <a:t>chiêu</a:t>
            </a:r>
            <a:r>
              <a:rPr lang="en-US" dirty="0">
                <a:solidFill>
                  <a:srgbClr val="FF0000"/>
                </a:solidFill>
              </a:rPr>
              <a:t>: </a:t>
            </a:r>
            <a:r>
              <a:rPr lang="en-US" dirty="0" err="1">
                <a:solidFill>
                  <a:schemeClr val="tx1"/>
                </a:solidFill>
              </a:rPr>
              <a:t>có</a:t>
            </a:r>
            <a:r>
              <a:rPr lang="en-US" dirty="0">
                <a:solidFill>
                  <a:schemeClr val="tx1"/>
                </a:solidFill>
              </a:rPr>
              <a:t> </a:t>
            </a:r>
            <a:r>
              <a:rPr lang="en-US" dirty="0" err="1">
                <a:solidFill>
                  <a:schemeClr val="tx1"/>
                </a:solidFill>
              </a:rPr>
              <a:t>vẻ</a:t>
            </a:r>
            <a:r>
              <a:rPr lang="en-US" dirty="0">
                <a:solidFill>
                  <a:schemeClr val="tx1"/>
                </a:solidFill>
              </a:rPr>
              <a:t> </a:t>
            </a:r>
            <a:r>
              <a:rPr lang="en-US" dirty="0" err="1">
                <a:solidFill>
                  <a:schemeClr val="tx1"/>
                </a:solidFill>
              </a:rPr>
              <a:t>mặt</a:t>
            </a:r>
            <a:r>
              <a:rPr lang="en-US" dirty="0">
                <a:solidFill>
                  <a:schemeClr val="tx1"/>
                </a:solidFill>
              </a:rPr>
              <a:t> </a:t>
            </a:r>
            <a:r>
              <a:rPr lang="en-US" dirty="0" err="1">
                <a:solidFill>
                  <a:schemeClr val="tx1"/>
                </a:solidFill>
              </a:rPr>
              <a:t>suy</a:t>
            </a:r>
            <a:r>
              <a:rPr lang="en-US" dirty="0">
                <a:solidFill>
                  <a:schemeClr val="tx1"/>
                </a:solidFill>
              </a:rPr>
              <a:t> </a:t>
            </a:r>
            <a:r>
              <a:rPr lang="en-US" dirty="0" err="1">
                <a:solidFill>
                  <a:schemeClr val="tx1"/>
                </a:solidFill>
              </a:rPr>
              <a:t>nghĩ</a:t>
            </a:r>
            <a:r>
              <a:rPr lang="en-US" dirty="0">
                <a:solidFill>
                  <a:schemeClr val="tx1"/>
                </a:solidFill>
              </a:rPr>
              <a:t>, </a:t>
            </a:r>
            <a:r>
              <a:rPr lang="en-US" dirty="0" err="1">
                <a:solidFill>
                  <a:schemeClr val="tx1"/>
                </a:solidFill>
              </a:rPr>
              <a:t>băn</a:t>
            </a:r>
            <a:r>
              <a:rPr lang="en-US" dirty="0">
                <a:solidFill>
                  <a:schemeClr val="tx1"/>
                </a:solidFill>
              </a:rPr>
              <a:t> </a:t>
            </a:r>
            <a:r>
              <a:rPr lang="en-US" dirty="0" err="1">
                <a:solidFill>
                  <a:schemeClr val="tx1"/>
                </a:solidFill>
              </a:rPr>
              <a:t>khoăn</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đó</a:t>
            </a:r>
            <a:endParaRPr lang="en-US" dirty="0">
              <a:solidFill>
                <a:schemeClr val="tx1"/>
              </a:solidFill>
            </a:endParaRPr>
          </a:p>
        </p:txBody>
      </p:sp>
      <p:sp>
        <p:nvSpPr>
          <p:cNvPr id="10" name="Cloud 9"/>
          <p:cNvSpPr/>
          <p:nvPr/>
        </p:nvSpPr>
        <p:spPr>
          <a:xfrm>
            <a:off x="9013720" y="1902501"/>
            <a:ext cx="2499539" cy="155876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Rơm</a:t>
            </a:r>
            <a:r>
              <a:rPr lang="en-US" dirty="0">
                <a:solidFill>
                  <a:srgbClr val="FF0000"/>
                </a:solidFill>
              </a:rPr>
              <a:t> </a:t>
            </a:r>
            <a:r>
              <a:rPr lang="en-US" dirty="0" err="1">
                <a:solidFill>
                  <a:srgbClr val="FF0000"/>
                </a:solidFill>
              </a:rPr>
              <a:t>rớm</a:t>
            </a:r>
            <a:r>
              <a:rPr lang="en-US" dirty="0">
                <a:solidFill>
                  <a:srgbClr val="FF0000"/>
                </a:solidFill>
              </a:rPr>
              <a:t>: </a:t>
            </a:r>
            <a:r>
              <a:rPr lang="en-US" dirty="0" err="1">
                <a:solidFill>
                  <a:schemeClr val="tx1"/>
                </a:solidFill>
              </a:rPr>
              <a:t>ứa</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mắt</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sắp</a:t>
            </a:r>
            <a:r>
              <a:rPr lang="en-US" dirty="0">
                <a:solidFill>
                  <a:schemeClr val="tx1"/>
                </a:solidFill>
              </a:rPr>
              <a:t> </a:t>
            </a:r>
            <a:r>
              <a:rPr lang="en-US" dirty="0" err="1">
                <a:solidFill>
                  <a:schemeClr val="tx1"/>
                </a:solidFill>
              </a:rPr>
              <a:t>khóc</a:t>
            </a:r>
            <a:endParaRPr lang="en-US" dirty="0">
              <a:solidFill>
                <a:schemeClr val="tx1"/>
              </a:solidFill>
            </a:endParaRPr>
          </a:p>
        </p:txBody>
      </p:sp>
    </p:spTree>
    <p:extLst>
      <p:ext uri="{BB962C8B-B14F-4D97-AF65-F5344CB8AC3E}">
        <p14:creationId xmlns:p14="http://schemas.microsoft.com/office/powerpoint/2010/main" val="2083243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5"/>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0" nodeType="clickEffect">
                                  <p:stCondLst>
                                    <p:cond delay="0"/>
                                  </p:stCondLst>
                                  <p:childTnLst>
                                    <p:animClr clrSpc="rgb" dir="cw">
                                      <p:cBhvr override="childStyle">
                                        <p:cTn id="23" dur="2000" fill="hold"/>
                                        <p:tgtEl>
                                          <p:spTgt spid="6"/>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9" name="Group 8"/>
          <p:cNvGrpSpPr/>
          <p:nvPr/>
        </p:nvGrpSpPr>
        <p:grpSpPr>
          <a:xfrm>
            <a:off x="-320040" y="340635"/>
            <a:ext cx="11247120" cy="867699"/>
            <a:chOff x="1736004" y="862933"/>
            <a:chExt cx="14799395" cy="1424975"/>
          </a:xfrm>
        </p:grpSpPr>
        <p:sp>
          <p:nvSpPr>
            <p:cNvPr id="10" name="Freeform 4"/>
            <p:cNvSpPr/>
            <p:nvPr/>
          </p:nvSpPr>
          <p:spPr>
            <a:xfrm>
              <a:off x="3095623" y="862933"/>
              <a:ext cx="12609566" cy="1424975"/>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chemeClr val="accent6">
                <a:lumMod val="40000"/>
                <a:lumOff val="60000"/>
              </a:schemeClr>
            </a:solidFill>
          </p:spPr>
          <p:txBody>
            <a:bodyPr/>
            <a:lstStyle/>
            <a:p>
              <a:endParaRPr lang="en-US"/>
            </a:p>
          </p:txBody>
        </p:sp>
        <p:sp>
          <p:nvSpPr>
            <p:cNvPr id="12" name="TextBox 6"/>
            <p:cNvSpPr txBox="1"/>
            <p:nvPr/>
          </p:nvSpPr>
          <p:spPr>
            <a:xfrm>
              <a:off x="1736004" y="1042251"/>
              <a:ext cx="14799395" cy="930336"/>
            </a:xfrm>
            <a:prstGeom prst="rect">
              <a:avLst/>
            </a:prstGeom>
          </p:spPr>
          <p:txBody>
            <a:bodyPr wrap="square" lIns="0" tIns="0" rIns="0" bIns="0" rtlCol="0" anchor="t">
              <a:spAutoFit/>
            </a:bodyPr>
            <a:lstStyle/>
            <a:p>
              <a:pPr algn="ctr">
                <a:lnSpc>
                  <a:spcPct val="150000"/>
                </a:lnSpc>
              </a:pPr>
              <a:r>
                <a:rPr lang="en-US" sz="2800" b="1" dirty="0">
                  <a:solidFill>
                    <a:srgbClr val="002060"/>
                  </a:solidFill>
                  <a:latin typeface="Arial" panose="020B0604020202020204" pitchFamily="34" charset="0"/>
                  <a:cs typeface="Arial" panose="020B0604020202020204" pitchFamily="34" charset="0"/>
                </a:rPr>
                <a:t>Câu 1. </a:t>
              </a:r>
              <a:r>
                <a:rPr lang="en-US" sz="2800" dirty="0">
                  <a:solidFill>
                    <a:srgbClr val="002060"/>
                  </a:solidFill>
                  <a:latin typeface="Arial" panose="020B0604020202020204" pitchFamily="34" charset="0"/>
                  <a:cs typeface="Arial" panose="020B0604020202020204" pitchFamily="34" charset="0"/>
                </a:rPr>
                <a:t>Hai </a:t>
              </a:r>
              <a:r>
                <a:rPr lang="en-US" sz="2800" dirty="0" err="1">
                  <a:solidFill>
                    <a:srgbClr val="002060"/>
                  </a:solidFill>
                  <a:latin typeface="Arial" panose="020B0604020202020204" pitchFamily="34" charset="0"/>
                  <a:cs typeface="Arial" panose="020B0604020202020204" pitchFamily="34" charset="0"/>
                </a:rPr>
                <a:t>chị</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viết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gì</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trong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tấm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thiệp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tặng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bố</a:t>
              </a:r>
              <a:r>
                <a:rPr lang="en-US" sz="2800" dirty="0">
                  <a:solidFill>
                    <a:srgbClr val="002060"/>
                  </a:solidFill>
                  <a:latin typeface="Arial" panose="020B0604020202020204" pitchFamily="34" charset="0"/>
                  <a:cs typeface="Arial" panose="020B0604020202020204" pitchFamily="34" charset="0"/>
                </a:rPr>
                <a:t>?</a:t>
              </a:r>
            </a:p>
          </p:txBody>
        </p:sp>
      </p:grpSp>
      <p:sp>
        <p:nvSpPr>
          <p:cNvPr id="14" name="Rounded Rectangular Callout 13"/>
          <p:cNvSpPr/>
          <p:nvPr/>
        </p:nvSpPr>
        <p:spPr>
          <a:xfrm>
            <a:off x="1536569" y="2696066"/>
            <a:ext cx="8041064" cy="2343767"/>
          </a:xfrm>
          <a:prstGeom prst="wedgeRoundRectCallout">
            <a:avLst>
              <a:gd name="adj1" fmla="val 57143"/>
              <a:gd name="adj2" fmla="val -2191"/>
              <a:gd name="adj3" fmla="val 16667"/>
            </a:avLst>
          </a:prstGeom>
          <a:solidFill>
            <a:schemeClr val="accent4">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chemeClr val="tx1"/>
              </a:solidFill>
            </a:endParaRPr>
          </a:p>
        </p:txBody>
      </p:sp>
      <p:pic>
        <p:nvPicPr>
          <p:cNvPr id="1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696781" y="7350044"/>
            <a:ext cx="1249645" cy="2787616"/>
          </a:xfrm>
          <a:prstGeom prst="rect">
            <a:avLst/>
          </a:prstGeom>
        </p:spPr>
      </p:pic>
      <p:sp>
        <p:nvSpPr>
          <p:cNvPr id="17" name="Rectangle 16"/>
          <p:cNvSpPr/>
          <p:nvPr/>
        </p:nvSpPr>
        <p:spPr>
          <a:xfrm>
            <a:off x="5485140" y="2827852"/>
            <a:ext cx="4354049" cy="2031325"/>
          </a:xfrm>
          <a:prstGeom prst="rect">
            <a:avLst/>
          </a:prstGeom>
        </p:spPr>
        <p:txBody>
          <a:bodyPr wrap="square">
            <a:spAutoFit/>
          </a:bodyPr>
          <a:lstStyle/>
          <a:p>
            <a:pPr marL="685800" lvl="0" indent="-685800">
              <a:lnSpc>
                <a:spcPct val="150000"/>
              </a:lnSpc>
              <a:buFontTx/>
              <a:buChar char="-"/>
            </a:pPr>
            <a:r>
              <a:rPr lang="en-US" sz="2800" dirty="0" err="1">
                <a:solidFill>
                  <a:prstClr val="black"/>
                </a:solidFill>
                <a:latin typeface="Arial" panose="020B0604020202020204" pitchFamily="34" charset="0"/>
                <a:cs typeface="Arial" panose="020B0604020202020204" pitchFamily="34" charset="0"/>
              </a:rPr>
              <a:t>Ghét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nói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dối</a:t>
            </a:r>
            <a:r>
              <a:rPr lang="en-US" sz="2800" dirty="0">
                <a:solidFill>
                  <a:prstClr val="black"/>
                </a:solidFill>
                <a:latin typeface="Arial" panose="020B0604020202020204" pitchFamily="34" charset="0"/>
                <a:cs typeface="Arial" panose="020B0604020202020204" pitchFamily="34" charset="0"/>
              </a:rPr>
              <a:t>; </a:t>
            </a:r>
            <a:endParaRPr lang="en-US" sz="2800" dirty="0">
              <a:solidFill>
                <a:prstClr val="black"/>
              </a:solidFill>
            </a:endParaRPr>
          </a:p>
          <a:p>
            <a:pPr marL="685800" lvl="0" indent="-685800">
              <a:lnSpc>
                <a:spcPct val="150000"/>
              </a:lnSpc>
              <a:buFontTx/>
              <a:buChar char="-"/>
            </a:pPr>
            <a:r>
              <a:rPr lang="vi-VN" sz="2800" dirty="0">
                <a:solidFill>
                  <a:prstClr val="black"/>
                </a:solidFill>
              </a:rPr>
              <a:t>Nấu ăn không ngon; </a:t>
            </a:r>
            <a:endParaRPr lang="en-US" sz="2800" dirty="0">
              <a:solidFill>
                <a:prstClr val="black"/>
              </a:solidFill>
            </a:endParaRPr>
          </a:p>
          <a:p>
            <a:pPr marL="685800" lvl="0" indent="-685800">
              <a:lnSpc>
                <a:spcPct val="150000"/>
              </a:lnSpc>
              <a:buFontTx/>
              <a:buChar char="-"/>
            </a:pPr>
            <a:r>
              <a:rPr lang="vi-VN" sz="2800" dirty="0">
                <a:solidFill>
                  <a:prstClr val="black"/>
                </a:solidFill>
              </a:rPr>
              <a:t>Yêu mẹ; </a:t>
            </a:r>
            <a:endParaRPr lang="en-US" sz="2800" dirty="0">
              <a:solidFill>
                <a:prstClr val="black"/>
              </a:solidFill>
            </a:endParaRPr>
          </a:p>
        </p:txBody>
      </p:sp>
      <p:sp>
        <p:nvSpPr>
          <p:cNvPr id="18" name="Rectangle 17"/>
          <p:cNvSpPr/>
          <p:nvPr/>
        </p:nvSpPr>
        <p:spPr>
          <a:xfrm>
            <a:off x="1706990" y="2832660"/>
            <a:ext cx="4074576" cy="2031325"/>
          </a:xfrm>
          <a:prstGeom prst="rect">
            <a:avLst/>
          </a:prstGeom>
        </p:spPr>
        <p:txBody>
          <a:bodyPr wrap="square">
            <a:spAutoFit/>
          </a:bodyPr>
          <a:lstStyle/>
          <a:p>
            <a:pPr marL="685800" lvl="0" indent="-685800" algn="just">
              <a:lnSpc>
                <a:spcPct val="150000"/>
              </a:lnSpc>
              <a:buFontTx/>
              <a:buChar char="-"/>
            </a:pPr>
            <a:r>
              <a:rPr lang="vi-VN" sz="2800" dirty="0">
                <a:solidFill>
                  <a:prstClr val="black"/>
                </a:solidFill>
              </a:rPr>
              <a:t>Tính rất hiền</a:t>
            </a:r>
            <a:r>
              <a:rPr lang="en-US" sz="2800" dirty="0">
                <a:solidFill>
                  <a:prstClr val="black"/>
                </a:solidFill>
                <a:latin typeface="Arial" panose="020B0604020202020204" pitchFamily="34" charset="0"/>
                <a:cs typeface="Arial" panose="020B0604020202020204" pitchFamily="34" charset="0"/>
              </a:rPr>
              <a:t>;                 </a:t>
            </a:r>
          </a:p>
          <a:p>
            <a:pPr marL="685800" lvl="0" indent="-685800" algn="just">
              <a:lnSpc>
                <a:spcPct val="150000"/>
              </a:lnSpc>
              <a:buFontTx/>
              <a:buChar char="-"/>
            </a:pPr>
            <a:r>
              <a:rPr lang="vi-VN" sz="2800" dirty="0">
                <a:solidFill>
                  <a:prstClr val="black"/>
                </a:solidFill>
              </a:rPr>
              <a:t>Nói rất to</a:t>
            </a:r>
            <a:r>
              <a:rPr lang="en-US" sz="2800" dirty="0">
                <a:solidFill>
                  <a:prstClr val="black"/>
                </a:solidFill>
                <a:latin typeface="Arial" panose="020B0604020202020204" pitchFamily="34" charset="0"/>
                <a:cs typeface="Arial" panose="020B0604020202020204" pitchFamily="34" charset="0"/>
              </a:rPr>
              <a:t>;</a:t>
            </a:r>
          </a:p>
          <a:p>
            <a:pPr marL="685800" lvl="0" indent="-685800" algn="just">
              <a:lnSpc>
                <a:spcPct val="150000"/>
              </a:lnSpc>
              <a:buFontTx/>
              <a:buChar char="-"/>
            </a:pPr>
            <a:r>
              <a:rPr lang="vi-VN" sz="2800" dirty="0">
                <a:solidFill>
                  <a:prstClr val="black"/>
                </a:solidFill>
              </a:rPr>
              <a:t>Ngủ rất nhanh; </a:t>
            </a:r>
            <a:endParaRPr lang="en-US" sz="2800" dirty="0">
              <a:solidFill>
                <a:prstClr val="black"/>
              </a:solidFill>
            </a:endParaRPr>
          </a:p>
        </p:txBody>
      </p:sp>
      <p:pic>
        <p:nvPicPr>
          <p:cNvPr id="19"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76048" y="8526786"/>
            <a:ext cx="846156" cy="960114"/>
          </a:xfrm>
          <a:prstGeom prst="rect">
            <a:avLst/>
          </a:prstGeom>
        </p:spPr>
      </p:pic>
    </p:spTree>
    <p:extLst>
      <p:ext uri="{BB962C8B-B14F-4D97-AF65-F5344CB8AC3E}">
        <p14:creationId xmlns:p14="http://schemas.microsoft.com/office/powerpoint/2010/main" val="704510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9" name="Group 8"/>
          <p:cNvGrpSpPr/>
          <p:nvPr/>
        </p:nvGrpSpPr>
        <p:grpSpPr>
          <a:xfrm>
            <a:off x="713232" y="316993"/>
            <a:ext cx="9582912" cy="1938992"/>
            <a:chOff x="3095623" y="824107"/>
            <a:chExt cx="12609566" cy="3184301"/>
          </a:xfrm>
        </p:grpSpPr>
        <p:sp>
          <p:nvSpPr>
            <p:cNvPr id="10" name="Freeform 4"/>
            <p:cNvSpPr/>
            <p:nvPr/>
          </p:nvSpPr>
          <p:spPr>
            <a:xfrm>
              <a:off x="3095623" y="862933"/>
              <a:ext cx="12609566" cy="2165273"/>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chemeClr val="accent6">
                <a:lumMod val="40000"/>
                <a:lumOff val="60000"/>
              </a:schemeClr>
            </a:solidFill>
          </p:spPr>
          <p:txBody>
            <a:bodyPr/>
            <a:lstStyle/>
            <a:p>
              <a:endParaRPr lang="en-US"/>
            </a:p>
          </p:txBody>
        </p:sp>
        <p:sp>
          <p:nvSpPr>
            <p:cNvPr id="12" name="TextBox 6"/>
            <p:cNvSpPr txBox="1"/>
            <p:nvPr/>
          </p:nvSpPr>
          <p:spPr>
            <a:xfrm>
              <a:off x="3400434" y="824107"/>
              <a:ext cx="12078751" cy="3184301"/>
            </a:xfrm>
            <a:prstGeom prst="rect">
              <a:avLst/>
            </a:prstGeom>
          </p:spPr>
          <p:txBody>
            <a:bodyPr wrap="square" lIns="0" tIns="0" rIns="0" bIns="0" rtlCol="0" anchor="t">
              <a:spAutoFit/>
            </a:bodyPr>
            <a:lstStyle/>
            <a:p>
              <a:pPr>
                <a:lnSpc>
                  <a:spcPct val="150000"/>
                </a:lnSpc>
              </a:pPr>
              <a:r>
                <a:rPr lang="en-US" sz="2800" b="1" dirty="0" err="1">
                  <a:solidFill>
                    <a:srgbClr val="002060"/>
                  </a:solidFill>
                  <a:cs typeface="Arial" panose="020B0604020202020204" pitchFamily="34" charset="0"/>
                </a:rPr>
                <a:t>Câu</a:t>
              </a:r>
              <a:r>
                <a:rPr lang="en-US" sz="2800" b="1" dirty="0">
                  <a:solidFill>
                    <a:srgbClr val="002060"/>
                  </a:solidFill>
                  <a:cs typeface="Arial" panose="020B0604020202020204" pitchFamily="34" charset="0"/>
                </a:rPr>
                <a:t> 2. </a:t>
              </a:r>
              <a:r>
                <a:rPr lang="vi-VN" sz="2800" dirty="0">
                  <a:cs typeface="Arial" panose="020B0604020202020204" pitchFamily="34" charset="0"/>
                </a:rPr>
                <a:t>Từ ngữ nào dưới đây thể hiện cảm xúc của bố khi nhận quà của hai chị em?</a:t>
              </a:r>
            </a:p>
            <a:p>
              <a:pPr algn="ctr">
                <a:lnSpc>
                  <a:spcPct val="150000"/>
                </a:lnSpc>
              </a:pPr>
              <a:endParaRPr lang="en-US" sz="2800" dirty="0">
                <a:solidFill>
                  <a:srgbClr val="002060"/>
                </a:solidFill>
                <a:cs typeface="Arial" panose="020B0604020202020204" pitchFamily="34" charset="0"/>
              </a:endParaRPr>
            </a:p>
          </p:txBody>
        </p:sp>
      </p:grpSp>
      <p:pic>
        <p:nvPicPr>
          <p:cNvPr id="1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696781" y="7350044"/>
            <a:ext cx="1249645" cy="2787616"/>
          </a:xfrm>
          <a:prstGeom prst="rect">
            <a:avLst/>
          </a:prstGeom>
        </p:spPr>
      </p:pic>
      <p:sp>
        <p:nvSpPr>
          <p:cNvPr id="11" name="Rounded Rectangular Callout 10"/>
          <p:cNvSpPr/>
          <p:nvPr/>
        </p:nvSpPr>
        <p:spPr>
          <a:xfrm>
            <a:off x="1698377" y="2542372"/>
            <a:ext cx="2940395" cy="712551"/>
          </a:xfrm>
          <a:prstGeom prst="wedgeRoundRectCallout">
            <a:avLst>
              <a:gd name="adj1" fmla="val 57441"/>
              <a:gd name="adj2" fmla="val 49913"/>
              <a:gd name="adj3" fmla="val 16667"/>
            </a:avLst>
          </a:prstGeom>
          <a:solidFill>
            <a:schemeClr val="accent4">
              <a:lumMod val="20000"/>
              <a:lumOff val="80000"/>
            </a:schemeClr>
          </a:solidFill>
          <a:ln w="190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3200" dirty="0">
                <a:solidFill>
                  <a:schemeClr val="tx1"/>
                </a:solidFill>
              </a:rPr>
              <a:t>a. băn khoăn</a:t>
            </a:r>
          </a:p>
        </p:txBody>
      </p:sp>
      <p:sp>
        <p:nvSpPr>
          <p:cNvPr id="15" name="Rounded Rectangular Callout 14"/>
          <p:cNvSpPr/>
          <p:nvPr/>
        </p:nvSpPr>
        <p:spPr>
          <a:xfrm>
            <a:off x="6560159" y="2475831"/>
            <a:ext cx="2970340" cy="845634"/>
          </a:xfrm>
          <a:prstGeom prst="wedgeRoundRectCallout">
            <a:avLst>
              <a:gd name="adj1" fmla="val -57505"/>
              <a:gd name="adj2" fmla="val 49003"/>
              <a:gd name="adj3" fmla="val 16667"/>
            </a:avLst>
          </a:prstGeom>
          <a:solidFill>
            <a:schemeClr val="accent4">
              <a:lumMod val="20000"/>
              <a:lumOff val="80000"/>
            </a:schemeClr>
          </a:solidFill>
          <a:ln w="190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3200" dirty="0">
                <a:solidFill>
                  <a:schemeClr val="tx1"/>
                </a:solidFill>
              </a:rPr>
              <a:t>b. đăm chiêu</a:t>
            </a:r>
          </a:p>
        </p:txBody>
      </p:sp>
      <p:sp>
        <p:nvSpPr>
          <p:cNvPr id="20" name="Rounded Rectangular Callout 19"/>
          <p:cNvSpPr/>
          <p:nvPr/>
        </p:nvSpPr>
        <p:spPr>
          <a:xfrm>
            <a:off x="1698377" y="3874416"/>
            <a:ext cx="2834429" cy="712213"/>
          </a:xfrm>
          <a:prstGeom prst="wedgeRoundRectCallout">
            <a:avLst>
              <a:gd name="adj1" fmla="val 57441"/>
              <a:gd name="adj2" fmla="val 49913"/>
              <a:gd name="adj3" fmla="val 16667"/>
            </a:avLst>
          </a:prstGeom>
          <a:solidFill>
            <a:schemeClr val="accent4">
              <a:lumMod val="20000"/>
              <a:lumOff val="80000"/>
            </a:schemeClr>
          </a:solidFill>
          <a:ln w="190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3200" dirty="0">
                <a:solidFill>
                  <a:schemeClr val="tx1"/>
                </a:solidFill>
              </a:rPr>
              <a:t>c. hồi hộp</a:t>
            </a:r>
          </a:p>
        </p:txBody>
      </p:sp>
      <p:sp>
        <p:nvSpPr>
          <p:cNvPr id="21" name="Rounded Rectangular Callout 20"/>
          <p:cNvSpPr/>
          <p:nvPr/>
        </p:nvSpPr>
        <p:spPr>
          <a:xfrm>
            <a:off x="6560159" y="3776310"/>
            <a:ext cx="2948335" cy="843802"/>
          </a:xfrm>
          <a:prstGeom prst="wedgeRoundRectCallout">
            <a:avLst>
              <a:gd name="adj1" fmla="val -57505"/>
              <a:gd name="adj2" fmla="val 49003"/>
              <a:gd name="adj3" fmla="val 16667"/>
            </a:avLst>
          </a:prstGeom>
          <a:solidFill>
            <a:schemeClr val="accent4">
              <a:lumMod val="20000"/>
              <a:lumOff val="80000"/>
            </a:schemeClr>
          </a:solidFill>
          <a:ln w="190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3200" dirty="0">
                <a:solidFill>
                  <a:schemeClr val="tx1"/>
                </a:solidFill>
              </a:rPr>
              <a:t>d. ngạc nhiên</a:t>
            </a:r>
          </a:p>
        </p:txBody>
      </p:sp>
      <p:sp>
        <p:nvSpPr>
          <p:cNvPr id="2" name="Oval 1"/>
          <p:cNvSpPr/>
          <p:nvPr/>
        </p:nvSpPr>
        <p:spPr>
          <a:xfrm>
            <a:off x="6634584" y="3970643"/>
            <a:ext cx="595553" cy="562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88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2)">
                                      <p:cBhvr>
                                        <p:cTn id="12" dur="500"/>
                                        <p:tgtEl>
                                          <p:spTgt spid="11"/>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2)">
                                      <p:cBhvr>
                                        <p:cTn id="15" dur="500"/>
                                        <p:tgtEl>
                                          <p:spTgt spid="15"/>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2)">
                                      <p:cBhvr>
                                        <p:cTn id="18" dur="500"/>
                                        <p:tgtEl>
                                          <p:spTgt spid="20"/>
                                        </p:tgtEl>
                                      </p:cBhvr>
                                    </p:animEffect>
                                  </p:childTnLst>
                                </p:cTn>
                              </p:par>
                              <p:par>
                                <p:cTn id="19" presetID="21" presetClass="entr" presetSubtype="2"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2)">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9" name="Group 8"/>
          <p:cNvGrpSpPr/>
          <p:nvPr/>
        </p:nvGrpSpPr>
        <p:grpSpPr>
          <a:xfrm>
            <a:off x="713232" y="316993"/>
            <a:ext cx="9582912" cy="1938992"/>
            <a:chOff x="3095623" y="824107"/>
            <a:chExt cx="12609566" cy="3184301"/>
          </a:xfrm>
        </p:grpSpPr>
        <p:sp>
          <p:nvSpPr>
            <p:cNvPr id="10" name="Freeform 4"/>
            <p:cNvSpPr/>
            <p:nvPr/>
          </p:nvSpPr>
          <p:spPr>
            <a:xfrm>
              <a:off x="3095623" y="862933"/>
              <a:ext cx="12609566" cy="2165273"/>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chemeClr val="accent6">
                <a:lumMod val="40000"/>
                <a:lumOff val="60000"/>
              </a:schemeClr>
            </a:solidFill>
          </p:spPr>
          <p:txBody>
            <a:bodyPr/>
            <a:lstStyle/>
            <a:p>
              <a:endParaRPr lang="en-US"/>
            </a:p>
          </p:txBody>
        </p:sp>
        <p:sp>
          <p:nvSpPr>
            <p:cNvPr id="12" name="TextBox 6"/>
            <p:cNvSpPr txBox="1"/>
            <p:nvPr/>
          </p:nvSpPr>
          <p:spPr>
            <a:xfrm>
              <a:off x="3400434" y="824107"/>
              <a:ext cx="12078751" cy="3184301"/>
            </a:xfrm>
            <a:prstGeom prst="rect">
              <a:avLst/>
            </a:prstGeom>
          </p:spPr>
          <p:txBody>
            <a:bodyPr wrap="square" lIns="0" tIns="0" rIns="0" bIns="0" rtlCol="0" anchor="t">
              <a:spAutoFit/>
            </a:bodyPr>
            <a:lstStyle/>
            <a:p>
              <a:pPr>
                <a:lnSpc>
                  <a:spcPct val="150000"/>
                </a:lnSpc>
              </a:pPr>
              <a:r>
                <a:rPr lang="en-US" sz="2800" b="1" dirty="0" err="1">
                  <a:solidFill>
                    <a:srgbClr val="002060"/>
                  </a:solidFill>
                  <a:cs typeface="Arial" panose="020B0604020202020204" pitchFamily="34" charset="0"/>
                </a:rPr>
                <a:t>Câu</a:t>
              </a:r>
              <a:r>
                <a:rPr lang="en-US" sz="2800" b="1" dirty="0">
                  <a:solidFill>
                    <a:srgbClr val="002060"/>
                  </a:solidFill>
                  <a:cs typeface="Arial" panose="020B0604020202020204" pitchFamily="34" charset="0"/>
                </a:rPr>
                <a:t> 3. </a:t>
              </a:r>
              <a:r>
                <a:rPr lang="en-US" sz="2800" dirty="0" err="1">
                  <a:solidFill>
                    <a:srgbClr val="002060"/>
                  </a:solidFill>
                  <a:cs typeface="Arial" panose="020B0604020202020204" pitchFamily="34" charset="0"/>
                </a:rPr>
                <a:t>Vì</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sao</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bố</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rất</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vui</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khi</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nhận</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quà</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mà</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người</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chị</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lại</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rơm</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rớm</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nước</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mắt</a:t>
              </a:r>
              <a:r>
                <a:rPr lang="en-US" sz="2800" dirty="0">
                  <a:solidFill>
                    <a:srgbClr val="002060"/>
                  </a:solidFill>
                  <a:cs typeface="Arial" panose="020B0604020202020204" pitchFamily="34" charset="0"/>
                </a:rPr>
                <a:t>?</a:t>
              </a:r>
              <a:endParaRPr lang="vi-VN" sz="2800" dirty="0">
                <a:solidFill>
                  <a:srgbClr val="000000"/>
                </a:solidFill>
                <a:cs typeface="Arial" panose="020B0604020202020204" pitchFamily="34" charset="0"/>
              </a:endParaRPr>
            </a:p>
            <a:p>
              <a:pPr algn="ctr">
                <a:lnSpc>
                  <a:spcPct val="150000"/>
                </a:lnSpc>
              </a:pPr>
              <a:endParaRPr lang="en-US" sz="2800" dirty="0">
                <a:solidFill>
                  <a:srgbClr val="002060"/>
                </a:solidFill>
                <a:cs typeface="Arial" panose="020B0604020202020204" pitchFamily="34" charset="0"/>
              </a:endParaRPr>
            </a:p>
          </p:txBody>
        </p:sp>
      </p:grpSp>
      <p:pic>
        <p:nvPicPr>
          <p:cNvPr id="1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696781" y="7350044"/>
            <a:ext cx="1249645" cy="2787616"/>
          </a:xfrm>
          <a:prstGeom prst="rect">
            <a:avLst/>
          </a:prstGeom>
        </p:spPr>
      </p:pic>
      <p:pic>
        <p:nvPicPr>
          <p:cNvPr id="19"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76048" y="8526786"/>
            <a:ext cx="846156" cy="960114"/>
          </a:xfrm>
          <a:prstGeom prst="rect">
            <a:avLst/>
          </a:prstGeom>
        </p:spPr>
      </p:pic>
      <p:sp>
        <p:nvSpPr>
          <p:cNvPr id="22" name="Rectangle 21"/>
          <p:cNvSpPr/>
          <p:nvPr/>
        </p:nvSpPr>
        <p:spPr>
          <a:xfrm>
            <a:off x="12784965" y="7353300"/>
            <a:ext cx="3903633" cy="1002710"/>
          </a:xfrm>
          <a:prstGeom prst="rect">
            <a:avLst/>
          </a:prstGeom>
        </p:spPr>
        <p:txBody>
          <a:bodyPr wrap="none">
            <a:spAutoFit/>
          </a:bodyPr>
          <a:lstStyle/>
          <a:p>
            <a:pPr algn="ctr">
              <a:lnSpc>
                <a:spcPct val="150000"/>
              </a:lnSpc>
            </a:pPr>
            <a:r>
              <a:rPr lang="vi-VN" sz="4500" b="1">
                <a:solidFill>
                  <a:srgbClr val="FF0000"/>
                </a:solidFill>
              </a:rPr>
              <a:t>d. ngạc nhiên</a:t>
            </a:r>
            <a:endParaRPr lang="vi-VN" sz="4500" dirty="0">
              <a:solidFill>
                <a:srgbClr val="FF0000"/>
              </a:solidFill>
            </a:endParaRPr>
          </a:p>
        </p:txBody>
      </p:sp>
      <p:sp>
        <p:nvSpPr>
          <p:cNvPr id="11" name="Rounded Rectangular Callout 10"/>
          <p:cNvSpPr/>
          <p:nvPr/>
        </p:nvSpPr>
        <p:spPr>
          <a:xfrm>
            <a:off x="1536569" y="3384222"/>
            <a:ext cx="6975835" cy="2243579"/>
          </a:xfrm>
          <a:prstGeom prst="wedgeRoundRectCallout">
            <a:avLst>
              <a:gd name="adj1" fmla="val 57143"/>
              <a:gd name="adj2" fmla="val -2191"/>
              <a:gd name="adj3" fmla="val 16667"/>
            </a:avLst>
          </a:prstGeom>
          <a:solidFill>
            <a:schemeClr val="accent4">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dirty="0">
                <a:solidFill>
                  <a:srgbClr val="000000"/>
                </a:solidFill>
                <a:ea typeface="Calibri" panose="020F0502020204030204" pitchFamily="34" charset="0"/>
                <a:cs typeface="Arial" panose="020B0604020202020204" pitchFamily="34" charset="0"/>
              </a:rPr>
              <a:t>Hai chị em muốn xoá dòng “Bố nấu ăn không ngon” trong tấm thiệp nhưng lại quên không xoá,...</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62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9" name="Group 8"/>
          <p:cNvGrpSpPr/>
          <p:nvPr/>
        </p:nvGrpSpPr>
        <p:grpSpPr>
          <a:xfrm>
            <a:off x="713232" y="316993"/>
            <a:ext cx="9582912" cy="1212833"/>
            <a:chOff x="3095623" y="824107"/>
            <a:chExt cx="12609566" cy="1991769"/>
          </a:xfrm>
        </p:grpSpPr>
        <p:sp>
          <p:nvSpPr>
            <p:cNvPr id="10" name="Freeform 4"/>
            <p:cNvSpPr/>
            <p:nvPr/>
          </p:nvSpPr>
          <p:spPr>
            <a:xfrm>
              <a:off x="3095623" y="862935"/>
              <a:ext cx="12609566" cy="1344773"/>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chemeClr val="accent6">
                <a:lumMod val="40000"/>
                <a:lumOff val="60000"/>
              </a:schemeClr>
            </a:solidFill>
          </p:spPr>
          <p:txBody>
            <a:bodyPr/>
            <a:lstStyle/>
            <a:p>
              <a:endParaRPr lang="en-US"/>
            </a:p>
          </p:txBody>
        </p:sp>
        <p:sp>
          <p:nvSpPr>
            <p:cNvPr id="12" name="TextBox 6"/>
            <p:cNvSpPr txBox="1"/>
            <p:nvPr/>
          </p:nvSpPr>
          <p:spPr>
            <a:xfrm>
              <a:off x="3400434" y="824107"/>
              <a:ext cx="12078751" cy="1991769"/>
            </a:xfrm>
            <a:prstGeom prst="rect">
              <a:avLst/>
            </a:prstGeom>
          </p:spPr>
          <p:txBody>
            <a:bodyPr wrap="square" lIns="0" tIns="0" rIns="0" bIns="0" rtlCol="0" anchor="t">
              <a:spAutoFit/>
            </a:bodyPr>
            <a:lstStyle/>
            <a:p>
              <a:pPr>
                <a:lnSpc>
                  <a:spcPct val="150000"/>
                </a:lnSpc>
              </a:pPr>
              <a:r>
                <a:rPr lang="en-US" sz="2800" b="1" dirty="0" err="1">
                  <a:solidFill>
                    <a:srgbClr val="002060"/>
                  </a:solidFill>
                  <a:cs typeface="Arial" panose="020B0604020202020204" pitchFamily="34" charset="0"/>
                </a:rPr>
                <a:t>Câu</a:t>
              </a:r>
              <a:r>
                <a:rPr lang="en-US" sz="2800" b="1" dirty="0">
                  <a:solidFill>
                    <a:srgbClr val="002060"/>
                  </a:solidFill>
                  <a:cs typeface="Arial" panose="020B0604020202020204" pitchFamily="34" charset="0"/>
                </a:rPr>
                <a:t> 4. </a:t>
              </a:r>
              <a:r>
                <a:rPr lang="en-US" sz="2800" dirty="0" err="1">
                  <a:solidFill>
                    <a:srgbClr val="002060"/>
                  </a:solidFill>
                  <a:cs typeface="Arial" panose="020B0604020202020204" pitchFamily="34" charset="0"/>
                </a:rPr>
                <a:t>Bố</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đã</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làm</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gì</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để</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hai</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chị</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em</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cảm</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thấy</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rất</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vui</a:t>
              </a:r>
              <a:r>
                <a:rPr lang="en-US" sz="2800" dirty="0">
                  <a:solidFill>
                    <a:srgbClr val="002060"/>
                  </a:solidFill>
                  <a:cs typeface="Arial" panose="020B0604020202020204" pitchFamily="34" charset="0"/>
                </a:rPr>
                <a:t>?</a:t>
              </a:r>
              <a:endParaRPr lang="vi-VN" sz="2800" dirty="0">
                <a:solidFill>
                  <a:srgbClr val="002060"/>
                </a:solidFill>
                <a:cs typeface="Arial" panose="020B0604020202020204" pitchFamily="34" charset="0"/>
              </a:endParaRPr>
            </a:p>
            <a:p>
              <a:pPr algn="ctr">
                <a:lnSpc>
                  <a:spcPct val="150000"/>
                </a:lnSpc>
              </a:pPr>
              <a:endParaRPr lang="en-US" sz="2800" dirty="0">
                <a:solidFill>
                  <a:srgbClr val="002060"/>
                </a:solidFill>
                <a:cs typeface="Arial" panose="020B0604020202020204" pitchFamily="34" charset="0"/>
              </a:endParaRPr>
            </a:p>
          </p:txBody>
        </p:sp>
      </p:grpSp>
      <p:pic>
        <p:nvPicPr>
          <p:cNvPr id="1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696781" y="7350044"/>
            <a:ext cx="1249645" cy="2787616"/>
          </a:xfrm>
          <a:prstGeom prst="rect">
            <a:avLst/>
          </a:prstGeom>
        </p:spPr>
      </p:pic>
      <p:pic>
        <p:nvPicPr>
          <p:cNvPr id="19"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76048" y="8526786"/>
            <a:ext cx="846156" cy="960114"/>
          </a:xfrm>
          <a:prstGeom prst="rect">
            <a:avLst/>
          </a:prstGeom>
        </p:spPr>
      </p:pic>
      <p:sp>
        <p:nvSpPr>
          <p:cNvPr id="22" name="Rectangle 21"/>
          <p:cNvSpPr/>
          <p:nvPr/>
        </p:nvSpPr>
        <p:spPr>
          <a:xfrm>
            <a:off x="12784965" y="7353300"/>
            <a:ext cx="3903633" cy="1002710"/>
          </a:xfrm>
          <a:prstGeom prst="rect">
            <a:avLst/>
          </a:prstGeom>
        </p:spPr>
        <p:txBody>
          <a:bodyPr wrap="none">
            <a:spAutoFit/>
          </a:bodyPr>
          <a:lstStyle/>
          <a:p>
            <a:pPr algn="ctr">
              <a:lnSpc>
                <a:spcPct val="150000"/>
              </a:lnSpc>
            </a:pPr>
            <a:r>
              <a:rPr lang="vi-VN" sz="4500" b="1">
                <a:solidFill>
                  <a:srgbClr val="FF0000"/>
                </a:solidFill>
              </a:rPr>
              <a:t>d. ngạc nhiên</a:t>
            </a:r>
            <a:endParaRPr lang="vi-VN" sz="4500" dirty="0">
              <a:solidFill>
                <a:srgbClr val="FF0000"/>
              </a:solidFill>
            </a:endParaRPr>
          </a:p>
        </p:txBody>
      </p:sp>
      <p:sp>
        <p:nvSpPr>
          <p:cNvPr id="11" name="Rounded Rectangular Callout 10"/>
          <p:cNvSpPr/>
          <p:nvPr/>
        </p:nvSpPr>
        <p:spPr>
          <a:xfrm>
            <a:off x="1776048" y="3026003"/>
            <a:ext cx="6975835" cy="2243579"/>
          </a:xfrm>
          <a:prstGeom prst="wedgeRoundRectCallout">
            <a:avLst>
              <a:gd name="adj1" fmla="val 57143"/>
              <a:gd name="adj2" fmla="val -2191"/>
              <a:gd name="adj3" fmla="val 16667"/>
            </a:avLst>
          </a:prstGeom>
          <a:solidFill>
            <a:schemeClr val="accent4">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vi-VN" sz="2800" dirty="0">
                <a:solidFill>
                  <a:srgbClr val="000000"/>
                </a:solidFill>
                <a:ea typeface="Calibri" panose="020F0502020204030204" pitchFamily="34" charset="0"/>
                <a:cs typeface="Arial" panose="020B0604020202020204" pitchFamily="34" charset="0"/>
              </a:rPr>
              <a:t>Bố đã cảm ơn hai chị em vì món quà. Với bố, đây là món quà đặc biệt nhất.</a:t>
            </a:r>
            <a:r>
              <a:rPr lang="en-US" sz="2800" dirty="0">
                <a:solidFill>
                  <a:srgbClr val="000000"/>
                </a:solidFill>
                <a:ea typeface="Calibri" panose="020F0502020204030204" pitchFamily="34" charset="0"/>
                <a:cs typeface="Arial" panose="020B0604020202020204" pitchFamily="34" charset="0"/>
              </a:rPr>
              <a:t> </a:t>
            </a:r>
            <a:r>
              <a:rPr lang="vi-VN" sz="2800" dirty="0">
                <a:solidFill>
                  <a:srgbClr val="000000"/>
                </a:solidFill>
                <a:ea typeface="Calibri" panose="020F0502020204030204" pitchFamily="34" charset="0"/>
                <a:cs typeface="Arial" panose="020B0604020202020204" pitchFamily="34" charset="0"/>
              </a:rPr>
              <a:t>Bố nói với hai chị em là bố rất yêu hai chị em,...</a:t>
            </a:r>
            <a:r>
              <a:rPr lang="en-US" sz="2800" dirty="0">
                <a:solidFill>
                  <a:srgbClr val="000000"/>
                </a:solidFill>
                <a:ea typeface="Calibri" panose="020F0502020204030204" pitchFamily="34" charset="0"/>
                <a:cs typeface="Arial" panose="020B0604020202020204" pitchFamily="34" charset="0"/>
              </a:rPr>
              <a:t>  </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2345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9" name="Group 8"/>
          <p:cNvGrpSpPr/>
          <p:nvPr/>
        </p:nvGrpSpPr>
        <p:grpSpPr>
          <a:xfrm>
            <a:off x="1024317" y="914240"/>
            <a:ext cx="9825935" cy="2037228"/>
            <a:chOff x="3095623" y="862935"/>
            <a:chExt cx="12929345" cy="3345628"/>
          </a:xfrm>
        </p:grpSpPr>
        <p:sp>
          <p:nvSpPr>
            <p:cNvPr id="10" name="Freeform 4"/>
            <p:cNvSpPr/>
            <p:nvPr/>
          </p:nvSpPr>
          <p:spPr>
            <a:xfrm>
              <a:off x="3095623" y="862935"/>
              <a:ext cx="12609566" cy="2490373"/>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chemeClr val="accent6">
                <a:lumMod val="40000"/>
                <a:lumOff val="60000"/>
              </a:schemeClr>
            </a:solidFill>
          </p:spPr>
          <p:txBody>
            <a:bodyPr/>
            <a:lstStyle/>
            <a:p>
              <a:endParaRPr lang="en-US"/>
            </a:p>
          </p:txBody>
        </p:sp>
        <p:sp>
          <p:nvSpPr>
            <p:cNvPr id="12" name="TextBox 6"/>
            <p:cNvSpPr txBox="1"/>
            <p:nvPr/>
          </p:nvSpPr>
          <p:spPr>
            <a:xfrm>
              <a:off x="3946217" y="1024263"/>
              <a:ext cx="12078751" cy="3184300"/>
            </a:xfrm>
            <a:prstGeom prst="rect">
              <a:avLst/>
            </a:prstGeom>
          </p:spPr>
          <p:txBody>
            <a:bodyPr wrap="square" lIns="0" tIns="0" rIns="0" bIns="0" rtlCol="0" anchor="t">
              <a:spAutoFit/>
            </a:bodyPr>
            <a:lstStyle/>
            <a:p>
              <a:pPr>
                <a:lnSpc>
                  <a:spcPct val="150000"/>
                </a:lnSpc>
              </a:pPr>
              <a:r>
                <a:rPr lang="en-US" sz="2800" b="1" dirty="0" err="1">
                  <a:solidFill>
                    <a:srgbClr val="002060"/>
                  </a:solidFill>
                  <a:cs typeface="Arial" panose="020B0604020202020204" pitchFamily="34" charset="0"/>
                </a:rPr>
                <a:t>Câu</a:t>
              </a:r>
              <a:r>
                <a:rPr lang="en-US" sz="2800" b="1" dirty="0">
                  <a:solidFill>
                    <a:srgbClr val="002060"/>
                  </a:solidFill>
                  <a:cs typeface="Arial" panose="020B0604020202020204" pitchFamily="34" charset="0"/>
                </a:rPr>
                <a:t> 5. </a:t>
              </a:r>
              <a:r>
                <a:rPr lang="en-US" sz="2800" dirty="0" err="1">
                  <a:solidFill>
                    <a:srgbClr val="002060"/>
                  </a:solidFill>
                  <a:cs typeface="Arial" panose="020B0604020202020204" pitchFamily="34" charset="0"/>
                </a:rPr>
                <a:t>Em</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thích</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nhất</a:t>
              </a:r>
              <a:r>
                <a:rPr lang="en-US" sz="2800" dirty="0">
                  <a:solidFill>
                    <a:srgbClr val="002060"/>
                  </a:solidFill>
                  <a:cs typeface="Arial" panose="020B0604020202020204" pitchFamily="34" charset="0"/>
                </a:rPr>
                <a:t> chi </a:t>
              </a:r>
              <a:r>
                <a:rPr lang="en-US" sz="2800" dirty="0" err="1">
                  <a:solidFill>
                    <a:srgbClr val="002060"/>
                  </a:solidFill>
                  <a:cs typeface="Arial" panose="020B0604020202020204" pitchFamily="34" charset="0"/>
                </a:rPr>
                <a:t>tiết</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nào</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trong</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câu</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chuyện</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trên</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Vì</a:t>
              </a:r>
              <a:r>
                <a:rPr lang="en-US" sz="2800" dirty="0">
                  <a:solidFill>
                    <a:srgbClr val="002060"/>
                  </a:solidFill>
                  <a:cs typeface="Arial" panose="020B0604020202020204" pitchFamily="34" charset="0"/>
                </a:rPr>
                <a:t> </a:t>
              </a:r>
              <a:r>
                <a:rPr lang="en-US" sz="2800" dirty="0" err="1">
                  <a:solidFill>
                    <a:srgbClr val="002060"/>
                  </a:solidFill>
                  <a:cs typeface="Arial" panose="020B0604020202020204" pitchFamily="34" charset="0"/>
                </a:rPr>
                <a:t>sao</a:t>
              </a:r>
              <a:r>
                <a:rPr lang="en-US" sz="2800" dirty="0">
                  <a:solidFill>
                    <a:srgbClr val="002060"/>
                  </a:solidFill>
                  <a:cs typeface="Arial" panose="020B0604020202020204" pitchFamily="34" charset="0"/>
                </a:rPr>
                <a:t>?</a:t>
              </a:r>
              <a:endParaRPr lang="vi-VN" sz="2800" dirty="0">
                <a:solidFill>
                  <a:srgbClr val="002060"/>
                </a:solidFill>
                <a:cs typeface="Arial" panose="020B0604020202020204" pitchFamily="34" charset="0"/>
              </a:endParaRPr>
            </a:p>
            <a:p>
              <a:pPr algn="ctr">
                <a:lnSpc>
                  <a:spcPct val="150000"/>
                </a:lnSpc>
              </a:pPr>
              <a:endParaRPr lang="en-US" sz="2800" dirty="0">
                <a:solidFill>
                  <a:srgbClr val="002060"/>
                </a:solidFill>
                <a:cs typeface="Arial" panose="020B0604020202020204" pitchFamily="34" charset="0"/>
              </a:endParaRPr>
            </a:p>
          </p:txBody>
        </p:sp>
      </p:grpSp>
      <p:pic>
        <p:nvPicPr>
          <p:cNvPr id="1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696781" y="7350044"/>
            <a:ext cx="1249645" cy="2787616"/>
          </a:xfrm>
          <a:prstGeom prst="rect">
            <a:avLst/>
          </a:prstGeom>
        </p:spPr>
      </p:pic>
      <p:pic>
        <p:nvPicPr>
          <p:cNvPr id="19"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76048" y="8526786"/>
            <a:ext cx="846156" cy="960114"/>
          </a:xfrm>
          <a:prstGeom prst="rect">
            <a:avLst/>
          </a:prstGeom>
        </p:spPr>
      </p:pic>
      <p:sp>
        <p:nvSpPr>
          <p:cNvPr id="22" name="Rectangle 21"/>
          <p:cNvSpPr/>
          <p:nvPr/>
        </p:nvSpPr>
        <p:spPr>
          <a:xfrm>
            <a:off x="12784965" y="7353300"/>
            <a:ext cx="3903633" cy="1002710"/>
          </a:xfrm>
          <a:prstGeom prst="rect">
            <a:avLst/>
          </a:prstGeom>
        </p:spPr>
        <p:txBody>
          <a:bodyPr wrap="none">
            <a:spAutoFit/>
          </a:bodyPr>
          <a:lstStyle/>
          <a:p>
            <a:pPr algn="ctr">
              <a:lnSpc>
                <a:spcPct val="150000"/>
              </a:lnSpc>
            </a:pPr>
            <a:r>
              <a:rPr lang="vi-VN" sz="4500" b="1">
                <a:solidFill>
                  <a:srgbClr val="FF0000"/>
                </a:solidFill>
              </a:rPr>
              <a:t>d. ngạc nhiên</a:t>
            </a:r>
            <a:endParaRPr lang="vi-VN" sz="4500" dirty="0">
              <a:solidFill>
                <a:srgbClr val="FF0000"/>
              </a:solidFill>
            </a:endParaRPr>
          </a:p>
        </p:txBody>
      </p:sp>
    </p:spTree>
    <p:extLst>
      <p:ext uri="{BB962C8B-B14F-4D97-AF65-F5344CB8AC3E}">
        <p14:creationId xmlns:p14="http://schemas.microsoft.com/office/powerpoint/2010/main" val="3820847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9EDD91D-9A8C-C7C6-FDF0-31EF41181628}"/>
              </a:ext>
            </a:extLst>
          </p:cNvPr>
          <p:cNvGrpSpPr/>
          <p:nvPr/>
        </p:nvGrpSpPr>
        <p:grpSpPr>
          <a:xfrm>
            <a:off x="68699" y="9144"/>
            <a:ext cx="2848237" cy="719916"/>
            <a:chOff x="2906492" y="616899"/>
            <a:chExt cx="3350093" cy="629993"/>
          </a:xfrm>
          <a:solidFill>
            <a:schemeClr val="accent6">
              <a:lumMod val="40000"/>
              <a:lumOff val="60000"/>
            </a:schemeClr>
          </a:solidFill>
        </p:grpSpPr>
        <p:sp>
          <p:nvSpPr>
            <p:cNvPr id="28" name="Rounded Rectangle 8">
              <a:extLst>
                <a:ext uri="{FF2B5EF4-FFF2-40B4-BE49-F238E27FC236}">
                  <a16:creationId xmlns:a16="http://schemas.microsoft.com/office/drawing/2014/main" id="{F3DE1EF4-BE1F-EAE8-73EE-EE032B5CE9CD}"/>
                </a:ext>
              </a:extLst>
            </p:cNvPr>
            <p:cNvSpPr/>
            <p:nvPr/>
          </p:nvSpPr>
          <p:spPr>
            <a:xfrm>
              <a:off x="2943549" y="693066"/>
              <a:ext cx="3313036" cy="511003"/>
            </a:xfrm>
            <a:prstGeom prst="roundRect">
              <a:avLst>
                <a:gd name="adj" fmla="val 18361"/>
              </a:avLst>
            </a:prstGeom>
            <a:grpFill/>
          </p:spPr>
          <p:txBody>
            <a:bodyPr wrap="square">
              <a:spAutoFit/>
            </a:bodyPr>
            <a:lstStyle/>
            <a:p>
              <a:pPr algn="r">
                <a:defRPr/>
              </a:pPr>
              <a:r>
                <a:rPr lang="en-US" altLang="zh-CN" sz="2800" b="1" kern="0" dirty="0" err="1">
                  <a:solidFill>
                    <a:srgbClr val="FF0000"/>
                  </a:solidFill>
                  <a:ea typeface="inpin heiti" charset="-122"/>
                  <a:cs typeface="Calibri" panose="020F0502020204030204" pitchFamily="34" charset="0"/>
                </a:rPr>
                <a:t>Luyện</a:t>
              </a:r>
              <a:r>
                <a:rPr lang="en-US" altLang="zh-CN" sz="2800" b="1" kern="0" dirty="0">
                  <a:solidFill>
                    <a:srgbClr val="FF0000"/>
                  </a:solidFill>
                  <a:ea typeface="inpin heiti" charset="-122"/>
                  <a:cs typeface="Calibri" panose="020F0502020204030204" pitchFamily="34" charset="0"/>
                </a:rPr>
                <a:t> </a:t>
              </a:r>
              <a:r>
                <a:rPr lang="en-US" altLang="zh-CN" sz="2800" b="1" kern="0" dirty="0" err="1">
                  <a:solidFill>
                    <a:srgbClr val="FF0000"/>
                  </a:solidFill>
                  <a:ea typeface="inpin heiti" charset="-122"/>
                  <a:cs typeface="Calibri" panose="020F0502020204030204" pitchFamily="34" charset="0"/>
                </a:rPr>
                <a:t>đọc</a:t>
              </a:r>
              <a:r>
                <a:rPr lang="en-US" altLang="zh-CN" sz="2800" b="1" kern="0" dirty="0">
                  <a:solidFill>
                    <a:srgbClr val="FF0000"/>
                  </a:solidFill>
                  <a:ea typeface="inpin heiti" charset="-122"/>
                  <a:cs typeface="Calibri" panose="020F0502020204030204" pitchFamily="34" charset="0"/>
                </a:rPr>
                <a:t> </a:t>
              </a:r>
              <a:r>
                <a:rPr lang="en-US" altLang="zh-CN" sz="2800" b="1" kern="0" dirty="0" err="1">
                  <a:solidFill>
                    <a:srgbClr val="FF0000"/>
                  </a:solidFill>
                  <a:ea typeface="inpin heiti" charset="-122"/>
                  <a:cs typeface="Calibri" panose="020F0502020204030204" pitchFamily="34" charset="0"/>
                </a:rPr>
                <a:t>lại</a:t>
              </a:r>
              <a:endParaRPr lang="en-US" altLang="zh-CN" sz="2800" b="1" kern="0" dirty="0">
                <a:solidFill>
                  <a:srgbClr val="FF0000"/>
                </a:solidFill>
                <a:ea typeface="inpin heiti" charset="-122"/>
                <a:cs typeface="Calibri" panose="020F0502020204030204" pitchFamily="34" charset="0"/>
              </a:endParaRPr>
            </a:p>
          </p:txBody>
        </p:sp>
        <p:pic>
          <p:nvPicPr>
            <p:cNvPr id="29" name="Picture 28">
              <a:extLst>
                <a:ext uri="{FF2B5EF4-FFF2-40B4-BE49-F238E27FC236}">
                  <a16:creationId xmlns:a16="http://schemas.microsoft.com/office/drawing/2014/main" id="{F8B4E47C-F538-E65B-1D4F-05F3EEACBFFC}"/>
                </a:ext>
              </a:extLst>
            </p:cNvPr>
            <p:cNvPicPr>
              <a:picLocks noChangeAspect="1"/>
            </p:cNvPicPr>
            <p:nvPr/>
          </p:nvPicPr>
          <p:blipFill>
            <a:blip r:embed="rId2"/>
            <a:stretch>
              <a:fillRect/>
            </a:stretch>
          </p:blipFill>
          <p:spPr>
            <a:xfrm rot="16200000">
              <a:off x="2944891" y="578500"/>
              <a:ext cx="629993" cy="706791"/>
            </a:xfrm>
            <a:prstGeom prst="rect">
              <a:avLst/>
            </a:prstGeom>
            <a:grpFill/>
          </p:spPr>
        </p:pic>
      </p:grpSp>
      <p:sp>
        <p:nvSpPr>
          <p:cNvPr id="30" name="TextBox 29">
            <a:extLst>
              <a:ext uri="{FF2B5EF4-FFF2-40B4-BE49-F238E27FC236}">
                <a16:creationId xmlns:a16="http://schemas.microsoft.com/office/drawing/2014/main" id="{83DE1F8B-C43D-4B7A-8155-BEAC33AC1D49}"/>
              </a:ext>
            </a:extLst>
          </p:cNvPr>
          <p:cNvSpPr txBox="1"/>
          <p:nvPr/>
        </p:nvSpPr>
        <p:spPr>
          <a:xfrm>
            <a:off x="1319370" y="1123118"/>
            <a:ext cx="9904557" cy="5934381"/>
          </a:xfrm>
          <a:prstGeom prst="rect">
            <a:avLst/>
          </a:prstGeom>
          <a:noFill/>
        </p:spPr>
        <p:txBody>
          <a:bodyPr wrap="square" rtlCol="0">
            <a:spAutoFit/>
          </a:bodyPr>
          <a:lstStyle/>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Bố đang ngồi trước máy tính, mặt đăm chiêu.</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Bố ơi…</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Bố nhìn hai chị em.</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Hai chị em sao thế?</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Chúng con…</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Chúc mừng sinh nhật bố!</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Hai chị em hồi hộp nhìn bố. Bố ngạc nhiên mở quà, đọc chăm chú. Rồi bố cười giòn giã:</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Ngạc nhiên chưa? Hai chị em tặng bố. Còn tiết lộ bí mật bố nấu ăn không ngon nữa.</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Chị nhìn em. Em nhìn chị. Cả hai nhìn tấm thiệp. Thôi, quên xóa dòng “Nấu ăn không ngon rồi”. Mắt chị rơm rớm. Nhưng bố đã choàng tay ôm hai chị em vào lòng:</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 Cảm ơn hai con. Đây là món quà đặc biệt nhất bố được nhận đấy. Bố muốn thêm một ý nữa là: Bố rất yêu các con.</a:t>
            </a:r>
          </a:p>
          <a:p>
            <a:pPr algn="just">
              <a:lnSpc>
                <a:spcPct val="90000"/>
              </a:lnSpc>
              <a:spcBef>
                <a:spcPts val="1000"/>
              </a:spcBef>
              <a:defRPr/>
            </a:pP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cs typeface="Arial" panose="020B0604020202020204" pitchFamily="34" charset="0"/>
              </a:rPr>
              <a:t>Ừ nhỉ, sao cả hai chị em đều quên. Ba bố con cười vang cả nhà.</a:t>
            </a: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4562856" y="267395"/>
            <a:ext cx="406908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MÓN QUÀ ĐẶC BIỆT</a:t>
            </a:r>
          </a:p>
        </p:txBody>
      </p:sp>
      <p:pic>
        <p:nvPicPr>
          <p:cNvPr id="9" name="Picture 8">
            <a:extLst>
              <a:ext uri="{FF2B5EF4-FFF2-40B4-BE49-F238E27FC236}">
                <a16:creationId xmlns:a16="http://schemas.microsoft.com/office/drawing/2014/main" id="{F4E6B08A-B4BA-45EF-A29C-7A3FB6368C1E}"/>
              </a:ext>
            </a:extLst>
          </p:cNvPr>
          <p:cNvPicPr>
            <a:picLocks noChangeAspect="1"/>
          </p:cNvPicPr>
          <p:nvPr/>
        </p:nvPicPr>
        <p:blipFill>
          <a:blip r:embed="rId3" cstate="print">
            <a:extLst>
              <a:ext uri="{28A0092B-C50C-407E-A947-70E740481C1C}">
                <a14:useLocalDpi xmlns:a14="http://schemas.microsoft.com/office/drawing/2010/main" val="0"/>
              </a:ext>
            </a:extLst>
          </a:blip>
          <a:srcRect t="14324" b="14324"/>
          <a:stretch>
            <a:fillRect/>
          </a:stretch>
        </p:blipFill>
        <p:spPr>
          <a:xfrm>
            <a:off x="809613" y="1046328"/>
            <a:ext cx="717435" cy="608183"/>
          </a:xfrm>
          <a:prstGeom prst="rect">
            <a:avLst/>
          </a:prstGeom>
        </p:spPr>
      </p:pic>
    </p:spTree>
    <p:extLst>
      <p:ext uri="{BB962C8B-B14F-4D97-AF65-F5344CB8AC3E}">
        <p14:creationId xmlns:p14="http://schemas.microsoft.com/office/powerpoint/2010/main" val="2939736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51222359"/>
</p:tagLst>
</file>

<file path=ppt/theme/theme1.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4364</TotalTime>
  <Words>947</Words>
  <Application>Microsoft Office PowerPoint</Application>
  <PresentationFormat>Widescreen</PresentationFormat>
  <Paragraphs>77</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Coiny</vt:lpstr>
      <vt:lpstr>inpin heiti</vt:lpstr>
      <vt:lpstr>站酷快乐体2016修订版</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168</cp:revision>
  <dcterms:created xsi:type="dcterms:W3CDTF">2021-09-06T18:07:14Z</dcterms:created>
  <dcterms:modified xsi:type="dcterms:W3CDTF">2025-11-26T02:24:46Z</dcterms:modified>
</cp:coreProperties>
</file>