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14" r:id="rId1"/>
  </p:sldMasterIdLst>
  <p:notesMasterIdLst>
    <p:notesMasterId r:id="rId24"/>
  </p:notesMasterIdLst>
  <p:sldIdLst>
    <p:sldId id="321" r:id="rId2"/>
    <p:sldId id="307" r:id="rId3"/>
    <p:sldId id="259" r:id="rId4"/>
    <p:sldId id="261" r:id="rId5"/>
    <p:sldId id="260" r:id="rId6"/>
    <p:sldId id="408" r:id="rId7"/>
    <p:sldId id="310" r:id="rId8"/>
    <p:sldId id="343" r:id="rId9"/>
    <p:sldId id="414" r:id="rId10"/>
    <p:sldId id="885" r:id="rId11"/>
    <p:sldId id="413" r:id="rId12"/>
    <p:sldId id="412" r:id="rId13"/>
    <p:sldId id="415" r:id="rId14"/>
    <p:sldId id="875" r:id="rId15"/>
    <p:sldId id="876" r:id="rId16"/>
    <p:sldId id="877" r:id="rId17"/>
    <p:sldId id="372" r:id="rId18"/>
    <p:sldId id="879" r:id="rId19"/>
    <p:sldId id="880" r:id="rId20"/>
    <p:sldId id="878" r:id="rId21"/>
    <p:sldId id="884" r:id="rId22"/>
    <p:sldId id="368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89B7D"/>
    <a:srgbClr val="D2E2B4"/>
    <a:srgbClr val="EEF41E"/>
    <a:srgbClr val="000099"/>
    <a:srgbClr val="0000CC"/>
    <a:srgbClr val="84CAE0"/>
    <a:srgbClr val="C8E7F1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1" d="100"/>
          <a:sy n="71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12-23T03:10:47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6668 17004 0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84499A-1640-4295-8554-16C38D7D8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35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FA4859-EDD5-4C62-84B3-D81B4F422A60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5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altLang="zh-CN" sz="1200">
                <a:solidFill>
                  <a:prstClr val="black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59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eaLnBrk="1" hangingPunct="1"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 eaLnBrk="1" hangingPunct="1">
                <a:defRPr/>
              </a:pPr>
              <a:t>6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6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Google Shape;8192;g9fe1004dc8_0_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2339" name="Google Shape;8193;g9fe1004dc8_0_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Google Shape;8192;g9fe1004dc8_0_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2339" name="Google Shape;8193;g9fe1004dc8_0_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5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Google Shape;8192;g9fe1004dc8_0_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2339" name="Google Shape;8193;g9fe1004dc8_0_0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Google Shape;8884;g5403dfd5a5_0_93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73059" name="Google Shape;8885;g5403dfd5a5_0_933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3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DED9EE0-71F4-4E1F-A071-2BD74110386F}" type="datetimeFigureOut">
              <a:rPr lang="en-US" smtClean="0"/>
              <a:pPr>
                <a:defRPr/>
              </a:pPr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5F402-D3FB-4F7C-B7EC-FFA9196F75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964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1C719D-5E45-4A30-B167-337F04C0D836}" type="datetimeFigureOut">
              <a:rPr lang="en-US" smtClean="0"/>
              <a:pPr>
                <a:defRPr/>
              </a:pPr>
              <a:t>25/11/2025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1A44D-2ED7-4438-B596-C3CDEC05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3254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332EF6-520E-4A23-BB82-EA03C49AA765}" type="datetimeFigureOut">
              <a:rPr lang="en-US" smtClean="0"/>
              <a:pPr>
                <a:defRPr/>
              </a:pPr>
              <a:t>25/11/2025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72D40-FEB1-469D-A6AD-7C94F233D2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436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290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>
                <a:solidFill>
                  <a:srgbClr val="FFFFFF"/>
                </a:solidFill>
                <a:latin typeface="Calibri" panose="020F0502020204030204" pitchFamily="34" charset="0"/>
              </a:rPr>
              <a:t>Contents_N</a:t>
            </a:r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31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77518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9795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02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0E8F7-1B6B-449C-B6B3-EAE98BBAEB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0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5" r:id="rId1"/>
    <p:sldLayoutId id="2147486716" r:id="rId2"/>
    <p:sldLayoutId id="2147486721" r:id="rId3"/>
    <p:sldLayoutId id="2147486769" r:id="rId4"/>
    <p:sldLayoutId id="2147486770" r:id="rId5"/>
    <p:sldLayoutId id="2147486771" r:id="rId6"/>
    <p:sldLayoutId id="2147486772" r:id="rId7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emf"/><Relationship Id="rId3" Type="http://schemas.microsoft.com/office/2007/relationships/media" Target="../media/media2.mp3"/><Relationship Id="rId21" Type="http://schemas.openxmlformats.org/officeDocument/2006/relationships/image" Target="../media/image15.png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emf"/><Relationship Id="rId10" Type="http://schemas.openxmlformats.org/officeDocument/2006/relationships/image" Target="../media/image5.png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2.emf"/><Relationship Id="rId10" Type="http://schemas.openxmlformats.org/officeDocument/2006/relationships/image" Target="../media/image5.png"/><Relationship Id="rId19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ChangeArrowheads="1"/>
          </p:cNvSpPr>
          <p:nvPr/>
        </p:nvSpPr>
        <p:spPr bwMode="auto">
          <a:xfrm>
            <a:off x="2863031" y="1524000"/>
            <a:ext cx="6229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TIẾNG VIỆT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TUẦN 8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45A3B-E1F5-679C-98A5-CD58350E982B}"/>
              </a:ext>
            </a:extLst>
          </p:cNvPr>
          <p:cNvSpPr txBox="1"/>
          <p:nvPr/>
        </p:nvSpPr>
        <p:spPr>
          <a:xfrm>
            <a:off x="2817557" y="3276600"/>
            <a:ext cx="67818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THƯ VIỆN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CÂU CẢM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37037-4177-E0B9-ACC5-4D966A766005}"/>
              </a:ext>
            </a:extLst>
          </p:cNvPr>
          <p:cNvSpPr txBox="1"/>
          <p:nvPr/>
        </p:nvSpPr>
        <p:spPr>
          <a:xfrm>
            <a:off x="4369171" y="2568714"/>
            <a:ext cx="321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BD66032-ECAC-575C-6536-844240F0C5FF}"/>
              </a:ext>
            </a:extLst>
          </p:cNvPr>
          <p:cNvGrpSpPr/>
          <p:nvPr/>
        </p:nvGrpSpPr>
        <p:grpSpPr>
          <a:xfrm flipH="1">
            <a:off x="5334000" y="3956801"/>
            <a:ext cx="1875627" cy="2433908"/>
            <a:chOff x="10081587" y="2304414"/>
            <a:chExt cx="2014077" cy="339065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0FDE77A-3CCA-E9E9-0D60-FAFA79D638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3CBE5EA4-351A-65E0-56E0-B385F17AE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FBE4CCD-B736-B17A-18A2-434BB0DD2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77" y="1069098"/>
            <a:ext cx="7014212" cy="288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72112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Google Shape;8200;p39"/>
          <p:cNvSpPr/>
          <p:nvPr/>
        </p:nvSpPr>
        <p:spPr>
          <a:xfrm>
            <a:off x="10239375" y="5907088"/>
            <a:ext cx="752475" cy="600075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01" name="Google Shape;8201;p39"/>
          <p:cNvSpPr/>
          <p:nvPr/>
        </p:nvSpPr>
        <p:spPr>
          <a:xfrm>
            <a:off x="7596188" y="6526213"/>
            <a:ext cx="1617662" cy="406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4" name="Google Shape;8244;p39"/>
          <p:cNvSpPr/>
          <p:nvPr/>
        </p:nvSpPr>
        <p:spPr>
          <a:xfrm>
            <a:off x="11277600" y="5153025"/>
            <a:ext cx="671513" cy="75406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6" name="Google Shape;8246;p39"/>
          <p:cNvSpPr/>
          <p:nvPr/>
        </p:nvSpPr>
        <p:spPr>
          <a:xfrm>
            <a:off x="11510963" y="4305300"/>
            <a:ext cx="681037" cy="1319213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1" name="Google Shape;8251;p39"/>
          <p:cNvSpPr/>
          <p:nvPr/>
        </p:nvSpPr>
        <p:spPr>
          <a:xfrm>
            <a:off x="11626850" y="0"/>
            <a:ext cx="176213" cy="577850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6" name="Google Shape;8256;p39"/>
          <p:cNvSpPr/>
          <p:nvPr/>
        </p:nvSpPr>
        <p:spPr>
          <a:xfrm>
            <a:off x="10012363" y="6111875"/>
            <a:ext cx="2179637" cy="820738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8" name="Google Shape;8258;p39"/>
          <p:cNvSpPr/>
          <p:nvPr/>
        </p:nvSpPr>
        <p:spPr>
          <a:xfrm>
            <a:off x="8505825" y="6354763"/>
            <a:ext cx="1508125" cy="577850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219200" y="343894"/>
            <a:ext cx="864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E67D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Xếp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ngữ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vào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thích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hợp</a:t>
            </a:r>
            <a:endParaRPr lang="en-US" altLang="vi-VN" sz="2800" kern="0" dirty="0">
              <a:solidFill>
                <a:srgbClr val="0033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8D579-7BDE-4D22-CCD0-36C94C4A7E4A}"/>
              </a:ext>
            </a:extLst>
          </p:cNvPr>
          <p:cNvSpPr txBox="1"/>
          <p:nvPr/>
        </p:nvSpPr>
        <p:spPr>
          <a:xfrm>
            <a:off x="1524000" y="1676400"/>
            <a:ext cx="205740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32987-E00D-88CA-67C7-7BE35BB1D7DE}"/>
              </a:ext>
            </a:extLst>
          </p:cNvPr>
          <p:cNvSpPr txBox="1"/>
          <p:nvPr/>
        </p:nvSpPr>
        <p:spPr>
          <a:xfrm>
            <a:off x="4308158" y="1683360"/>
            <a:ext cx="2170324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thẻ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viện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3278F-EAB7-9837-9747-C4A876E54ECF}"/>
              </a:ext>
            </a:extLst>
          </p:cNvPr>
          <p:cNvSpPr txBox="1"/>
          <p:nvPr/>
        </p:nvSpPr>
        <p:spPr>
          <a:xfrm>
            <a:off x="7104252" y="1683360"/>
            <a:ext cx="341134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phiếu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A9D90-1756-F2C2-0BB9-7F8683BCF852}"/>
              </a:ext>
            </a:extLst>
          </p:cNvPr>
          <p:cNvSpPr txBox="1"/>
          <p:nvPr/>
        </p:nvSpPr>
        <p:spPr>
          <a:xfrm>
            <a:off x="1542361" y="2624711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7FF9B-4F0F-4CFE-4721-8850D0379EF3}"/>
              </a:ext>
            </a:extLst>
          </p:cNvPr>
          <p:cNvSpPr txBox="1"/>
          <p:nvPr/>
        </p:nvSpPr>
        <p:spPr>
          <a:xfrm>
            <a:off x="3733800" y="2552700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E0C2C-67ED-A6B3-5350-C8636DC93AD4}"/>
              </a:ext>
            </a:extLst>
          </p:cNvPr>
          <p:cNvSpPr txBox="1"/>
          <p:nvPr/>
        </p:nvSpPr>
        <p:spPr>
          <a:xfrm>
            <a:off x="5674813" y="2589497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4C5D7-C8ED-1D56-8A31-F9C2434EC163}"/>
              </a:ext>
            </a:extLst>
          </p:cNvPr>
          <p:cNvSpPr txBox="1"/>
          <p:nvPr/>
        </p:nvSpPr>
        <p:spPr>
          <a:xfrm>
            <a:off x="7979174" y="2589497"/>
            <a:ext cx="2536426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7021F8-04D4-BCE5-EBCE-57F498C4B0F9}"/>
              </a:ext>
            </a:extLst>
          </p:cNvPr>
          <p:cNvSpPr txBox="1"/>
          <p:nvPr/>
        </p:nvSpPr>
        <p:spPr>
          <a:xfrm>
            <a:off x="1542361" y="3471766"/>
            <a:ext cx="20390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C0D971-AE2B-03C0-9CAF-6957C6E0BFE8}"/>
              </a:ext>
            </a:extLst>
          </p:cNvPr>
          <p:cNvSpPr txBox="1"/>
          <p:nvPr/>
        </p:nvSpPr>
        <p:spPr>
          <a:xfrm>
            <a:off x="3924295" y="3471766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báo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862F0-A160-1985-E3BE-65C002D2F2B2}"/>
              </a:ext>
            </a:extLst>
          </p:cNvPr>
          <p:cNvSpPr txBox="1"/>
          <p:nvPr/>
        </p:nvSpPr>
        <p:spPr>
          <a:xfrm>
            <a:off x="5803401" y="3470805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7A613-F643-BE3D-F8A9-7497114AA178}"/>
              </a:ext>
            </a:extLst>
          </p:cNvPr>
          <p:cNvSpPr txBox="1"/>
          <p:nvPr/>
        </p:nvSpPr>
        <p:spPr>
          <a:xfrm>
            <a:off x="7857403" y="3482257"/>
            <a:ext cx="105799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15F0F-56F6-96B7-C0A9-447FF5450CC5}"/>
              </a:ext>
            </a:extLst>
          </p:cNvPr>
          <p:cNvSpPr txBox="1"/>
          <p:nvPr/>
        </p:nvSpPr>
        <p:spPr>
          <a:xfrm>
            <a:off x="9449122" y="3470805"/>
            <a:ext cx="94978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trả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1FACF-76D3-977B-1EDD-9D17707D81A2}"/>
              </a:ext>
            </a:extLst>
          </p:cNvPr>
          <p:cNvGrpSpPr/>
          <p:nvPr/>
        </p:nvGrpSpPr>
        <p:grpSpPr>
          <a:xfrm>
            <a:off x="2118981" y="4711696"/>
            <a:ext cx="1933920" cy="1482457"/>
            <a:chOff x="2257080" y="4602719"/>
            <a:chExt cx="1933920" cy="14824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79007235-5F20-2C31-C263-00C1D7EE8B85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799B9C-DA45-A87D-80A2-5BEDC4ED3846}"/>
                </a:ext>
              </a:extLst>
            </p:cNvPr>
            <p:cNvSpPr txBox="1"/>
            <p:nvPr/>
          </p:nvSpPr>
          <p:spPr>
            <a:xfrm>
              <a:off x="2514600" y="4942787"/>
              <a:ext cx="1476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Người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C194D-EA0A-0FBF-F750-30A3EECE2D5C}"/>
              </a:ext>
            </a:extLst>
          </p:cNvPr>
          <p:cNvGrpSpPr/>
          <p:nvPr/>
        </p:nvGrpSpPr>
        <p:grpSpPr>
          <a:xfrm>
            <a:off x="5123906" y="4721798"/>
            <a:ext cx="2191440" cy="1482457"/>
            <a:chOff x="2257080" y="4602719"/>
            <a:chExt cx="2191440" cy="1482457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7D5C2DB3-1DA2-B7FB-8F77-761658E9CF6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3A01A5-DBAD-1632-FAA7-329A63CBFE67}"/>
                </a:ext>
              </a:extLst>
            </p:cNvPr>
            <p:cNvSpPr txBox="1"/>
            <p:nvPr/>
          </p:nvSpPr>
          <p:spPr>
            <a:xfrm>
              <a:off x="2514600" y="4942787"/>
              <a:ext cx="1933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Đồ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vật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31370E-21B9-985C-4E6A-82ADD9634BE7}"/>
              </a:ext>
            </a:extLst>
          </p:cNvPr>
          <p:cNvGrpSpPr/>
          <p:nvPr/>
        </p:nvGrpSpPr>
        <p:grpSpPr>
          <a:xfrm>
            <a:off x="7979174" y="4640870"/>
            <a:ext cx="2615103" cy="1482457"/>
            <a:chOff x="2257080" y="4602719"/>
            <a:chExt cx="1986114" cy="1482457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5201DF09-3304-AB44-2B3C-3713E70CA30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D7623E-A60B-4B3D-5DD5-20862B8134AA}"/>
                </a:ext>
              </a:extLst>
            </p:cNvPr>
            <p:cNvSpPr txBox="1"/>
            <p:nvPr/>
          </p:nvSpPr>
          <p:spPr>
            <a:xfrm>
              <a:off x="2449120" y="4942388"/>
              <a:ext cx="1794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Hoạt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động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B6ADF666-DDC6-52AF-5E02-7049F470C325}"/>
              </a:ext>
            </a:extLst>
          </p:cNvPr>
          <p:cNvCxnSpPr>
            <a:cxnSpLocks/>
          </p:cNvCxnSpPr>
          <p:nvPr/>
        </p:nvCxnSpPr>
        <p:spPr>
          <a:xfrm>
            <a:off x="2118981" y="788622"/>
            <a:ext cx="2329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6">
            <a:extLst>
              <a:ext uri="{FF2B5EF4-FFF2-40B4-BE49-F238E27FC236}">
                <a16:creationId xmlns:a16="http://schemas.microsoft.com/office/drawing/2014/main" id="{5608B5A9-2571-BFC2-0BA8-190A18882760}"/>
              </a:ext>
            </a:extLst>
          </p:cNvPr>
          <p:cNvCxnSpPr>
            <a:cxnSpLocks/>
          </p:cNvCxnSpPr>
          <p:nvPr/>
        </p:nvCxnSpPr>
        <p:spPr>
          <a:xfrm flipV="1">
            <a:off x="6204333" y="788622"/>
            <a:ext cx="3009517" cy="22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238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3477 -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7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01654 -0.55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275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01146 -0.53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26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01524 -0.00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5733 0.006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72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36198 0.107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5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03372 0.1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68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03984 0.13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6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162 L 0.18047 0.12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9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62 L 0.23828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122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62 0.00394 L -0.21237 0.5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243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59974 0.12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645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4909 0.1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650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06784 0.11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58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03893 0.11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Google Shape;8200;p39"/>
          <p:cNvSpPr/>
          <p:nvPr/>
        </p:nvSpPr>
        <p:spPr>
          <a:xfrm>
            <a:off x="10239375" y="5907088"/>
            <a:ext cx="752475" cy="600075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01" name="Google Shape;8201;p39"/>
          <p:cNvSpPr/>
          <p:nvPr/>
        </p:nvSpPr>
        <p:spPr>
          <a:xfrm>
            <a:off x="7596188" y="6526213"/>
            <a:ext cx="1617662" cy="406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4" name="Google Shape;8244;p39"/>
          <p:cNvSpPr/>
          <p:nvPr/>
        </p:nvSpPr>
        <p:spPr>
          <a:xfrm>
            <a:off x="11277600" y="5153025"/>
            <a:ext cx="671513" cy="75406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6" name="Google Shape;8246;p39"/>
          <p:cNvSpPr/>
          <p:nvPr/>
        </p:nvSpPr>
        <p:spPr>
          <a:xfrm>
            <a:off x="11510963" y="4305300"/>
            <a:ext cx="681037" cy="1319213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1" name="Google Shape;8251;p39"/>
          <p:cNvSpPr/>
          <p:nvPr/>
        </p:nvSpPr>
        <p:spPr>
          <a:xfrm>
            <a:off x="11626850" y="0"/>
            <a:ext cx="176213" cy="577850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6" name="Google Shape;8256;p39"/>
          <p:cNvSpPr/>
          <p:nvPr/>
        </p:nvSpPr>
        <p:spPr>
          <a:xfrm>
            <a:off x="10012363" y="6111875"/>
            <a:ext cx="2179637" cy="820738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8" name="Google Shape;8258;p39"/>
          <p:cNvSpPr/>
          <p:nvPr/>
        </p:nvSpPr>
        <p:spPr>
          <a:xfrm>
            <a:off x="8505825" y="6354763"/>
            <a:ext cx="1508125" cy="577850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295400" y="307386"/>
            <a:ext cx="864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E67D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Xếp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ngữ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vào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thích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hợp</a:t>
            </a:r>
            <a:endParaRPr lang="en-US" altLang="vi-VN" sz="2800" kern="0" dirty="0">
              <a:solidFill>
                <a:srgbClr val="0033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7" name="Đường nối Thẳng 6"/>
          <p:cNvCxnSpPr>
            <a:cxnSpLocks/>
          </p:cNvCxnSpPr>
          <p:nvPr/>
        </p:nvCxnSpPr>
        <p:spPr>
          <a:xfrm>
            <a:off x="2135932" y="760124"/>
            <a:ext cx="2329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Đường nối Thẳng 6"/>
          <p:cNvCxnSpPr>
            <a:cxnSpLocks/>
          </p:cNvCxnSpPr>
          <p:nvPr/>
        </p:nvCxnSpPr>
        <p:spPr>
          <a:xfrm flipV="1">
            <a:off x="6221284" y="760124"/>
            <a:ext cx="3009517" cy="22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E8D579-7BDE-4D22-CCD0-36C94C4A7E4A}"/>
              </a:ext>
            </a:extLst>
          </p:cNvPr>
          <p:cNvSpPr txBox="1"/>
          <p:nvPr/>
        </p:nvSpPr>
        <p:spPr>
          <a:xfrm>
            <a:off x="7883563" y="2641159"/>
            <a:ext cx="205740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32987-E00D-88CA-67C7-7BE35BB1D7DE}"/>
              </a:ext>
            </a:extLst>
          </p:cNvPr>
          <p:cNvSpPr txBox="1"/>
          <p:nvPr/>
        </p:nvSpPr>
        <p:spPr>
          <a:xfrm>
            <a:off x="4458180" y="2649950"/>
            <a:ext cx="2170324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thẻ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viện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3278F-EAB7-9837-9747-C4A876E54ECF}"/>
              </a:ext>
            </a:extLst>
          </p:cNvPr>
          <p:cNvSpPr txBox="1"/>
          <p:nvPr/>
        </p:nvSpPr>
        <p:spPr>
          <a:xfrm>
            <a:off x="3924596" y="5153025"/>
            <a:ext cx="341134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phiếu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A9D90-1756-F2C2-0BB9-7F8683BCF852}"/>
              </a:ext>
            </a:extLst>
          </p:cNvPr>
          <p:cNvSpPr txBox="1"/>
          <p:nvPr/>
        </p:nvSpPr>
        <p:spPr>
          <a:xfrm>
            <a:off x="4200831" y="4419172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7FF9B-4F0F-4CFE-4721-8850D0379EF3}"/>
              </a:ext>
            </a:extLst>
          </p:cNvPr>
          <p:cNvSpPr txBox="1"/>
          <p:nvPr/>
        </p:nvSpPr>
        <p:spPr>
          <a:xfrm>
            <a:off x="8150910" y="3483412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E0C2C-67ED-A6B3-5350-C8636DC93AD4}"/>
              </a:ext>
            </a:extLst>
          </p:cNvPr>
          <p:cNvSpPr txBox="1"/>
          <p:nvPr/>
        </p:nvSpPr>
        <p:spPr>
          <a:xfrm>
            <a:off x="4646948" y="3564892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4C5D7-C8ED-1D56-8A31-F9C2434EC163}"/>
              </a:ext>
            </a:extLst>
          </p:cNvPr>
          <p:cNvSpPr txBox="1"/>
          <p:nvPr/>
        </p:nvSpPr>
        <p:spPr>
          <a:xfrm>
            <a:off x="1140345" y="2682733"/>
            <a:ext cx="2536426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7021F8-04D4-BCE5-EBCE-57F498C4B0F9}"/>
              </a:ext>
            </a:extLst>
          </p:cNvPr>
          <p:cNvSpPr txBox="1"/>
          <p:nvPr/>
        </p:nvSpPr>
        <p:spPr>
          <a:xfrm>
            <a:off x="1389038" y="3555778"/>
            <a:ext cx="20390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C0D971-AE2B-03C0-9CAF-6957C6E0BFE8}"/>
              </a:ext>
            </a:extLst>
          </p:cNvPr>
          <p:cNvSpPr txBox="1"/>
          <p:nvPr/>
        </p:nvSpPr>
        <p:spPr>
          <a:xfrm>
            <a:off x="5863633" y="4403675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báo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862F0-A160-1985-E3BE-65C002D2F2B2}"/>
              </a:ext>
            </a:extLst>
          </p:cNvPr>
          <p:cNvSpPr txBox="1"/>
          <p:nvPr/>
        </p:nvSpPr>
        <p:spPr>
          <a:xfrm>
            <a:off x="1512163" y="4445356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7A613-F643-BE3D-F8A9-7497114AA178}"/>
              </a:ext>
            </a:extLst>
          </p:cNvPr>
          <p:cNvSpPr txBox="1"/>
          <p:nvPr/>
        </p:nvSpPr>
        <p:spPr>
          <a:xfrm>
            <a:off x="7908142" y="4332859"/>
            <a:ext cx="105799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15F0F-56F6-96B7-C0A9-447FF5450CC5}"/>
              </a:ext>
            </a:extLst>
          </p:cNvPr>
          <p:cNvSpPr txBox="1"/>
          <p:nvPr/>
        </p:nvSpPr>
        <p:spPr>
          <a:xfrm>
            <a:off x="9198507" y="4340205"/>
            <a:ext cx="94978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trả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1FACF-76D3-977B-1EDD-9D17707D81A2}"/>
              </a:ext>
            </a:extLst>
          </p:cNvPr>
          <p:cNvGrpSpPr/>
          <p:nvPr/>
        </p:nvGrpSpPr>
        <p:grpSpPr>
          <a:xfrm>
            <a:off x="1490508" y="1064820"/>
            <a:ext cx="1933920" cy="1482457"/>
            <a:chOff x="2257080" y="4602719"/>
            <a:chExt cx="1933920" cy="14824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79007235-5F20-2C31-C263-00C1D7EE8B85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799B9C-DA45-A87D-80A2-5BEDC4ED3846}"/>
                </a:ext>
              </a:extLst>
            </p:cNvPr>
            <p:cNvSpPr txBox="1"/>
            <p:nvPr/>
          </p:nvSpPr>
          <p:spPr>
            <a:xfrm>
              <a:off x="2514600" y="4942787"/>
              <a:ext cx="1476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Người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C194D-EA0A-0FBF-F750-30A3EECE2D5C}"/>
              </a:ext>
            </a:extLst>
          </p:cNvPr>
          <p:cNvGrpSpPr/>
          <p:nvPr/>
        </p:nvGrpSpPr>
        <p:grpSpPr>
          <a:xfrm>
            <a:off x="4619406" y="1099423"/>
            <a:ext cx="2191440" cy="1482457"/>
            <a:chOff x="2257080" y="4602719"/>
            <a:chExt cx="2191440" cy="1482457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7D5C2DB3-1DA2-B7FB-8F77-761658E9CF6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3A01A5-DBAD-1632-FAA7-329A63CBFE67}"/>
                </a:ext>
              </a:extLst>
            </p:cNvPr>
            <p:cNvSpPr txBox="1"/>
            <p:nvPr/>
          </p:nvSpPr>
          <p:spPr>
            <a:xfrm>
              <a:off x="2514600" y="4942787"/>
              <a:ext cx="1933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Đồ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vật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31370E-21B9-985C-4E6A-82ADD9634BE7}"/>
              </a:ext>
            </a:extLst>
          </p:cNvPr>
          <p:cNvGrpSpPr/>
          <p:nvPr/>
        </p:nvGrpSpPr>
        <p:grpSpPr>
          <a:xfrm>
            <a:off x="7409459" y="994654"/>
            <a:ext cx="2615103" cy="1482457"/>
            <a:chOff x="2257080" y="4602719"/>
            <a:chExt cx="1986114" cy="1482457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5201DF09-3304-AB44-2B3C-3713E70CA30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D7623E-A60B-4B3D-5DD5-20862B8134AA}"/>
                </a:ext>
              </a:extLst>
            </p:cNvPr>
            <p:cNvSpPr txBox="1"/>
            <p:nvPr/>
          </p:nvSpPr>
          <p:spPr>
            <a:xfrm>
              <a:off x="2449120" y="4942388"/>
              <a:ext cx="1794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Hoạt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động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926066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ED24A1-5D44-9995-F1A4-05AFED01B9DD}"/>
              </a:ext>
            </a:extLst>
          </p:cNvPr>
          <p:cNvGrpSpPr/>
          <p:nvPr/>
        </p:nvGrpSpPr>
        <p:grpSpPr>
          <a:xfrm>
            <a:off x="679558" y="2249901"/>
            <a:ext cx="10465636" cy="1573380"/>
            <a:chOff x="679558" y="2249901"/>
            <a:chExt cx="10465636" cy="15733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44A950-7D61-DB03-5A61-F5E02A3A00C3}"/>
                </a:ext>
              </a:extLst>
            </p:cNvPr>
            <p:cNvGrpSpPr/>
            <p:nvPr/>
          </p:nvGrpSpPr>
          <p:grpSpPr>
            <a:xfrm>
              <a:off x="1415236" y="2307522"/>
              <a:ext cx="9729958" cy="1515759"/>
              <a:chOff x="1191498" y="1487055"/>
              <a:chExt cx="4988496" cy="1422528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71873EE-2356-BA20-A0BE-68E69B3DECF6}"/>
                  </a:ext>
                </a:extLst>
              </p:cNvPr>
              <p:cNvSpPr/>
              <p:nvPr/>
            </p:nvSpPr>
            <p:spPr>
              <a:xfrm>
                <a:off x="1191498" y="1487055"/>
                <a:ext cx="4988496" cy="1422528"/>
              </a:xfrm>
              <a:prstGeom prst="roundRect">
                <a:avLst/>
              </a:prstGeom>
              <a:noFill/>
              <a:ln w="57150" cap="flat" cmpd="sng" algn="ctr">
                <a:solidFill>
                  <a:srgbClr val="865B3E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文本框 18">
                <a:extLst>
                  <a:ext uri="{FF2B5EF4-FFF2-40B4-BE49-F238E27FC236}">
                    <a16:creationId xmlns:a16="http://schemas.microsoft.com/office/drawing/2014/main" id="{8CC82F06-AD7D-25DF-0FE7-51071AC66635}"/>
                  </a:ext>
                </a:extLst>
              </p:cNvPr>
              <p:cNvSpPr txBox="1"/>
              <p:nvPr/>
            </p:nvSpPr>
            <p:spPr>
              <a:xfrm>
                <a:off x="1302533" y="1635068"/>
                <a:ext cx="4877461" cy="112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thêm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ngữ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chỉ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đồ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vật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,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hoạt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động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thư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viện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74FB43-34F0-B54D-F47E-96AD6BF6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137">
              <a:off x="679558" y="2249901"/>
              <a:ext cx="1038216" cy="1195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9168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ACB99A38-CBCA-7B86-5150-115B36870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4673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B9B06C-FCA7-EC09-A2A7-C7393E8F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41" y="1502420"/>
            <a:ext cx="5546169" cy="6438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Quan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sát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tranh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51A66-E2E7-FD69-D199-2EC4D0B87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6" y="3429000"/>
            <a:ext cx="5188766" cy="263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3D0080-0700-F6F4-8372-DDFCCEE7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17" y="2294954"/>
            <a:ext cx="7691163" cy="6438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S</a:t>
            </a:r>
            <a:r>
              <a:rPr lang="vi-VN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 sánh câu nói được viết trong 2 tranh.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808C67-7747-8543-EC98-CA070555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53" y="3619500"/>
            <a:ext cx="5364134" cy="23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887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CC885D-A357-C0A3-FE5A-AC38378A8011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6EA65-E12C-B2EE-34D8-9C2D92854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12DC2E-6E79-623E-C134-305BB05F41BB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6" name="Picture 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6EEADF7F-B234-FADA-7E44-C0A3939E4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FB2D7C-16BC-5B39-F42D-41D291305FD2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3D006-60C9-C117-BB14-8048A8CA23BD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9" name="Picture 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849B0023-0BBA-07D1-DFFE-E6A2F813F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CA7C2-A300-76E6-ABCD-101844F424C0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28AD70EC-8486-F54E-8BDA-90620B29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076" y="5392756"/>
            <a:ext cx="2025285" cy="156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D6CC5B84-0AF3-7695-1647-AD1043B8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20400" y="5565983"/>
            <a:ext cx="1823492" cy="14077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26823"/>
      </p:ext>
    </p:extLst>
  </p:cSld>
  <p:clrMapOvr>
    <a:masterClrMapping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36C2BA-A74B-A1E5-9A9F-F8862DD2A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20069"/>
              </p:ext>
            </p:extLst>
          </p:nvPr>
        </p:nvGraphicFramePr>
        <p:xfrm>
          <a:off x="762000" y="1295400"/>
          <a:ext cx="11210926" cy="361797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7185">
                  <a:extLst>
                    <a:ext uri="{9D8B030D-6E8A-4147-A177-3AD203B41FA5}">
                      <a16:colId xmlns:a16="http://schemas.microsoft.com/office/drawing/2014/main" val="30125377"/>
                    </a:ext>
                  </a:extLst>
                </a:gridCol>
                <a:gridCol w="4501537">
                  <a:extLst>
                    <a:ext uri="{9D8B030D-6E8A-4147-A177-3AD203B41FA5}">
                      <a16:colId xmlns:a16="http://schemas.microsoft.com/office/drawing/2014/main" val="3701245167"/>
                    </a:ext>
                  </a:extLst>
                </a:gridCol>
                <a:gridCol w="4302204">
                  <a:extLst>
                    <a:ext uri="{9D8B030D-6E8A-4147-A177-3AD203B41FA5}">
                      <a16:colId xmlns:a16="http://schemas.microsoft.com/office/drawing/2014/main" val="428021229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ở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2159928"/>
                  </a:ext>
                </a:extLst>
              </a:tr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: </a:t>
                      </a:r>
                    </a:p>
                    <a:p>
                      <a:pPr algn="ctr"/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“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“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thế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lắm</a:t>
                      </a:r>
                      <a:r>
                        <a:rPr lang="en-US" sz="2800" b="1" i="1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1892878"/>
                  </a:ext>
                </a:extLst>
              </a:tr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endParaRPr lang="en-US" sz="2800" dirty="0">
                        <a:solidFill>
                          <a:srgbClr val="000099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chấm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8660233"/>
                  </a:ext>
                </a:extLst>
              </a:tr>
              <a:tr h="8641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Mục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đích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2800" dirty="0">
                        <a:solidFill>
                          <a:srgbClr val="000099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/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endParaRPr lang="en-US" sz="2800" dirty="0">
                        <a:solidFill>
                          <a:srgbClr val="000099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246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697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444D5198-1C78-06C5-43C8-EADDF863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"/>
            <a:ext cx="10608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E67D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3.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Những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in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đậm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2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sung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điều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gì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cho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altLang="vi-VN" sz="28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AB169A2-09BC-1DD0-FF7D-A2EE662B186C}"/>
              </a:ext>
            </a:extLst>
          </p:cNvPr>
          <p:cNvSpPr/>
          <p:nvPr/>
        </p:nvSpPr>
        <p:spPr>
          <a:xfrm>
            <a:off x="1524000" y="1369238"/>
            <a:ext cx="2971800" cy="94232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</a:rPr>
              <a:t>Cảm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xúc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CC"/>
                </a:solidFill>
              </a:rPr>
              <a:t>người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nói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092CA3DA-A8E9-52C2-0AF7-A197266082CF}"/>
              </a:ext>
            </a:extLst>
          </p:cNvPr>
          <p:cNvSpPr/>
          <p:nvPr/>
        </p:nvSpPr>
        <p:spPr>
          <a:xfrm>
            <a:off x="5029200" y="1371399"/>
            <a:ext cx="2971800" cy="94232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</a:rPr>
              <a:t>Mong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muốn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CC"/>
                </a:solidFill>
              </a:rPr>
              <a:t>người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nói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B4277078-279B-C977-4113-2604953D8457}"/>
              </a:ext>
            </a:extLst>
          </p:cNvPr>
          <p:cNvSpPr/>
          <p:nvPr/>
        </p:nvSpPr>
        <p:spPr>
          <a:xfrm>
            <a:off x="8382000" y="1369238"/>
            <a:ext cx="2971800" cy="94232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</a:rPr>
              <a:t>Nội</a:t>
            </a:r>
            <a:r>
              <a:rPr lang="en-US" sz="2800" dirty="0">
                <a:solidFill>
                  <a:srgbClr val="0000CC"/>
                </a:solidFill>
              </a:rPr>
              <a:t> dung </a:t>
            </a:r>
            <a:r>
              <a:rPr lang="en-US" sz="2800" dirty="0" err="1">
                <a:solidFill>
                  <a:srgbClr val="0000CC"/>
                </a:solidFill>
              </a:rPr>
              <a:t>kể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tả</a:t>
            </a:r>
            <a:r>
              <a:rPr lang="en-US" sz="2800" dirty="0">
                <a:solidFill>
                  <a:srgbClr val="0000CC"/>
                </a:solidFill>
              </a:rPr>
              <a:t>, </a:t>
            </a:r>
            <a:r>
              <a:rPr lang="en-US" sz="2800" dirty="0" err="1">
                <a:solidFill>
                  <a:srgbClr val="0000CC"/>
                </a:solidFill>
              </a:rPr>
              <a:t>giới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thiệu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BE7EBA-5878-A317-053B-7A5C1E2E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24176"/>
            <a:ext cx="9296400" cy="4176117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5D7FF491-067F-7838-A50F-C9BAC065CB45}"/>
              </a:ext>
            </a:extLst>
          </p:cNvPr>
          <p:cNvSpPr/>
          <p:nvPr/>
        </p:nvSpPr>
        <p:spPr>
          <a:xfrm>
            <a:off x="1520328" y="1369238"/>
            <a:ext cx="2971800" cy="942320"/>
          </a:xfrm>
          <a:prstGeom prst="round2DiagRect">
            <a:avLst/>
          </a:prstGeom>
          <a:solidFill>
            <a:srgbClr val="EEF41E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người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nói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AC55615B-89BA-49D7-8319-549C5021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047"/>
            <a:ext cx="1089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2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4.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Chuyển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cảm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(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mẫu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).</a:t>
            </a:r>
            <a:endParaRPr lang="en-US" altLang="vi-VN" sz="2800" kern="0" dirty="0">
              <a:solidFill>
                <a:srgbClr val="0033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02DEEC9-68AC-4BA0-AAC2-1FA328F0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3029"/>
            <a:ext cx="11887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M: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Quyển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điển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này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hữu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ích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   </a:t>
            </a:r>
            <a:r>
              <a:rPr lang="en-US" altLang="vi-VN" sz="2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=&gt;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Quyển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điển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này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hữu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ích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quá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!  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92A50AD-FC0D-3B0B-79C6-CC801C8B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72" y="3132231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ấy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sách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4F045A4-913A-DD85-2218-1E9A547BC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3" y="3804890"/>
            <a:ext cx="57746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Thư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viện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mình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rộng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A0195EA9-C302-FE7A-47C6-438E1EF2F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6" y="4552832"/>
            <a:ext cx="57746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c)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Thư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viện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đóng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muộn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F2F19-211F-7761-0A1D-A2CA1AD57FC7}"/>
              </a:ext>
            </a:extLst>
          </p:cNvPr>
          <p:cNvSpPr txBox="1"/>
          <p:nvPr/>
        </p:nvSpPr>
        <p:spPr>
          <a:xfrm>
            <a:off x="7256298" y="1461466"/>
            <a:ext cx="4783302" cy="182719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 LUẬN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2B0CD96-78AE-0C6F-8E02-FA3D3D6D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90" y="3691073"/>
            <a:ext cx="2133600" cy="22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5C57F8B-F855-C0C8-7F16-AADFDC99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66" y="3704564"/>
            <a:ext cx="2605336" cy="27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197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CC885D-A357-C0A3-FE5A-AC38378A8011}"/>
              </a:ext>
            </a:extLst>
          </p:cNvPr>
          <p:cNvSpPr txBox="1"/>
          <p:nvPr/>
        </p:nvSpPr>
        <p:spPr>
          <a:xfrm>
            <a:off x="3100143" y="797198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0FAA"/>
                </a:solidFill>
                <a:effectLst>
                  <a:glow rad="228600">
                    <a:srgbClr val="EEA1EB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LNTH-No Virus" pitchFamily="2" charset="0"/>
                <a:ea typeface="微软雅黑"/>
                <a:cs typeface="+mn-cs"/>
              </a:rPr>
              <a:t>CHIA SẺ TRƯỚC LỚP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6EA65-E12C-B2EE-34D8-9C2D92854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10" y="3093062"/>
            <a:ext cx="4639773" cy="34747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012DC2E-6E79-623E-C134-305BB05F41BB}"/>
              </a:ext>
            </a:extLst>
          </p:cNvPr>
          <p:cNvGrpSpPr/>
          <p:nvPr/>
        </p:nvGrpSpPr>
        <p:grpSpPr>
          <a:xfrm>
            <a:off x="1830929" y="1437382"/>
            <a:ext cx="2994142" cy="1991617"/>
            <a:chOff x="1830929" y="1437382"/>
            <a:chExt cx="2994142" cy="1991617"/>
          </a:xfrm>
        </p:grpSpPr>
        <p:pic>
          <p:nvPicPr>
            <p:cNvPr id="6" name="Picture 5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6EEADF7F-B234-FADA-7E44-C0A3939E4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6" t="12465" r="50896" b="58493"/>
            <a:stretch/>
          </p:blipFill>
          <p:spPr>
            <a:xfrm>
              <a:off x="1830929" y="1437382"/>
              <a:ext cx="2994142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FB2D7C-16BC-5B39-F42D-41D291305FD2}"/>
                </a:ext>
              </a:extLst>
            </p:cNvPr>
            <p:cNvSpPr txBox="1"/>
            <p:nvPr/>
          </p:nvSpPr>
          <p:spPr>
            <a:xfrm>
              <a:off x="2176704" y="2006685"/>
              <a:ext cx="244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bày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D3D006-60C9-C117-BB14-8048A8CA23BD}"/>
              </a:ext>
            </a:extLst>
          </p:cNvPr>
          <p:cNvGrpSpPr/>
          <p:nvPr/>
        </p:nvGrpSpPr>
        <p:grpSpPr>
          <a:xfrm>
            <a:off x="7374300" y="1437381"/>
            <a:ext cx="2979388" cy="1991617"/>
            <a:chOff x="7374300" y="1437381"/>
            <a:chExt cx="2979388" cy="1991617"/>
          </a:xfrm>
        </p:grpSpPr>
        <p:pic>
          <p:nvPicPr>
            <p:cNvPr id="9" name="Picture 8" descr="Background pattern, icon&#10;&#10;Description automatically generated">
              <a:extLst>
                <a:ext uri="{FF2B5EF4-FFF2-40B4-BE49-F238E27FC236}">
                  <a16:creationId xmlns:a16="http://schemas.microsoft.com/office/drawing/2014/main" id="{849B0023-0BBA-07D1-DFFE-E6A2F813F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34" t="12465" r="5523" b="58493"/>
            <a:stretch/>
          </p:blipFill>
          <p:spPr>
            <a:xfrm>
              <a:off x="7374300" y="1437381"/>
              <a:ext cx="2979388" cy="199161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CA7C2-A300-76E6-ABCD-101844F424C0}"/>
                </a:ext>
              </a:extLst>
            </p:cNvPr>
            <p:cNvSpPr txBox="1"/>
            <p:nvPr/>
          </p:nvSpPr>
          <p:spPr>
            <a:xfrm>
              <a:off x="7912720" y="2006685"/>
              <a:ext cx="1902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28AD70EC-8486-F54E-8BDA-90620B29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076" y="5392756"/>
            <a:ext cx="2025285" cy="15635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lants Clipart - animated-gif-clipart-flowers-in-planter-pot-05c -  Classroom Clipart">
            <a:extLst>
              <a:ext uri="{FF2B5EF4-FFF2-40B4-BE49-F238E27FC236}">
                <a16:creationId xmlns:a16="http://schemas.microsoft.com/office/drawing/2014/main" id="{D6CC5B84-0AF3-7695-1647-AD1043B8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20400" y="5565983"/>
            <a:ext cx="1823492" cy="14077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35271"/>
      </p:ext>
    </p:extLst>
  </p:cSld>
  <p:clrMapOvr>
    <a:masterClrMapping/>
  </p:clrMapOvr>
  <p:transition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564ed7d2ddea4.png"/>
          <p:cNvPicPr>
            <a:picLocks noChangeAspect="1" noChangeArrowheads="1"/>
          </p:cNvPicPr>
          <p:nvPr/>
        </p:nvPicPr>
        <p:blipFill>
          <a:blip r:embed="rId3"/>
          <a:srcRect t="14955"/>
          <a:stretch>
            <a:fillRect/>
          </a:stretch>
        </p:blipFill>
        <p:spPr bwMode="auto">
          <a:xfrm>
            <a:off x="3" y="2"/>
            <a:ext cx="12191999" cy="6857999"/>
          </a:xfrm>
          <a:prstGeom prst="rect">
            <a:avLst/>
          </a:prstGeom>
          <a:noFill/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0540E1-F8DB-4013-95FC-E5E2B5F71D72}"/>
              </a:ext>
            </a:extLst>
          </p:cNvPr>
          <p:cNvSpPr txBox="1"/>
          <p:nvPr/>
        </p:nvSpPr>
        <p:spPr>
          <a:xfrm>
            <a:off x="3585970" y="1166470"/>
            <a:ext cx="5950775" cy="1294543"/>
          </a:xfrm>
          <a:prstGeom prst="ellipseRibbon2">
            <a:avLst>
              <a:gd name="adj1" fmla="val 25000"/>
              <a:gd name="adj2" fmla="val 74417"/>
              <a:gd name="adj3" fmla="val 17005"/>
            </a:avLst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prstTxWarp prst="textChevron">
              <a:avLst>
                <a:gd name="adj" fmla="val 2943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</a:rPr>
              <a:t> KHỞI ĐỘNG: </a:t>
            </a:r>
          </a:p>
        </p:txBody>
      </p:sp>
    </p:spTree>
    <p:extLst>
      <p:ext uri="{BB962C8B-B14F-4D97-AF65-F5344CB8AC3E}">
        <p14:creationId xmlns:p14="http://schemas.microsoft.com/office/powerpoint/2010/main" val="29777119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98F6A223-0024-7940-CBDA-9D8EBD4B9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7047"/>
            <a:ext cx="1089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2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4.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Chuyển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câu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cảm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(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theo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32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mẫu</a:t>
            </a:r>
            <a:r>
              <a:rPr lang="en-US" altLang="vi-VN" sz="32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).</a:t>
            </a:r>
            <a:endParaRPr lang="en-US" altLang="vi-VN" sz="2800" kern="0" dirty="0">
              <a:solidFill>
                <a:srgbClr val="0033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A0B2CF6-84D8-A36A-4D8E-9C35CF5C5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63029"/>
            <a:ext cx="11887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b="1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M: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Quyển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điển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này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hữu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00CC"/>
                </a:solidFill>
                <a:latin typeface="Arial"/>
                <a:cs typeface="Arial"/>
                <a:sym typeface="Arial"/>
              </a:rPr>
              <a:t>ích</a:t>
            </a: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. </a:t>
            </a:r>
          </a:p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0000CC"/>
                </a:solidFill>
                <a:latin typeface="Arial"/>
                <a:cs typeface="Arial"/>
                <a:sym typeface="Arial"/>
              </a:rPr>
              <a:t>      </a:t>
            </a:r>
            <a:r>
              <a:rPr lang="en-US" altLang="vi-VN" sz="28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=&gt;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Quyển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điển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này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hữu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ích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i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quá</a:t>
            </a:r>
            <a:r>
              <a:rPr lang="en-US" altLang="vi-VN" sz="2800" i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! 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FAA73A7-D423-9FB7-1469-949E6ECC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72" y="3132231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a)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Bạn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ấy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nhiều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sách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32CCE8E-0EF3-4239-EFE8-E8CBE4EE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33" y="3804890"/>
            <a:ext cx="57746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b)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Thư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viện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mình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rộng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80EFA15-0C05-776A-52E3-75B5BCACF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6" y="4552832"/>
            <a:ext cx="57746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c)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Thư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viện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đóng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cửa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660066"/>
                </a:solidFill>
                <a:latin typeface="Arial"/>
                <a:cs typeface="Arial"/>
                <a:sym typeface="Arial"/>
              </a:rPr>
              <a:t>muộn</a:t>
            </a:r>
            <a:r>
              <a:rPr lang="en-US" altLang="vi-VN" sz="2800" kern="0" dirty="0">
                <a:solidFill>
                  <a:srgbClr val="660066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771F0-FB42-7045-847F-D393975E4C39}"/>
              </a:ext>
            </a:extLst>
          </p:cNvPr>
          <p:cNvSpPr txBox="1"/>
          <p:nvPr/>
        </p:nvSpPr>
        <p:spPr>
          <a:xfrm>
            <a:off x="6052851" y="3182074"/>
            <a:ext cx="63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E9E8E-A04B-3F1E-5F26-6AB7F52848C8}"/>
              </a:ext>
            </a:extLst>
          </p:cNvPr>
          <p:cNvSpPr txBox="1"/>
          <p:nvPr/>
        </p:nvSpPr>
        <p:spPr>
          <a:xfrm>
            <a:off x="6052851" y="3804890"/>
            <a:ext cx="63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vi-VN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 viện trường mình rộng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AC8F3-9DA5-0B73-A649-32E53D44830F}"/>
              </a:ext>
            </a:extLst>
          </p:cNvPr>
          <p:cNvSpPr txBox="1"/>
          <p:nvPr/>
        </p:nvSpPr>
        <p:spPr>
          <a:xfrm>
            <a:off x="6052851" y="4515994"/>
            <a:ext cx="634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=&gt; </a:t>
            </a:r>
            <a:r>
              <a:rPr lang="vi-VN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Thư </a:t>
            </a:r>
            <a:r>
              <a:rPr lang="vi-VN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vi-VN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vi-VN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cửa muộn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60881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9F3EE735-6DC5-D071-191E-633CFEAD6D8A}"/>
              </a:ext>
            </a:extLst>
          </p:cNvPr>
          <p:cNvSpPr/>
          <p:nvPr/>
        </p:nvSpPr>
        <p:spPr>
          <a:xfrm>
            <a:off x="517553" y="1814146"/>
            <a:ext cx="2981324" cy="1990725"/>
          </a:xfrm>
          <a:prstGeom prst="cloud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74BF466-B428-3E48-6A3A-6A69D753952E}"/>
              </a:ext>
            </a:extLst>
          </p:cNvPr>
          <p:cNvSpPr/>
          <p:nvPr/>
        </p:nvSpPr>
        <p:spPr>
          <a:xfrm>
            <a:off x="3686888" y="147658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28575" cap="flat" cmpd="sng" algn="ctr">
            <a:solidFill>
              <a:srgbClr val="489B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56AA5-1015-E05E-6EF2-6B34BCDDDDB7}"/>
              </a:ext>
            </a:extLst>
          </p:cNvPr>
          <p:cNvSpPr/>
          <p:nvPr/>
        </p:nvSpPr>
        <p:spPr>
          <a:xfrm>
            <a:off x="4125035" y="919370"/>
            <a:ext cx="2247903" cy="1314450"/>
          </a:xfrm>
          <a:prstGeom prst="rect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0031B-EEC7-DD17-BA5C-B475DBB24A47}"/>
              </a:ext>
            </a:extLst>
          </p:cNvPr>
          <p:cNvSpPr/>
          <p:nvPr/>
        </p:nvSpPr>
        <p:spPr>
          <a:xfrm>
            <a:off x="4125035" y="3814970"/>
            <a:ext cx="2362203" cy="1031078"/>
          </a:xfrm>
          <a:prstGeom prst="rect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410490-4AE9-18F5-1737-D0FEA6033CA0}"/>
              </a:ext>
            </a:extLst>
          </p:cNvPr>
          <p:cNvCxnSpPr>
            <a:cxnSpLocks/>
          </p:cNvCxnSpPr>
          <p:nvPr/>
        </p:nvCxnSpPr>
        <p:spPr>
          <a:xfrm flipV="1">
            <a:off x="6532376" y="3564965"/>
            <a:ext cx="761998" cy="771525"/>
          </a:xfrm>
          <a:prstGeom prst="line">
            <a:avLst/>
          </a:prstGeom>
          <a:noFill/>
          <a:ln w="28575" cap="flat" cmpd="sng" algn="ctr">
            <a:solidFill>
              <a:srgbClr val="489B7D"/>
            </a:solidFill>
            <a:prstDash val="solid"/>
            <a:miter lim="800000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4D08671-83BC-281C-AD11-6B29C54EA21A}"/>
              </a:ext>
            </a:extLst>
          </p:cNvPr>
          <p:cNvSpPr/>
          <p:nvPr/>
        </p:nvSpPr>
        <p:spPr>
          <a:xfrm>
            <a:off x="7294372" y="2914650"/>
            <a:ext cx="4068952" cy="1040839"/>
          </a:xfrm>
          <a:prstGeom prst="rect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5DA7E1-BE46-6CF2-E65F-1E678C0CE603}"/>
              </a:ext>
            </a:extLst>
          </p:cNvPr>
          <p:cNvCxnSpPr>
            <a:cxnSpLocks/>
          </p:cNvCxnSpPr>
          <p:nvPr/>
        </p:nvCxnSpPr>
        <p:spPr>
          <a:xfrm>
            <a:off x="6509807" y="4336490"/>
            <a:ext cx="784565" cy="676275"/>
          </a:xfrm>
          <a:prstGeom prst="line">
            <a:avLst/>
          </a:prstGeom>
          <a:noFill/>
          <a:ln w="28575" cap="flat" cmpd="sng" algn="ctr">
            <a:solidFill>
              <a:srgbClr val="489B7D"/>
            </a:solidFill>
            <a:prstDash val="solid"/>
            <a:miter lim="800000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ED00087-A770-4284-239B-3D410F58508B}"/>
              </a:ext>
            </a:extLst>
          </p:cNvPr>
          <p:cNvSpPr/>
          <p:nvPr/>
        </p:nvSpPr>
        <p:spPr>
          <a:xfrm>
            <a:off x="7294371" y="4600575"/>
            <a:ext cx="4068953" cy="1040840"/>
          </a:xfrm>
          <a:prstGeom prst="rect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1A217C-2399-35E7-6D0F-29EE9089E29A}"/>
              </a:ext>
            </a:extLst>
          </p:cNvPr>
          <p:cNvCxnSpPr>
            <a:cxnSpLocks/>
          </p:cNvCxnSpPr>
          <p:nvPr/>
        </p:nvCxnSpPr>
        <p:spPr>
          <a:xfrm flipV="1">
            <a:off x="6372938" y="1583729"/>
            <a:ext cx="971552" cy="1"/>
          </a:xfrm>
          <a:prstGeom prst="line">
            <a:avLst/>
          </a:prstGeom>
          <a:noFill/>
          <a:ln w="28575" cap="flat" cmpd="sng" algn="ctr">
            <a:solidFill>
              <a:srgbClr val="489B7D"/>
            </a:solidFill>
            <a:prstDash val="solid"/>
            <a:miter lim="800000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95282-8476-4F6F-252B-D0BC7672E500}"/>
              </a:ext>
            </a:extLst>
          </p:cNvPr>
          <p:cNvSpPr/>
          <p:nvPr/>
        </p:nvSpPr>
        <p:spPr>
          <a:xfrm>
            <a:off x="7363539" y="853878"/>
            <a:ext cx="3333754" cy="1314450"/>
          </a:xfrm>
          <a:prstGeom prst="rect">
            <a:avLst/>
          </a:prstGeom>
          <a:solidFill>
            <a:srgbClr val="D2E2B4"/>
          </a:solidFill>
          <a:ln w="28575">
            <a:solidFill>
              <a:srgbClr val="489B7D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412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1338" y="638175"/>
            <a:ext cx="8432800" cy="749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267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DẶN DÒ: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16000" y="1665288"/>
            <a:ext cx="100250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hiểu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thêm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thành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phố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vùng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quê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nước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ta.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Chuẩn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bị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altLang="en-US" sz="3733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về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đặc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điểm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Ai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thế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Dấu</a:t>
            </a:r>
            <a:r>
              <a:rPr lang="en-US" altLang="en-US" sz="3733" i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altLang="en-US" sz="3733" i="1" kern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phẩy</a:t>
            </a:r>
            <a:endParaRPr lang="en-US" altLang="en-US" sz="3733" i="1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F1AFC970-0BE8-4F3A-81E9-9B356A2E3FD8}"/>
                  </a:ext>
                </a:extLst>
              </p14:cNvPr>
              <p14:cNvContentPartPr/>
              <p14:nvPr/>
            </p14:nvContentPartPr>
            <p14:xfrm>
              <a:off x="2400480" y="6121440"/>
              <a:ext cx="360" cy="36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F1AFC970-0BE8-4F3A-81E9-9B356A2E3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1120" y="6112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0492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3261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vấn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3"/>
              <a:ext cx="10170536" cy="1863939"/>
              <a:chOff x="1107064" y="248002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7064" y="248002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815656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4000" i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i="1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.”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4420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9104" y="5219029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20579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cảm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72108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thiệu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C5043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2151210" y="359923"/>
                <a:ext cx="8751170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“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Hoa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người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?”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loại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câu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3646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7935" y="2779130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FBAE7B-FFBC-474D-9562-EEE690ED6027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E381D-D2B1-4C19-B9E9-15E0466E4979}"/>
              </a:ext>
            </a:extLst>
          </p:cNvPr>
          <p:cNvSpPr txBox="1"/>
          <p:nvPr/>
        </p:nvSpPr>
        <p:spPr>
          <a:xfrm>
            <a:off x="-1669154" y="3528341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20195888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5122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6341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1CE774-744F-4C7A-9955-F73491C348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701" y="5215980"/>
            <a:ext cx="1347333" cy="9693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510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82" y="3752479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3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tả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- 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thúc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chấm</a:t>
              </a:r>
              <a:endParaRPr lang="en-US" sz="3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tả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thúc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than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thúc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chấm</a:t>
              </a:r>
              <a:endParaRPr lang="en-US" sz="3200" dirty="0">
                <a:solidFill>
                  <a:srgbClr val="9C504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A9857-F9FD-46FE-98C0-E0E88372E3CE}"/>
              </a:ext>
            </a:extLst>
          </p:cNvPr>
          <p:cNvGrpSpPr/>
          <p:nvPr/>
        </p:nvGrpSpPr>
        <p:grpSpPr>
          <a:xfrm>
            <a:off x="7386970" y="4651605"/>
            <a:ext cx="4403728" cy="1863939"/>
            <a:chOff x="7386970" y="4651605"/>
            <a:chExt cx="4403728" cy="1863939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60C3EE-DC44-4D12-870D-2DE09B68AF9B}"/>
                </a:ext>
              </a:extLst>
            </p:cNvPr>
            <p:cNvSpPr/>
            <p:nvPr/>
          </p:nvSpPr>
          <p:spPr>
            <a:xfrm>
              <a:off x="7386970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07442A2-F9C5-43FF-810D-EFCA0A5691BC}"/>
                </a:ext>
              </a:extLst>
            </p:cNvPr>
            <p:cNvSpPr/>
            <p:nvPr/>
          </p:nvSpPr>
          <p:spPr>
            <a:xfrm>
              <a:off x="7755387" y="4651791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hỏi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Kết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thúc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dirty="0">
                  <a:solidFill>
                    <a:srgbClr val="9C5043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than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03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4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1298233"/>
            <a:ext cx="11582399" cy="4591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803322" y="688621"/>
            <a:ext cx="4038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YÊU CẦU CẦN ĐẠT:</a:t>
            </a: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962" y="4125649"/>
            <a:ext cx="6957052" cy="11804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4" y="1905000"/>
            <a:ext cx="7119270" cy="11405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0686" y="3041634"/>
            <a:ext cx="7063873" cy="11804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49454" y="2065104"/>
            <a:ext cx="570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Mở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rộng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vốn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từ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về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thư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viện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nhận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biết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được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câu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cảm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8832" y="3208313"/>
            <a:ext cx="5914791" cy="770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>
                <a:solidFill>
                  <a:srgbClr val="0000FF"/>
                </a:solidFill>
              </a:rPr>
              <a:t>Biết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nl-NL" sz="2000" dirty="0">
                <a:solidFill>
                  <a:srgbClr val="0000FF"/>
                </a:solidFill>
              </a:rPr>
              <a:t>phân loại từ theo nhóm phù hợp.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nl-NL" sz="2000" dirty="0">
                <a:solidFill>
                  <a:srgbClr val="0000FF"/>
                </a:solidFill>
              </a:rPr>
              <a:t>Biết chuyển câu kể thành câu cảm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996" y="4271198"/>
            <a:ext cx="6005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Biết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dụng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câu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để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biểu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lộ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cảm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xúc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phù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hợp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tiếp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3158966" y="2032438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20350" y="3168342"/>
            <a:ext cx="762000" cy="71236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3120350" y="4205324"/>
            <a:ext cx="7620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117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572001"/>
            <a:ext cx="6477000" cy="246132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791744" y="-52445"/>
            <a:ext cx="4992555" cy="2743927"/>
            <a:chOff x="2843808" y="-39334"/>
            <a:chExt cx="3744416" cy="2057945"/>
          </a:xfrm>
        </p:grpSpPr>
        <p:sp>
          <p:nvSpPr>
            <p:cNvPr id="7" name="任意多边形 6"/>
            <p:cNvSpPr/>
            <p:nvPr/>
          </p:nvSpPr>
          <p:spPr>
            <a:xfrm>
              <a:off x="3513909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843808" y="1229164"/>
              <a:ext cx="3744416" cy="789447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llRoundGothic" panose="020B0703020202020104" pitchFamily="34" charset="0"/>
                  <a:ea typeface="华康方圆体W7(P)" pitchFamily="82" charset="-122"/>
                </a:rPr>
                <a:t>HOẠT ĐỘNG 1:</a:t>
              </a:r>
              <a:endParaRPr lang="zh-CN" altLang="en-US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llRoundGothic" panose="020B0703020202020104" pitchFamily="34" charset="0"/>
                <a:ea typeface="华康方圆体W7(P)" pitchFamily="82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419872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783349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文本框 67">
            <a:extLst>
              <a:ext uri="{FF2B5EF4-FFF2-40B4-BE49-F238E27FC236}">
                <a16:creationId xmlns:a16="http://schemas.microsoft.com/office/drawing/2014/main" id="{86C3B8E2-6198-447A-B67C-C2B7214DEA4E}"/>
              </a:ext>
            </a:extLst>
          </p:cNvPr>
          <p:cNvSpPr txBox="1"/>
          <p:nvPr/>
        </p:nvSpPr>
        <p:spPr>
          <a:xfrm>
            <a:off x="952500" y="2937743"/>
            <a:ext cx="10287000" cy="982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MỞ RỘNG VỐN TỪ VỀ THƯ VIỆN</a:t>
            </a:r>
          </a:p>
        </p:txBody>
      </p:sp>
    </p:spTree>
    <p:extLst>
      <p:ext uri="{BB962C8B-B14F-4D97-AF65-F5344CB8AC3E}">
        <p14:creationId xmlns:p14="http://schemas.microsoft.com/office/powerpoint/2010/main" val="404331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Google Shape;8200;p39"/>
          <p:cNvSpPr/>
          <p:nvPr/>
        </p:nvSpPr>
        <p:spPr>
          <a:xfrm>
            <a:off x="10239375" y="5907088"/>
            <a:ext cx="752475" cy="600075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01" name="Google Shape;8201;p39"/>
          <p:cNvSpPr/>
          <p:nvPr/>
        </p:nvSpPr>
        <p:spPr>
          <a:xfrm>
            <a:off x="7596188" y="6526213"/>
            <a:ext cx="1617662" cy="406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4" name="Google Shape;8244;p39"/>
          <p:cNvSpPr/>
          <p:nvPr/>
        </p:nvSpPr>
        <p:spPr>
          <a:xfrm>
            <a:off x="11277600" y="5153025"/>
            <a:ext cx="671513" cy="75406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46" name="Google Shape;8246;p39"/>
          <p:cNvSpPr/>
          <p:nvPr/>
        </p:nvSpPr>
        <p:spPr>
          <a:xfrm>
            <a:off x="11510963" y="4305300"/>
            <a:ext cx="681037" cy="1319213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1" name="Google Shape;8251;p39"/>
          <p:cNvSpPr/>
          <p:nvPr/>
        </p:nvSpPr>
        <p:spPr>
          <a:xfrm>
            <a:off x="11626850" y="0"/>
            <a:ext cx="176213" cy="577850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6" name="Google Shape;8256;p39"/>
          <p:cNvSpPr/>
          <p:nvPr/>
        </p:nvSpPr>
        <p:spPr>
          <a:xfrm>
            <a:off x="10012363" y="6111875"/>
            <a:ext cx="2179637" cy="820738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58" name="Google Shape;8258;p39"/>
          <p:cNvSpPr/>
          <p:nvPr/>
        </p:nvSpPr>
        <p:spPr>
          <a:xfrm>
            <a:off x="8505825" y="6354763"/>
            <a:ext cx="1508125" cy="577850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278449" y="741591"/>
            <a:ext cx="864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en-US" altLang="vi-VN" sz="2800" kern="0" dirty="0">
                <a:solidFill>
                  <a:srgbClr val="E67D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1.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Xếp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ngữ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dưới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đây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vào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nhóm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thích</a:t>
            </a:r>
            <a:r>
              <a:rPr lang="en-US" altLang="vi-VN" sz="2800" kern="0" dirty="0">
                <a:solidFill>
                  <a:srgbClr val="0033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altLang="vi-VN" sz="2800" kern="0" dirty="0" err="1">
                <a:solidFill>
                  <a:srgbClr val="003300"/>
                </a:solidFill>
                <a:latin typeface="Arial"/>
                <a:cs typeface="Arial"/>
                <a:sym typeface="Arial"/>
              </a:rPr>
              <a:t>hợp</a:t>
            </a:r>
            <a:endParaRPr lang="en-US" altLang="vi-VN" sz="2800" kern="0" dirty="0">
              <a:solidFill>
                <a:srgbClr val="0033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7" name="Đường nối Thẳng 6"/>
          <p:cNvCxnSpPr>
            <a:cxnSpLocks/>
          </p:cNvCxnSpPr>
          <p:nvPr/>
        </p:nvCxnSpPr>
        <p:spPr>
          <a:xfrm>
            <a:off x="2118981" y="1194329"/>
            <a:ext cx="2329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Đường nối Thẳng 6"/>
          <p:cNvCxnSpPr>
            <a:cxnSpLocks/>
          </p:cNvCxnSpPr>
          <p:nvPr/>
        </p:nvCxnSpPr>
        <p:spPr>
          <a:xfrm flipV="1">
            <a:off x="6204333" y="1194329"/>
            <a:ext cx="3009517" cy="22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E8D579-7BDE-4D22-CCD0-36C94C4A7E4A}"/>
              </a:ext>
            </a:extLst>
          </p:cNvPr>
          <p:cNvSpPr txBox="1"/>
          <p:nvPr/>
        </p:nvSpPr>
        <p:spPr>
          <a:xfrm>
            <a:off x="1524000" y="1676400"/>
            <a:ext cx="205740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32987-E00D-88CA-67C7-7BE35BB1D7DE}"/>
              </a:ext>
            </a:extLst>
          </p:cNvPr>
          <p:cNvSpPr txBox="1"/>
          <p:nvPr/>
        </p:nvSpPr>
        <p:spPr>
          <a:xfrm>
            <a:off x="4308158" y="1683360"/>
            <a:ext cx="2170324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thẻ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viện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03278F-EAB7-9837-9747-C4A876E54ECF}"/>
              </a:ext>
            </a:extLst>
          </p:cNvPr>
          <p:cNvSpPr txBox="1"/>
          <p:nvPr/>
        </p:nvSpPr>
        <p:spPr>
          <a:xfrm>
            <a:off x="7104252" y="1683360"/>
            <a:ext cx="341134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phiếu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EA9D90-1756-F2C2-0BB9-7F8683BCF852}"/>
              </a:ext>
            </a:extLst>
          </p:cNvPr>
          <p:cNvSpPr txBox="1"/>
          <p:nvPr/>
        </p:nvSpPr>
        <p:spPr>
          <a:xfrm>
            <a:off x="1542361" y="2574083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7FF9B-4F0F-4CFE-4721-8850D0379EF3}"/>
              </a:ext>
            </a:extLst>
          </p:cNvPr>
          <p:cNvSpPr txBox="1"/>
          <p:nvPr/>
        </p:nvSpPr>
        <p:spPr>
          <a:xfrm>
            <a:off x="3733800" y="2552700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E0C2C-67ED-A6B3-5350-C8636DC93AD4}"/>
              </a:ext>
            </a:extLst>
          </p:cNvPr>
          <p:cNvSpPr txBox="1"/>
          <p:nvPr/>
        </p:nvSpPr>
        <p:spPr>
          <a:xfrm>
            <a:off x="5674813" y="2589497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giá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sách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4C5D7-C8ED-1D56-8A31-F9C2434EC163}"/>
              </a:ext>
            </a:extLst>
          </p:cNvPr>
          <p:cNvSpPr txBox="1"/>
          <p:nvPr/>
        </p:nvSpPr>
        <p:spPr>
          <a:xfrm>
            <a:off x="7979174" y="2589497"/>
            <a:ext cx="2536426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mượn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7021F8-04D4-BCE5-EBCE-57F498C4B0F9}"/>
              </a:ext>
            </a:extLst>
          </p:cNvPr>
          <p:cNvSpPr txBox="1"/>
          <p:nvPr/>
        </p:nvSpPr>
        <p:spPr>
          <a:xfrm>
            <a:off x="1542361" y="3471766"/>
            <a:ext cx="20390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C0D971-AE2B-03C0-9CAF-6957C6E0BFE8}"/>
              </a:ext>
            </a:extLst>
          </p:cNvPr>
          <p:cNvSpPr txBox="1"/>
          <p:nvPr/>
        </p:nvSpPr>
        <p:spPr>
          <a:xfrm>
            <a:off x="3924295" y="3471766"/>
            <a:ext cx="1429439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báo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862F0-A160-1985-E3BE-65C002D2F2B2}"/>
              </a:ext>
            </a:extLst>
          </p:cNvPr>
          <p:cNvSpPr txBox="1"/>
          <p:nvPr/>
        </p:nvSpPr>
        <p:spPr>
          <a:xfrm>
            <a:off x="5803401" y="3470805"/>
            <a:ext cx="1792787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thư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7A613-F643-BE3D-F8A9-7497114AA178}"/>
              </a:ext>
            </a:extLst>
          </p:cNvPr>
          <p:cNvSpPr txBox="1"/>
          <p:nvPr/>
        </p:nvSpPr>
        <p:spPr>
          <a:xfrm>
            <a:off x="7857403" y="3482257"/>
            <a:ext cx="1057998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đọc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615F0F-56F6-96B7-C0A9-447FF5450CC5}"/>
              </a:ext>
            </a:extLst>
          </p:cNvPr>
          <p:cNvSpPr txBox="1"/>
          <p:nvPr/>
        </p:nvSpPr>
        <p:spPr>
          <a:xfrm>
            <a:off x="9449122" y="3470805"/>
            <a:ext cx="949780" cy="578882"/>
          </a:xfrm>
          <a:prstGeom prst="roundRect">
            <a:avLst/>
          </a:prstGeom>
          <a:solidFill>
            <a:srgbClr val="84CA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>
                    <a:lumMod val="95000"/>
                    <a:lumOff val="5000"/>
                  </a:schemeClr>
                </a:solidFill>
              </a:rPr>
              <a:t>trả</a:t>
            </a:r>
            <a:endParaRPr lang="en-US" sz="2800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41FACF-76D3-977B-1EDD-9D17707D81A2}"/>
              </a:ext>
            </a:extLst>
          </p:cNvPr>
          <p:cNvGrpSpPr/>
          <p:nvPr/>
        </p:nvGrpSpPr>
        <p:grpSpPr>
          <a:xfrm>
            <a:off x="2118981" y="4711696"/>
            <a:ext cx="1933920" cy="1482457"/>
            <a:chOff x="2257080" y="4602719"/>
            <a:chExt cx="1933920" cy="14824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79007235-5F20-2C31-C263-00C1D7EE8B85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799B9C-DA45-A87D-80A2-5BEDC4ED3846}"/>
                </a:ext>
              </a:extLst>
            </p:cNvPr>
            <p:cNvSpPr txBox="1"/>
            <p:nvPr/>
          </p:nvSpPr>
          <p:spPr>
            <a:xfrm>
              <a:off x="2514600" y="4942787"/>
              <a:ext cx="1476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Người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7C194D-EA0A-0FBF-F750-30A3EECE2D5C}"/>
              </a:ext>
            </a:extLst>
          </p:cNvPr>
          <p:cNvGrpSpPr/>
          <p:nvPr/>
        </p:nvGrpSpPr>
        <p:grpSpPr>
          <a:xfrm>
            <a:off x="5123906" y="4721798"/>
            <a:ext cx="2191440" cy="1482457"/>
            <a:chOff x="2257080" y="4602719"/>
            <a:chExt cx="2191440" cy="1482457"/>
          </a:xfrm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7D5C2DB3-1DA2-B7FB-8F77-761658E9CF6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83A01A5-DBAD-1632-FAA7-329A63CBFE67}"/>
                </a:ext>
              </a:extLst>
            </p:cNvPr>
            <p:cNvSpPr txBox="1"/>
            <p:nvPr/>
          </p:nvSpPr>
          <p:spPr>
            <a:xfrm>
              <a:off x="2514600" y="4942787"/>
              <a:ext cx="1933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Đồ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vật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E31370E-21B9-985C-4E6A-82ADD9634BE7}"/>
              </a:ext>
            </a:extLst>
          </p:cNvPr>
          <p:cNvGrpSpPr/>
          <p:nvPr/>
        </p:nvGrpSpPr>
        <p:grpSpPr>
          <a:xfrm>
            <a:off x="7979174" y="4640870"/>
            <a:ext cx="2615103" cy="1482457"/>
            <a:chOff x="2257080" y="4602719"/>
            <a:chExt cx="1986114" cy="1482457"/>
          </a:xfrm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5201DF09-3304-AB44-2B3C-3713E70CA30D}"/>
                </a:ext>
              </a:extLst>
            </p:cNvPr>
            <p:cNvSpPr/>
            <p:nvPr/>
          </p:nvSpPr>
          <p:spPr>
            <a:xfrm>
              <a:off x="2257080" y="4602719"/>
              <a:ext cx="1933920" cy="1482457"/>
            </a:xfrm>
            <a:prstGeom prst="cloud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D7623E-A60B-4B3D-5DD5-20862B8134AA}"/>
                </a:ext>
              </a:extLst>
            </p:cNvPr>
            <p:cNvSpPr txBox="1"/>
            <p:nvPr/>
          </p:nvSpPr>
          <p:spPr>
            <a:xfrm>
              <a:off x="2449120" y="4942388"/>
              <a:ext cx="1794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Hoạt</a:t>
              </a:r>
              <a:r>
                <a:rPr lang="en-US" sz="3200" b="1" dirty="0">
                  <a:solidFill>
                    <a:schemeClr val="accent3">
                      <a:lumMod val="10000"/>
                    </a:schemeClr>
                  </a:solidFill>
                </a:rPr>
                <a:t> </a:t>
              </a:r>
              <a:r>
                <a:rPr lang="en-US" sz="3200" b="1" dirty="0" err="1">
                  <a:solidFill>
                    <a:schemeClr val="accent3">
                      <a:lumMod val="10000"/>
                    </a:schemeClr>
                  </a:solidFill>
                </a:rPr>
                <a:t>động</a:t>
              </a:r>
              <a:endParaRPr lang="en-US" sz="3200"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81AD6E-3D4C-9F37-4DB7-494D4AF0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272" y="1905000"/>
            <a:ext cx="6063454" cy="3658909"/>
          </a:xfrm>
          <a:prstGeom prst="rect">
            <a:avLst/>
          </a:prstGeom>
        </p:spPr>
      </p:pic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D2FCD545-2E8E-2279-3B48-87DB04F0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1062"/>
            <a:ext cx="3066200" cy="646986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việc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nhóm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76A2B-6E2C-F62F-0420-9FB08C672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6" y="1254020"/>
            <a:ext cx="6211870" cy="5749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Xếp các từ ngữ vào nhóm thích hợp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975A1-A1E3-B4BA-B3A9-C345918C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73881"/>
            <a:ext cx="4158894" cy="211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BBF89E-8228-5C0E-0D19-1185060A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6" y="1933566"/>
            <a:ext cx="3614883" cy="5749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vào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bảng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phụ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518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2693&quot;&gt;&lt;object type=&quot;3&quot; unique_id=&quot;22694&quot;&gt;&lt;property id=&quot;20148&quot; value=&quot;5&quot;/&gt;&lt;property id=&quot;20300&quot; value=&quot;Slide 1&quot;/&gt;&lt;property id=&quot;20307&quot; value=&quot;314&quot;/&gt;&lt;/object&gt;&lt;object type=&quot;3&quot; unique_id=&quot;22695&quot;&gt;&lt;property id=&quot;20148&quot; value=&quot;5&quot;/&gt;&lt;property id=&quot;20300&quot; value=&quot;Slide 3&quot;/&gt;&lt;property id=&quot;20307&quot; value=&quot;257&quot;/&gt;&lt;/object&gt;&lt;object type=&quot;3&quot; unique_id=&quot;22696&quot;&gt;&lt;property id=&quot;20148&quot; value=&quot;5&quot;/&gt;&lt;property id=&quot;20300&quot; value=&quot;Slide 2&quot;/&gt;&lt;property id=&quot;20307&quot; value=&quot;290&quot;/&gt;&lt;/object&gt;&lt;object type=&quot;3&quot; unique_id=&quot;22697&quot;&gt;&lt;property id=&quot;20148&quot; value=&quot;5&quot;/&gt;&lt;property id=&quot;20300&quot; value=&quot;Slide 4&quot;/&gt;&lt;property id=&quot;20307&quot; value=&quot;258&quot;/&gt;&lt;/object&gt;&lt;object type=&quot;3&quot; unique_id=&quot;22699&quot;&gt;&lt;property id=&quot;20148&quot; value=&quot;5&quot;/&gt;&lt;property id=&quot;20300&quot; value=&quot;Slide 7&quot;/&gt;&lt;property id=&quot;20307&quot; value=&quot;315&quot;/&gt;&lt;/object&gt;&lt;object type=&quot;3&quot; unique_id=&quot;22702&quot;&gt;&lt;property id=&quot;20148&quot; value=&quot;5&quot;/&gt;&lt;property id=&quot;20300&quot; value=&quot;Slide 6&quot;/&gt;&lt;property id=&quot;20307&quot; value=&quot;293&quot;/&gt;&lt;/object&gt;&lt;object type=&quot;3&quot; unique_id=&quot;22705&quot;&gt;&lt;property id=&quot;20148&quot; value=&quot;5&quot;/&gt;&lt;property id=&quot;20300&quot; value=&quot;Slide 8&quot;/&gt;&lt;property id=&quot;20307&quot; value=&quot;297&quot;/&gt;&lt;/object&gt;&lt;object type=&quot;3&quot; unique_id=&quot;22706&quot;&gt;&lt;property id=&quot;20148&quot; value=&quot;5&quot;/&gt;&lt;property id=&quot;20300&quot; value=&quot;Slide 9&quot;/&gt;&lt;property id=&quot;20307&quot; value=&quot;298&quot;/&gt;&lt;/object&gt;&lt;object type=&quot;3&quot; unique_id=&quot;22707&quot;&gt;&lt;property id=&quot;20148&quot; value=&quot;5&quot;/&gt;&lt;property id=&quot;20300&quot; value=&quot;Slide 10&quot;/&gt;&lt;property id=&quot;20307&quot; value=&quot;299&quot;/&gt;&lt;/object&gt;&lt;object type=&quot;3&quot; unique_id=&quot;22709&quot;&gt;&lt;property id=&quot;20148&quot; value=&quot;5&quot;/&gt;&lt;property id=&quot;20300&quot; value=&quot;Slide 11&quot;/&gt;&lt;property id=&quot;20307&quot; value=&quot;300&quot;/&gt;&lt;/object&gt;&lt;object type=&quot;3&quot; unique_id=&quot;22710&quot;&gt;&lt;property id=&quot;20148&quot; value=&quot;5&quot;/&gt;&lt;property id=&quot;20300&quot; value=&quot;Slide 12&quot;/&gt;&lt;property id=&quot;20307&quot; value=&quot;301&quot;/&gt;&lt;/object&gt;&lt;object type=&quot;3&quot; unique_id=&quot;22711&quot;&gt;&lt;property id=&quot;20148&quot; value=&quot;5&quot;/&gt;&lt;property id=&quot;20300&quot; value=&quot;Slide 13&quot;/&gt;&lt;property id=&quot;20307&quot; value=&quot;302&quot;/&gt;&lt;/object&gt;&lt;object type=&quot;3&quot; unique_id=&quot;22712&quot;&gt;&lt;property id=&quot;20148&quot; value=&quot;5&quot;/&gt;&lt;property id=&quot;20300&quot; value=&quot;Slide 14&quot;/&gt;&lt;property id=&quot;20307&quot; value=&quot;303&quot;/&gt;&lt;/object&gt;&lt;object type=&quot;3&quot; unique_id=&quot;22713&quot;&gt;&lt;property id=&quot;20148&quot; value=&quot;5&quot;/&gt;&lt;property id=&quot;20300&quot; value=&quot;Slide 15&quot;/&gt;&lt;property id=&quot;20307&quot; value=&quot;304&quot;/&gt;&lt;/object&gt;&lt;object type=&quot;3&quot; unique_id=&quot;22714&quot;&gt;&lt;property id=&quot;20148&quot; value=&quot;5&quot;/&gt;&lt;property id=&quot;20300&quot; value=&quot;Slide 17&quot;/&gt;&lt;property id=&quot;20307&quot; value=&quot;305&quot;/&gt;&lt;/object&gt;&lt;object type=&quot;3&quot; unique_id=&quot;22715&quot;&gt;&lt;property id=&quot;20148&quot; value=&quot;5&quot;/&gt;&lt;property id=&quot;20300&quot; value=&quot;Slide 18&quot;/&gt;&lt;property id=&quot;20307&quot; value=&quot;306&quot;/&gt;&lt;/object&gt;&lt;object type=&quot;3&quot; unique_id=&quot;22716&quot;&gt;&lt;property id=&quot;20148&quot; value=&quot;5&quot;/&gt;&lt;property id=&quot;20300&quot; value=&quot;Slide 19&quot;/&gt;&lt;property id=&quot;20307&quot; value=&quot;307&quot;/&gt;&lt;/object&gt;&lt;object type=&quot;3&quot; unique_id=&quot;22717&quot;&gt;&lt;property id=&quot;20148&quot; value=&quot;5&quot;/&gt;&lt;property id=&quot;20300&quot; value=&quot;Slide 20&quot;/&gt;&lt;property id=&quot;20307&quot; value=&quot;308&quot;/&gt;&lt;/object&gt;&lt;object type=&quot;3&quot; unique_id=&quot;22718&quot;&gt;&lt;property id=&quot;20148&quot; value=&quot;5&quot;/&gt;&lt;property id=&quot;20300&quot; value=&quot;Slide 21&quot;/&gt;&lt;property id=&quot;20307&quot; value=&quot;309&quot;/&gt;&lt;/object&gt;&lt;object type=&quot;3&quot; unique_id=&quot;22719&quot;&gt;&lt;property id=&quot;20148&quot; value=&quot;5&quot;/&gt;&lt;property id=&quot;20300&quot; value=&quot;Slide 22&quot;/&gt;&lt;property id=&quot;20307&quot; value=&quot;310&quot;/&gt;&lt;/object&gt;&lt;object type=&quot;3&quot; unique_id=&quot;22720&quot;&gt;&lt;property id=&quot;20148&quot; value=&quot;5&quot;/&gt;&lt;property id=&quot;20300&quot; value=&quot;Slide 23&quot;/&gt;&lt;property id=&quot;20307&quot; value=&quot;311&quot;/&gt;&lt;/object&gt;&lt;object type=&quot;3&quot; unique_id=&quot;22721&quot;&gt;&lt;property id=&quot;20148&quot; value=&quot;5&quot;/&gt;&lt;property id=&quot;20300&quot; value=&quot;Slide 24&quot;/&gt;&lt;property id=&quot;20307&quot; value=&quot;312&quot;/&gt;&lt;/object&gt;&lt;object type=&quot;3&quot; unique_id=&quot;22722&quot;&gt;&lt;property id=&quot;20148&quot; value=&quot;5&quot;/&gt;&lt;property id=&quot;20300&quot; value=&quot;Slide 25&quot;/&gt;&lt;property id=&quot;20307&quot; value=&quot;313&quot;/&gt;&lt;/object&gt;&lt;object type=&quot;3&quot; unique_id=&quot;22723&quot;&gt;&lt;property id=&quot;20148&quot; value=&quot;5&quot;/&gt;&lt;property id=&quot;20300&quot; value=&quot;Slide 26&quot;/&gt;&lt;property id=&quot;20307&quot; value=&quot;288&quot;/&gt;&lt;/object&gt;&lt;object type=&quot;3&quot; unique_id=&quot;22724&quot;&gt;&lt;property id=&quot;20148&quot; value=&quot;5&quot;/&gt;&lt;property id=&quot;20300&quot; value=&quot;Slide 27&quot;/&gt;&lt;property id=&quot;20307&quot; value=&quot;284&quot;/&gt;&lt;/object&gt;&lt;object type=&quot;3&quot; unique_id=&quot;23096&quot;&gt;&lt;property id=&quot;20148&quot; value=&quot;5&quot;/&gt;&lt;property id=&quot;20300&quot; value=&quot;Slide 5&quot;/&gt;&lt;property id=&quot;20307&quot; value=&quot;316&quot;/&gt;&lt;/object&gt;&lt;object type=&quot;3&quot; unique_id=&quot;23190&quot;&gt;&lt;property id=&quot;20148&quot; value=&quot;5&quot;/&gt;&lt;property id=&quot;20300&quot; value=&quot;Slide 16&quot;/&gt;&lt;property id=&quot;20307&quot; value=&quot;320&quot;/&gt;&lt;/object&gt;&lt;/object&gt;&lt;object type=&quot;8&quot; unique_id=&quot;22757&quot;&gt;&lt;/object&gt;&lt;/object&gt;&lt;/database&gt;"/>
  <p:tag name="SECTOMILLISECCONVERTED" val="1"/>
  <p:tag name="INKNOELEADERBOARD" val="82073402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838</Words>
  <Application>Microsoft Office PowerPoint</Application>
  <PresentationFormat>Widescreen</PresentationFormat>
  <Paragraphs>160</Paragraphs>
  <Slides>22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微软雅黑</vt:lpstr>
      <vt:lpstr>微软雅黑</vt:lpstr>
      <vt:lpstr>宋体</vt:lpstr>
      <vt:lpstr>#9Slide03 AllRoundGothic</vt:lpstr>
      <vt:lpstr>Arial</vt:lpstr>
      <vt:lpstr>Arial-Rounded</vt:lpstr>
      <vt:lpstr>Calibri</vt:lpstr>
      <vt:lpstr>Calibri Light</vt:lpstr>
      <vt:lpstr>等线</vt:lpstr>
      <vt:lpstr>iCiel Cadena</vt:lpstr>
      <vt:lpstr>LNTH-No Virus</vt:lpstr>
      <vt:lpstr>Nunito</vt:lpstr>
      <vt:lpstr>Tahoma</vt:lpstr>
      <vt:lpstr>华康方圆体W7(P)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gfdgy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Tan</dc:creator>
  <cp:lastModifiedBy>Admin</cp:lastModifiedBy>
  <cp:revision>243</cp:revision>
  <dcterms:created xsi:type="dcterms:W3CDTF">2001-01-01T08:40:46Z</dcterms:created>
  <dcterms:modified xsi:type="dcterms:W3CDTF">2025-11-25T09:55:31Z</dcterms:modified>
</cp:coreProperties>
</file>