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9" r:id="rId1"/>
  </p:sldMasterIdLst>
  <p:notesMasterIdLst>
    <p:notesMasterId r:id="rId29"/>
  </p:notesMasterIdLst>
  <p:sldIdLst>
    <p:sldId id="411" r:id="rId2"/>
    <p:sldId id="447" r:id="rId3"/>
    <p:sldId id="450" r:id="rId4"/>
    <p:sldId id="264" r:id="rId5"/>
    <p:sldId id="368" r:id="rId6"/>
    <p:sldId id="425" r:id="rId7"/>
    <p:sldId id="303" r:id="rId8"/>
    <p:sldId id="460" r:id="rId9"/>
    <p:sldId id="305" r:id="rId10"/>
    <p:sldId id="456" r:id="rId11"/>
    <p:sldId id="457" r:id="rId12"/>
    <p:sldId id="458" r:id="rId13"/>
    <p:sldId id="459" r:id="rId14"/>
    <p:sldId id="306" r:id="rId15"/>
    <p:sldId id="307" r:id="rId16"/>
    <p:sldId id="461" r:id="rId17"/>
    <p:sldId id="312" r:id="rId18"/>
    <p:sldId id="462" r:id="rId19"/>
    <p:sldId id="463" r:id="rId20"/>
    <p:sldId id="464" r:id="rId21"/>
    <p:sldId id="409" r:id="rId22"/>
    <p:sldId id="466" r:id="rId23"/>
    <p:sldId id="468" r:id="rId24"/>
    <p:sldId id="267" r:id="rId25"/>
    <p:sldId id="474" r:id="rId26"/>
    <p:sldId id="470" r:id="rId27"/>
    <p:sldId id="30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2" autoAdjust="0"/>
    <p:restoredTop sz="93324" autoAdjust="0"/>
  </p:normalViewPr>
  <p:slideViewPr>
    <p:cSldViewPr>
      <p:cViewPr varScale="1">
        <p:scale>
          <a:sx n="73" d="100"/>
          <a:sy n="73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7164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59628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15622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286" r:id="rId11"/>
    <p:sldLayoutId id="2147484335" r:id="rId12"/>
    <p:sldLayoutId id="2147484336" r:id="rId13"/>
    <p:sldLayoutId id="2147484340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10" Type="http://schemas.microsoft.com/office/2007/relationships/hdphoto" Target="../media/hdphoto14.wdp"/><Relationship Id="rId4" Type="http://schemas.microsoft.com/office/2007/relationships/hdphoto" Target="../media/hdphoto10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10" Type="http://schemas.microsoft.com/office/2007/relationships/hdphoto" Target="../media/hdphoto14.wdp"/><Relationship Id="rId4" Type="http://schemas.microsoft.com/office/2007/relationships/hdphoto" Target="../media/hdphoto10.wdp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10" Type="http://schemas.microsoft.com/office/2007/relationships/hdphoto" Target="../media/hdphoto15.wdp"/><Relationship Id="rId4" Type="http://schemas.microsoft.com/office/2007/relationships/hdphoto" Target="../media/hdphoto10.wdp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7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3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8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20.jpeg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30480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2426" y="701814"/>
            <a:ext cx="609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-TUẦN 8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80392" y="1399695"/>
            <a:ext cx="11887200" cy="1820043"/>
            <a:chOff x="-79112" y="2696596"/>
            <a:chExt cx="15932037" cy="2424404"/>
          </a:xfrm>
        </p:grpSpPr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3653159" y="2696596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:</a:t>
              </a:r>
            </a:p>
          </p:txBody>
        </p:sp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-79112" y="4011501"/>
              <a:ext cx="15932037" cy="110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smtClean="0">
                  <a:solidFill>
                    <a:srgbClr val="FF0000"/>
                  </a:solidFill>
                  <a:latin typeface="Franklin Gothic Medium" panose="020B0603020102020204" pitchFamily="34" charset="0"/>
                </a:rPr>
                <a:t>NGÀY  EM VÀO ĐỘI</a:t>
              </a:r>
              <a:endParaRPr lang="en-US" altLang="en-US" sz="3500" b="1" dirty="0">
                <a:solidFill>
                  <a:srgbClr val="FF0000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2884817" y="3183635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-152400" y="1003879"/>
            <a:ext cx="11887200" cy="2187038"/>
            <a:chOff x="-113336" y="1379868"/>
            <a:chExt cx="15932037" cy="2913264"/>
          </a:xfrm>
        </p:grpSpPr>
        <p:sp>
          <p:nvSpPr>
            <p:cNvPr id="11269" name="TextBox 1"/>
            <p:cNvSpPr txBox="1">
              <a:spLocks noChangeArrowheads="1"/>
            </p:cNvSpPr>
            <p:nvPr/>
          </p:nvSpPr>
          <p:spPr bwMode="auto">
            <a:xfrm>
              <a:off x="3860710" y="1379868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:</a:t>
              </a:r>
            </a:p>
          </p:txBody>
        </p:sp>
        <p:sp>
          <p:nvSpPr>
            <p:cNvPr id="11270" name="TextBox 1"/>
            <p:cNvSpPr txBox="1">
              <a:spLocks noChangeArrowheads="1"/>
            </p:cNvSpPr>
            <p:nvPr/>
          </p:nvSpPr>
          <p:spPr bwMode="auto">
            <a:xfrm>
              <a:off x="-113336" y="2251649"/>
              <a:ext cx="15932037" cy="110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smtClean="0">
                  <a:solidFill>
                    <a:srgbClr val="FF0000"/>
                  </a:solidFill>
                  <a:latin typeface="Franklin Gothic Medium" panose="020B0603020102020204" pitchFamily="34" charset="0"/>
                </a:rPr>
                <a:t>NGÀY  EM VÀO ĐỘI</a:t>
              </a:r>
              <a:endParaRPr lang="en-US" altLang="en-US" sz="3500" b="1" dirty="0">
                <a:solidFill>
                  <a:srgbClr val="FF0000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11271" name="TextBox 1"/>
            <p:cNvSpPr txBox="1">
              <a:spLocks noChangeArrowheads="1"/>
            </p:cNvSpPr>
            <p:nvPr/>
          </p:nvSpPr>
          <p:spPr bwMode="auto">
            <a:xfrm>
              <a:off x="2974688" y="3268191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751555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5137</TotalTime>
  <Words>1371</Words>
  <Application>Microsoft Office PowerPoint</Application>
  <PresentationFormat>Widescreen</PresentationFormat>
  <Paragraphs>202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宋体</vt:lpstr>
      <vt:lpstr>Arial</vt:lpstr>
      <vt:lpstr>Arial Nova</vt:lpstr>
      <vt:lpstr>Arial-Rounded</vt:lpstr>
      <vt:lpstr>Calibri</vt:lpstr>
      <vt:lpstr>等线</vt:lpstr>
      <vt:lpstr>Franklin Gothic Medium</vt:lpstr>
      <vt:lpstr>Gadugi</vt:lpstr>
      <vt:lpstr>HP001 5 hàng 1 ô ly</vt:lpstr>
      <vt:lpstr>SVN-Gretoon</vt:lpstr>
      <vt:lpstr>Times New Roman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367</cp:revision>
  <dcterms:created xsi:type="dcterms:W3CDTF">2020-04-24T02:14:02Z</dcterms:created>
  <dcterms:modified xsi:type="dcterms:W3CDTF">2025-11-25T09:49:30Z</dcterms:modified>
</cp:coreProperties>
</file>