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16"/>
  </p:notesMasterIdLst>
  <p:sldIdLst>
    <p:sldId id="2666" r:id="rId2"/>
    <p:sldId id="2658" r:id="rId3"/>
    <p:sldId id="2660" r:id="rId4"/>
    <p:sldId id="2641" r:id="rId5"/>
    <p:sldId id="2642" r:id="rId6"/>
    <p:sldId id="2643" r:id="rId7"/>
    <p:sldId id="2647" r:id="rId8"/>
    <p:sldId id="2648" r:id="rId9"/>
    <p:sldId id="2650" r:id="rId10"/>
    <p:sldId id="2651" r:id="rId11"/>
    <p:sldId id="2652" r:id="rId12"/>
    <p:sldId id="1541" r:id="rId13"/>
    <p:sldId id="330" r:id="rId14"/>
    <p:sldId id="26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6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78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1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3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2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30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5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7" r:id="rId3"/>
    <p:sldLayoutId id="2147483775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293173" y="166562"/>
            <a:ext cx="2996782" cy="725468"/>
            <a:chOff x="2906492" y="616899"/>
            <a:chExt cx="3394050" cy="629993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356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1" t="3795" r="3613" b="62812"/>
          <a:stretch/>
        </p:blipFill>
        <p:spPr>
          <a:xfrm>
            <a:off x="5898080" y="3494349"/>
            <a:ext cx="5933413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775" y="166561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1603498" y="495533"/>
            <a:ext cx="2798821" cy="725469"/>
            <a:chOff x="2906491" y="616899"/>
            <a:chExt cx="3169846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13278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 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944890" y="578500"/>
              <a:ext cx="629994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23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64256" y="2184013"/>
            <a:ext cx="6221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7117" y="2060902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271860" y="4162788"/>
            <a:ext cx="849355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5627802" y="2362959"/>
            <a:ext cx="5561813" cy="2586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2" y="403241"/>
            <a:ext cx="7573892" cy="103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044F0-0674-CC0E-06BC-705E82D2B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3" t="7562" r="4728" b="77184"/>
          <a:stretch/>
        </p:blipFill>
        <p:spPr>
          <a:xfrm>
            <a:off x="276061" y="4345755"/>
            <a:ext cx="3997577" cy="18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37053BB-D970-617D-DEFC-3E42D28B1E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080725" y="323250"/>
            <a:ext cx="4713152" cy="2764591"/>
          </a:xfrm>
          <a:prstGeom prst="rect">
            <a:avLst/>
          </a:prstGeom>
        </p:spPr>
      </p:pic>
      <p:pic>
        <p:nvPicPr>
          <p:cNvPr id="3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60EA505C-0399-8CAE-2367-D439B3DF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7" y="-176527"/>
            <a:ext cx="2265335" cy="22653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96F26EA-D66F-671D-5B77-937D02A33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3" y="1306682"/>
            <a:ext cx="645126" cy="645126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DAFC8F2B-B37A-F3FD-AB6F-27AEB7D12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7101755" y="1169786"/>
            <a:ext cx="1272762" cy="845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3427E-40D2-A6E8-1873-16643F438E5B}"/>
              </a:ext>
            </a:extLst>
          </p:cNvPr>
          <p:cNvSpPr txBox="1"/>
          <p:nvPr/>
        </p:nvSpPr>
        <p:spPr>
          <a:xfrm>
            <a:off x="4013675" y="1592746"/>
            <a:ext cx="329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  <a:ea typeface="微软雅黑" panose="020B0503020204020204" pitchFamily="34" charset="-122"/>
              </a:rPr>
              <a:t>NỘI DUNG: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9BD2AD0-BA0E-2560-D53D-1B4B6892B2E9}"/>
              </a:ext>
            </a:extLst>
          </p:cNvPr>
          <p:cNvSpPr/>
          <p:nvPr/>
        </p:nvSpPr>
        <p:spPr>
          <a:xfrm>
            <a:off x="1430571" y="2976956"/>
            <a:ext cx="9043638" cy="1976125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7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0379B-33E5-073B-FF45-FF02212B22C5}"/>
              </a:ext>
            </a:extLst>
          </p:cNvPr>
          <p:cNvGrpSpPr/>
          <p:nvPr/>
        </p:nvGrpSpPr>
        <p:grpSpPr>
          <a:xfrm>
            <a:off x="1656827" y="501004"/>
            <a:ext cx="9751337" cy="1864050"/>
            <a:chOff x="2198924" y="208773"/>
            <a:chExt cx="9751337" cy="1864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1ACBE6-9B29-E75F-509D-A02AF716A8B8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21FCDFB7-6A69-49C4-64B4-DFCDB2B62AE5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61">
                <a:extLst>
                  <a:ext uri="{FF2B5EF4-FFF2-40B4-BE49-F238E27FC236}">
                    <a16:creationId xmlns:a16="http://schemas.microsoft.com/office/drawing/2014/main" id="{8A35A616-7DE5-9C4C-667C-D7C2C3472C1C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5">
                <a:extLst>
                  <a:ext uri="{FF2B5EF4-FFF2-40B4-BE49-F238E27FC236}">
                    <a16:creationId xmlns:a16="http://schemas.microsoft.com/office/drawing/2014/main" id="{39869B7B-9D28-77E2-A849-73297BFADE29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7B157-F572-1A2A-67B4-6B2A28899867}"/>
                </a:ext>
              </a:extLst>
            </p:cNvPr>
            <p:cNvSpPr txBox="1"/>
            <p:nvPr/>
          </p:nvSpPr>
          <p:spPr>
            <a:xfrm>
              <a:off x="3096418" y="426609"/>
              <a:ext cx="7992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en-US" sz="4000" b="1" dirty="0" err="1">
                  <a:solidFill>
                    <a:srgbClr val="002060"/>
                  </a:solidFill>
                </a:rPr>
                <a:t>Trao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đổi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</a:rPr>
                <a:t>: </a:t>
              </a:r>
              <a:r>
                <a:rPr lang="en-US" sz="4000" b="1" dirty="0" err="1">
                  <a:solidFill>
                    <a:srgbClr val="FF6600"/>
                  </a:solidFill>
                </a:rPr>
                <a:t>Điều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gì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sẽ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xảy</a:t>
              </a:r>
              <a:r>
                <a:rPr lang="en-US" sz="4000" b="1" dirty="0">
                  <a:solidFill>
                    <a:srgbClr val="FF6600"/>
                  </a:solidFill>
                </a:rPr>
                <a:t> ra </a:t>
              </a:r>
              <a:r>
                <a:rPr lang="en-US" sz="4000" b="1" dirty="0" err="1">
                  <a:solidFill>
                    <a:srgbClr val="FF6600"/>
                  </a:solidFill>
                </a:rPr>
                <a:t>nếu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không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có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dấu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câu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khi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viết</a:t>
              </a:r>
              <a:r>
                <a:rPr lang="en-US" sz="4000" b="1" dirty="0">
                  <a:solidFill>
                    <a:srgbClr val="FF66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5805" y="1820088"/>
            <a:ext cx="10210946" cy="345892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48EE-AD53-245E-EF61-44D81290F24A}"/>
              </a:ext>
            </a:extLst>
          </p:cNvPr>
          <p:cNvSpPr txBox="1"/>
          <p:nvPr/>
        </p:nvSpPr>
        <p:spPr>
          <a:xfrm>
            <a:off x="1291472" y="2150239"/>
            <a:ext cx="96544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Khi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55230-CD9D-C8C5-FF70-936F2C554B74}"/>
              </a:ext>
            </a:extLst>
          </p:cNvPr>
          <p:cNvGrpSpPr/>
          <p:nvPr/>
        </p:nvGrpSpPr>
        <p:grpSpPr>
          <a:xfrm>
            <a:off x="2555283" y="453871"/>
            <a:ext cx="7081433" cy="1054417"/>
            <a:chOff x="2198924" y="208773"/>
            <a:chExt cx="9751337" cy="11511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75241E-37C1-390D-CFDA-9DD98E6542A7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C9192F4-6938-E106-F63A-5903060F79A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081433"/>
                  <a:gd name="connsiteY0" fmla="*/ 175740 h 1054417"/>
                  <a:gd name="connsiteX1" fmla="*/ 175740 w 7081433"/>
                  <a:gd name="connsiteY1" fmla="*/ 0 h 1054417"/>
                  <a:gd name="connsiteX2" fmla="*/ 781436 w 7081433"/>
                  <a:gd name="connsiteY2" fmla="*/ 0 h 1054417"/>
                  <a:gd name="connsiteX3" fmla="*/ 1252532 w 7081433"/>
                  <a:gd name="connsiteY3" fmla="*/ 0 h 1054417"/>
                  <a:gd name="connsiteX4" fmla="*/ 1858228 w 7081433"/>
                  <a:gd name="connsiteY4" fmla="*/ 0 h 1054417"/>
                  <a:gd name="connsiteX5" fmla="*/ 2463924 w 7081433"/>
                  <a:gd name="connsiteY5" fmla="*/ 0 h 1054417"/>
                  <a:gd name="connsiteX6" fmla="*/ 3271518 w 7081433"/>
                  <a:gd name="connsiteY6" fmla="*/ 0 h 1054417"/>
                  <a:gd name="connsiteX7" fmla="*/ 3742615 w 7081433"/>
                  <a:gd name="connsiteY7" fmla="*/ 0 h 1054417"/>
                  <a:gd name="connsiteX8" fmla="*/ 4281011 w 7081433"/>
                  <a:gd name="connsiteY8" fmla="*/ 0 h 1054417"/>
                  <a:gd name="connsiteX9" fmla="*/ 4954007 w 7081433"/>
                  <a:gd name="connsiteY9" fmla="*/ 0 h 1054417"/>
                  <a:gd name="connsiteX10" fmla="*/ 5559702 w 7081433"/>
                  <a:gd name="connsiteY10" fmla="*/ 0 h 1054417"/>
                  <a:gd name="connsiteX11" fmla="*/ 6030799 w 7081433"/>
                  <a:gd name="connsiteY11" fmla="*/ 0 h 1054417"/>
                  <a:gd name="connsiteX12" fmla="*/ 6905693 w 7081433"/>
                  <a:gd name="connsiteY12" fmla="*/ 0 h 1054417"/>
                  <a:gd name="connsiteX13" fmla="*/ 7081433 w 7081433"/>
                  <a:gd name="connsiteY13" fmla="*/ 175740 h 1054417"/>
                  <a:gd name="connsiteX14" fmla="*/ 7081433 w 7081433"/>
                  <a:gd name="connsiteY14" fmla="*/ 527209 h 1054417"/>
                  <a:gd name="connsiteX15" fmla="*/ 7081433 w 7081433"/>
                  <a:gd name="connsiteY15" fmla="*/ 878677 h 1054417"/>
                  <a:gd name="connsiteX16" fmla="*/ 6905693 w 7081433"/>
                  <a:gd name="connsiteY16" fmla="*/ 1054417 h 1054417"/>
                  <a:gd name="connsiteX17" fmla="*/ 6367297 w 7081433"/>
                  <a:gd name="connsiteY17" fmla="*/ 1054417 h 1054417"/>
                  <a:gd name="connsiteX18" fmla="*/ 5896200 w 7081433"/>
                  <a:gd name="connsiteY18" fmla="*/ 1054417 h 1054417"/>
                  <a:gd name="connsiteX19" fmla="*/ 5290504 w 7081433"/>
                  <a:gd name="connsiteY19" fmla="*/ 1054417 h 1054417"/>
                  <a:gd name="connsiteX20" fmla="*/ 4550209 w 7081433"/>
                  <a:gd name="connsiteY20" fmla="*/ 1054417 h 1054417"/>
                  <a:gd name="connsiteX21" fmla="*/ 3877214 w 7081433"/>
                  <a:gd name="connsiteY21" fmla="*/ 1054417 h 1054417"/>
                  <a:gd name="connsiteX22" fmla="*/ 3069620 w 7081433"/>
                  <a:gd name="connsiteY22" fmla="*/ 1054417 h 1054417"/>
                  <a:gd name="connsiteX23" fmla="*/ 2531224 w 7081433"/>
                  <a:gd name="connsiteY23" fmla="*/ 1054417 h 1054417"/>
                  <a:gd name="connsiteX24" fmla="*/ 1858228 w 7081433"/>
                  <a:gd name="connsiteY24" fmla="*/ 1054417 h 1054417"/>
                  <a:gd name="connsiteX25" fmla="*/ 1050634 w 7081433"/>
                  <a:gd name="connsiteY25" fmla="*/ 1054417 h 1054417"/>
                  <a:gd name="connsiteX26" fmla="*/ 175740 w 7081433"/>
                  <a:gd name="connsiteY26" fmla="*/ 1054417 h 1054417"/>
                  <a:gd name="connsiteX27" fmla="*/ 0 w 7081433"/>
                  <a:gd name="connsiteY27" fmla="*/ 878677 h 1054417"/>
                  <a:gd name="connsiteX28" fmla="*/ 0 w 7081433"/>
                  <a:gd name="connsiteY28" fmla="*/ 541267 h 1054417"/>
                  <a:gd name="connsiteX29" fmla="*/ 0 w 7081433"/>
                  <a:gd name="connsiteY29" fmla="*/ 175740 h 105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81433" h="1054417" fill="none" extrusionOk="0">
                    <a:moveTo>
                      <a:pt x="0" y="175740"/>
                    </a:moveTo>
                    <a:cubicBezTo>
                      <a:pt x="497" y="68165"/>
                      <a:pt x="71967" y="-3037"/>
                      <a:pt x="175740" y="0"/>
                    </a:cubicBezTo>
                    <a:cubicBezTo>
                      <a:pt x="396542" y="12161"/>
                      <a:pt x="612236" y="4876"/>
                      <a:pt x="781436" y="0"/>
                    </a:cubicBezTo>
                    <a:cubicBezTo>
                      <a:pt x="950636" y="-4876"/>
                      <a:pt x="1021415" y="-11886"/>
                      <a:pt x="1252532" y="0"/>
                    </a:cubicBezTo>
                    <a:cubicBezTo>
                      <a:pt x="1483649" y="11886"/>
                      <a:pt x="1673940" y="-3408"/>
                      <a:pt x="1858228" y="0"/>
                    </a:cubicBezTo>
                    <a:cubicBezTo>
                      <a:pt x="2042516" y="3408"/>
                      <a:pt x="2259198" y="-14490"/>
                      <a:pt x="2463924" y="0"/>
                    </a:cubicBezTo>
                    <a:cubicBezTo>
                      <a:pt x="2668650" y="14490"/>
                      <a:pt x="2955395" y="37387"/>
                      <a:pt x="3271518" y="0"/>
                    </a:cubicBezTo>
                    <a:cubicBezTo>
                      <a:pt x="3587641" y="-37387"/>
                      <a:pt x="3580730" y="-769"/>
                      <a:pt x="3742615" y="0"/>
                    </a:cubicBezTo>
                    <a:cubicBezTo>
                      <a:pt x="3904500" y="769"/>
                      <a:pt x="4093422" y="7166"/>
                      <a:pt x="4281011" y="0"/>
                    </a:cubicBezTo>
                    <a:cubicBezTo>
                      <a:pt x="4468600" y="-7166"/>
                      <a:pt x="4754124" y="-9729"/>
                      <a:pt x="4954007" y="0"/>
                    </a:cubicBezTo>
                    <a:cubicBezTo>
                      <a:pt x="5153890" y="9729"/>
                      <a:pt x="5411561" y="600"/>
                      <a:pt x="5559702" y="0"/>
                    </a:cubicBezTo>
                    <a:cubicBezTo>
                      <a:pt x="5707844" y="-600"/>
                      <a:pt x="5795825" y="12954"/>
                      <a:pt x="6030799" y="0"/>
                    </a:cubicBezTo>
                    <a:cubicBezTo>
                      <a:pt x="6265773" y="-12954"/>
                      <a:pt x="6507909" y="30379"/>
                      <a:pt x="6905693" y="0"/>
                    </a:cubicBezTo>
                    <a:cubicBezTo>
                      <a:pt x="7016954" y="12478"/>
                      <a:pt x="7096663" y="94761"/>
                      <a:pt x="7081433" y="175740"/>
                    </a:cubicBezTo>
                    <a:cubicBezTo>
                      <a:pt x="7067063" y="271923"/>
                      <a:pt x="7088598" y="370509"/>
                      <a:pt x="7081433" y="527209"/>
                    </a:cubicBezTo>
                    <a:cubicBezTo>
                      <a:pt x="7074268" y="683909"/>
                      <a:pt x="7091027" y="707716"/>
                      <a:pt x="7081433" y="878677"/>
                    </a:cubicBezTo>
                    <a:cubicBezTo>
                      <a:pt x="7065227" y="973188"/>
                      <a:pt x="6982186" y="1046416"/>
                      <a:pt x="6905693" y="1054417"/>
                    </a:cubicBezTo>
                    <a:cubicBezTo>
                      <a:pt x="6744271" y="1059425"/>
                      <a:pt x="6596524" y="1070188"/>
                      <a:pt x="6367297" y="1054417"/>
                    </a:cubicBezTo>
                    <a:cubicBezTo>
                      <a:pt x="6138070" y="1038646"/>
                      <a:pt x="6037340" y="1076547"/>
                      <a:pt x="5896200" y="1054417"/>
                    </a:cubicBezTo>
                    <a:cubicBezTo>
                      <a:pt x="5755060" y="1032287"/>
                      <a:pt x="5488814" y="1024815"/>
                      <a:pt x="5290504" y="1054417"/>
                    </a:cubicBezTo>
                    <a:cubicBezTo>
                      <a:pt x="5092194" y="1084019"/>
                      <a:pt x="4710884" y="1060345"/>
                      <a:pt x="4550209" y="1054417"/>
                    </a:cubicBezTo>
                    <a:cubicBezTo>
                      <a:pt x="4389534" y="1048489"/>
                      <a:pt x="4038123" y="1076898"/>
                      <a:pt x="3877214" y="1054417"/>
                    </a:cubicBezTo>
                    <a:cubicBezTo>
                      <a:pt x="3716305" y="1031936"/>
                      <a:pt x="3260222" y="1029039"/>
                      <a:pt x="3069620" y="1054417"/>
                    </a:cubicBezTo>
                    <a:cubicBezTo>
                      <a:pt x="2879018" y="1079795"/>
                      <a:pt x="2717368" y="1066419"/>
                      <a:pt x="2531224" y="1054417"/>
                    </a:cubicBezTo>
                    <a:cubicBezTo>
                      <a:pt x="2345080" y="1042415"/>
                      <a:pt x="2154379" y="1077114"/>
                      <a:pt x="1858228" y="1054417"/>
                    </a:cubicBezTo>
                    <a:cubicBezTo>
                      <a:pt x="1562077" y="1031720"/>
                      <a:pt x="1370267" y="1092957"/>
                      <a:pt x="1050634" y="1054417"/>
                    </a:cubicBezTo>
                    <a:cubicBezTo>
                      <a:pt x="731001" y="1015877"/>
                      <a:pt x="476471" y="1023409"/>
                      <a:pt x="175740" y="1054417"/>
                    </a:cubicBezTo>
                    <a:cubicBezTo>
                      <a:pt x="67338" y="1045030"/>
                      <a:pt x="12290" y="985263"/>
                      <a:pt x="0" y="878677"/>
                    </a:cubicBezTo>
                    <a:cubicBezTo>
                      <a:pt x="-15893" y="786993"/>
                      <a:pt x="-3802" y="686822"/>
                      <a:pt x="0" y="541267"/>
                    </a:cubicBezTo>
                    <a:cubicBezTo>
                      <a:pt x="3802" y="395712"/>
                      <a:pt x="-7043" y="301284"/>
                      <a:pt x="0" y="175740"/>
                    </a:cubicBezTo>
                    <a:close/>
                  </a:path>
                  <a:path w="7081433" h="1054417" stroke="0" extrusionOk="0">
                    <a:moveTo>
                      <a:pt x="0" y="175740"/>
                    </a:moveTo>
                    <a:cubicBezTo>
                      <a:pt x="13287" y="86810"/>
                      <a:pt x="83725" y="-910"/>
                      <a:pt x="175740" y="0"/>
                    </a:cubicBezTo>
                    <a:cubicBezTo>
                      <a:pt x="387768" y="-547"/>
                      <a:pt x="536209" y="-19979"/>
                      <a:pt x="646837" y="0"/>
                    </a:cubicBezTo>
                    <a:cubicBezTo>
                      <a:pt x="757465" y="19979"/>
                      <a:pt x="993641" y="-11486"/>
                      <a:pt x="1185233" y="0"/>
                    </a:cubicBezTo>
                    <a:cubicBezTo>
                      <a:pt x="1376825" y="11486"/>
                      <a:pt x="1699159" y="-12393"/>
                      <a:pt x="1992827" y="0"/>
                    </a:cubicBezTo>
                    <a:cubicBezTo>
                      <a:pt x="2286495" y="12393"/>
                      <a:pt x="2492292" y="26599"/>
                      <a:pt x="2733122" y="0"/>
                    </a:cubicBezTo>
                    <a:cubicBezTo>
                      <a:pt x="2973953" y="-26599"/>
                      <a:pt x="3189107" y="32618"/>
                      <a:pt x="3540717" y="0"/>
                    </a:cubicBezTo>
                    <a:cubicBezTo>
                      <a:pt x="3892328" y="-32618"/>
                      <a:pt x="3975012" y="-13741"/>
                      <a:pt x="4348311" y="0"/>
                    </a:cubicBezTo>
                    <a:cubicBezTo>
                      <a:pt x="4721610" y="13741"/>
                      <a:pt x="4831873" y="-17835"/>
                      <a:pt x="4954007" y="0"/>
                    </a:cubicBezTo>
                    <a:cubicBezTo>
                      <a:pt x="5076141" y="17835"/>
                      <a:pt x="5289830" y="2891"/>
                      <a:pt x="5425103" y="0"/>
                    </a:cubicBezTo>
                    <a:cubicBezTo>
                      <a:pt x="5560376" y="-2891"/>
                      <a:pt x="5960108" y="11618"/>
                      <a:pt x="6098099" y="0"/>
                    </a:cubicBezTo>
                    <a:cubicBezTo>
                      <a:pt x="6236090" y="-11618"/>
                      <a:pt x="6665834" y="3913"/>
                      <a:pt x="6905693" y="0"/>
                    </a:cubicBezTo>
                    <a:cubicBezTo>
                      <a:pt x="7011384" y="19057"/>
                      <a:pt x="7094099" y="78953"/>
                      <a:pt x="7081433" y="175740"/>
                    </a:cubicBezTo>
                    <a:cubicBezTo>
                      <a:pt x="7068372" y="335447"/>
                      <a:pt x="7089042" y="403278"/>
                      <a:pt x="7081433" y="527209"/>
                    </a:cubicBezTo>
                    <a:cubicBezTo>
                      <a:pt x="7073824" y="651140"/>
                      <a:pt x="7072594" y="789788"/>
                      <a:pt x="7081433" y="878677"/>
                    </a:cubicBezTo>
                    <a:cubicBezTo>
                      <a:pt x="7074308" y="968373"/>
                      <a:pt x="7004050" y="1051183"/>
                      <a:pt x="6905693" y="1054417"/>
                    </a:cubicBezTo>
                    <a:cubicBezTo>
                      <a:pt x="6619416" y="1041655"/>
                      <a:pt x="6466130" y="1045952"/>
                      <a:pt x="6299997" y="1054417"/>
                    </a:cubicBezTo>
                    <a:cubicBezTo>
                      <a:pt x="6133864" y="1062882"/>
                      <a:pt x="6025681" y="1048681"/>
                      <a:pt x="5761601" y="1054417"/>
                    </a:cubicBezTo>
                    <a:cubicBezTo>
                      <a:pt x="5497521" y="1060153"/>
                      <a:pt x="5197024" y="1018950"/>
                      <a:pt x="5021306" y="1054417"/>
                    </a:cubicBezTo>
                    <a:cubicBezTo>
                      <a:pt x="4845588" y="1089884"/>
                      <a:pt x="4612987" y="1067235"/>
                      <a:pt x="4281011" y="1054417"/>
                    </a:cubicBezTo>
                    <a:cubicBezTo>
                      <a:pt x="3949036" y="1041599"/>
                      <a:pt x="3918885" y="1024536"/>
                      <a:pt x="3675316" y="1054417"/>
                    </a:cubicBezTo>
                    <a:cubicBezTo>
                      <a:pt x="3431748" y="1084298"/>
                      <a:pt x="3141868" y="1039350"/>
                      <a:pt x="2935021" y="1054417"/>
                    </a:cubicBezTo>
                    <a:cubicBezTo>
                      <a:pt x="2728175" y="1069484"/>
                      <a:pt x="2536568" y="1044533"/>
                      <a:pt x="2194726" y="1054417"/>
                    </a:cubicBezTo>
                    <a:cubicBezTo>
                      <a:pt x="1852885" y="1064301"/>
                      <a:pt x="1863272" y="1077453"/>
                      <a:pt x="1589030" y="1054417"/>
                    </a:cubicBezTo>
                    <a:cubicBezTo>
                      <a:pt x="1314788" y="1031381"/>
                      <a:pt x="996964" y="1058927"/>
                      <a:pt x="848735" y="1054417"/>
                    </a:cubicBezTo>
                    <a:cubicBezTo>
                      <a:pt x="700506" y="1049907"/>
                      <a:pt x="404809" y="1026058"/>
                      <a:pt x="175740" y="1054417"/>
                    </a:cubicBezTo>
                    <a:cubicBezTo>
                      <a:pt x="75983" y="1051089"/>
                      <a:pt x="-840" y="967557"/>
                      <a:pt x="0" y="878677"/>
                    </a:cubicBezTo>
                    <a:cubicBezTo>
                      <a:pt x="434" y="742810"/>
                      <a:pt x="9030" y="662647"/>
                      <a:pt x="0" y="548297"/>
                    </a:cubicBezTo>
                    <a:cubicBezTo>
                      <a:pt x="-9030" y="433947"/>
                      <a:pt x="-3718" y="323414"/>
                      <a:pt x="0" y="17574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: Rounded Corners 61">
                <a:extLst>
                  <a:ext uri="{FF2B5EF4-FFF2-40B4-BE49-F238E27FC236}">
                    <a16:creationId xmlns:a16="http://schemas.microsoft.com/office/drawing/2014/main" id="{5BC3EC4B-FFD0-397A-76C9-BEF739D49529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6848057"/>
                  <a:gd name="connsiteY0" fmla="*/ 153773 h 922620"/>
                  <a:gd name="connsiteX1" fmla="*/ 153773 w 6848057"/>
                  <a:gd name="connsiteY1" fmla="*/ 0 h 922620"/>
                  <a:gd name="connsiteX2" fmla="*/ 938634 w 6848057"/>
                  <a:gd name="connsiteY2" fmla="*/ 0 h 922620"/>
                  <a:gd name="connsiteX3" fmla="*/ 1527280 w 6848057"/>
                  <a:gd name="connsiteY3" fmla="*/ 0 h 922620"/>
                  <a:gd name="connsiteX4" fmla="*/ 2050521 w 6848057"/>
                  <a:gd name="connsiteY4" fmla="*/ 0 h 922620"/>
                  <a:gd name="connsiteX5" fmla="*/ 2508357 w 6848057"/>
                  <a:gd name="connsiteY5" fmla="*/ 0 h 922620"/>
                  <a:gd name="connsiteX6" fmla="*/ 3097003 w 6848057"/>
                  <a:gd name="connsiteY6" fmla="*/ 0 h 922620"/>
                  <a:gd name="connsiteX7" fmla="*/ 3685649 w 6848057"/>
                  <a:gd name="connsiteY7" fmla="*/ 0 h 922620"/>
                  <a:gd name="connsiteX8" fmla="*/ 4470510 w 6848057"/>
                  <a:gd name="connsiteY8" fmla="*/ 0 h 922620"/>
                  <a:gd name="connsiteX9" fmla="*/ 4928346 w 6848057"/>
                  <a:gd name="connsiteY9" fmla="*/ 0 h 922620"/>
                  <a:gd name="connsiteX10" fmla="*/ 5451587 w 6848057"/>
                  <a:gd name="connsiteY10" fmla="*/ 0 h 922620"/>
                  <a:gd name="connsiteX11" fmla="*/ 6105638 w 6848057"/>
                  <a:gd name="connsiteY11" fmla="*/ 0 h 922620"/>
                  <a:gd name="connsiteX12" fmla="*/ 6694284 w 6848057"/>
                  <a:gd name="connsiteY12" fmla="*/ 0 h 922620"/>
                  <a:gd name="connsiteX13" fmla="*/ 6848057 w 6848057"/>
                  <a:gd name="connsiteY13" fmla="*/ 153773 h 922620"/>
                  <a:gd name="connsiteX14" fmla="*/ 6848057 w 6848057"/>
                  <a:gd name="connsiteY14" fmla="*/ 768847 h 922620"/>
                  <a:gd name="connsiteX15" fmla="*/ 6694284 w 6848057"/>
                  <a:gd name="connsiteY15" fmla="*/ 922620 h 922620"/>
                  <a:gd name="connsiteX16" fmla="*/ 6105638 w 6848057"/>
                  <a:gd name="connsiteY16" fmla="*/ 922620 h 922620"/>
                  <a:gd name="connsiteX17" fmla="*/ 5386182 w 6848057"/>
                  <a:gd name="connsiteY17" fmla="*/ 922620 h 922620"/>
                  <a:gd name="connsiteX18" fmla="*/ 4732131 w 6848057"/>
                  <a:gd name="connsiteY18" fmla="*/ 922620 h 922620"/>
                  <a:gd name="connsiteX19" fmla="*/ 4208890 w 6848057"/>
                  <a:gd name="connsiteY19" fmla="*/ 922620 h 922620"/>
                  <a:gd name="connsiteX20" fmla="*/ 3751054 w 6848057"/>
                  <a:gd name="connsiteY20" fmla="*/ 922620 h 922620"/>
                  <a:gd name="connsiteX21" fmla="*/ 3162408 w 6848057"/>
                  <a:gd name="connsiteY21" fmla="*/ 922620 h 922620"/>
                  <a:gd name="connsiteX22" fmla="*/ 2442952 w 6848057"/>
                  <a:gd name="connsiteY22" fmla="*/ 922620 h 922620"/>
                  <a:gd name="connsiteX23" fmla="*/ 1788901 w 6848057"/>
                  <a:gd name="connsiteY23" fmla="*/ 922620 h 922620"/>
                  <a:gd name="connsiteX24" fmla="*/ 1004039 w 6848057"/>
                  <a:gd name="connsiteY24" fmla="*/ 922620 h 922620"/>
                  <a:gd name="connsiteX25" fmla="*/ 153773 w 6848057"/>
                  <a:gd name="connsiteY25" fmla="*/ 922620 h 922620"/>
                  <a:gd name="connsiteX26" fmla="*/ 0 w 6848057"/>
                  <a:gd name="connsiteY26" fmla="*/ 768847 h 922620"/>
                  <a:gd name="connsiteX27" fmla="*/ 0 w 6848057"/>
                  <a:gd name="connsiteY27" fmla="*/ 153773 h 92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7" h="922620" fill="none" extrusionOk="0">
                    <a:moveTo>
                      <a:pt x="0" y="153773"/>
                    </a:moveTo>
                    <a:cubicBezTo>
                      <a:pt x="14319" y="63188"/>
                      <a:pt x="67034" y="-16362"/>
                      <a:pt x="153773" y="0"/>
                    </a:cubicBezTo>
                    <a:cubicBezTo>
                      <a:pt x="365921" y="-23625"/>
                      <a:pt x="756730" y="25300"/>
                      <a:pt x="938634" y="0"/>
                    </a:cubicBezTo>
                    <a:cubicBezTo>
                      <a:pt x="1120538" y="-25300"/>
                      <a:pt x="1294233" y="-12044"/>
                      <a:pt x="1527280" y="0"/>
                    </a:cubicBezTo>
                    <a:cubicBezTo>
                      <a:pt x="1760327" y="12044"/>
                      <a:pt x="1941645" y="-8967"/>
                      <a:pt x="2050521" y="0"/>
                    </a:cubicBezTo>
                    <a:cubicBezTo>
                      <a:pt x="2159397" y="8967"/>
                      <a:pt x="2397510" y="20556"/>
                      <a:pt x="2508357" y="0"/>
                    </a:cubicBezTo>
                    <a:cubicBezTo>
                      <a:pt x="2619204" y="-20556"/>
                      <a:pt x="2905037" y="7988"/>
                      <a:pt x="3097003" y="0"/>
                    </a:cubicBezTo>
                    <a:cubicBezTo>
                      <a:pt x="3288969" y="-7988"/>
                      <a:pt x="3491089" y="15051"/>
                      <a:pt x="3685649" y="0"/>
                    </a:cubicBezTo>
                    <a:cubicBezTo>
                      <a:pt x="3880209" y="-15051"/>
                      <a:pt x="4218150" y="1231"/>
                      <a:pt x="4470510" y="0"/>
                    </a:cubicBezTo>
                    <a:cubicBezTo>
                      <a:pt x="4722870" y="-1231"/>
                      <a:pt x="4768840" y="8017"/>
                      <a:pt x="4928346" y="0"/>
                    </a:cubicBezTo>
                    <a:cubicBezTo>
                      <a:pt x="5087852" y="-8017"/>
                      <a:pt x="5314806" y="14369"/>
                      <a:pt x="5451587" y="0"/>
                    </a:cubicBezTo>
                    <a:cubicBezTo>
                      <a:pt x="5588368" y="-14369"/>
                      <a:pt x="5904941" y="2574"/>
                      <a:pt x="6105638" y="0"/>
                    </a:cubicBezTo>
                    <a:cubicBezTo>
                      <a:pt x="6306335" y="-2574"/>
                      <a:pt x="6474860" y="26284"/>
                      <a:pt x="6694284" y="0"/>
                    </a:cubicBezTo>
                    <a:cubicBezTo>
                      <a:pt x="6770264" y="2741"/>
                      <a:pt x="6851469" y="66721"/>
                      <a:pt x="6848057" y="153773"/>
                    </a:cubicBezTo>
                    <a:cubicBezTo>
                      <a:pt x="6877887" y="423354"/>
                      <a:pt x="6829027" y="591663"/>
                      <a:pt x="6848057" y="768847"/>
                    </a:cubicBezTo>
                    <a:cubicBezTo>
                      <a:pt x="6836474" y="852818"/>
                      <a:pt x="6774701" y="914645"/>
                      <a:pt x="6694284" y="922620"/>
                    </a:cubicBezTo>
                    <a:cubicBezTo>
                      <a:pt x="6497873" y="901389"/>
                      <a:pt x="6349379" y="921092"/>
                      <a:pt x="6105638" y="922620"/>
                    </a:cubicBezTo>
                    <a:cubicBezTo>
                      <a:pt x="5861897" y="924148"/>
                      <a:pt x="5617624" y="916902"/>
                      <a:pt x="5386182" y="922620"/>
                    </a:cubicBezTo>
                    <a:cubicBezTo>
                      <a:pt x="5154740" y="928338"/>
                      <a:pt x="4945186" y="907971"/>
                      <a:pt x="4732131" y="922620"/>
                    </a:cubicBezTo>
                    <a:cubicBezTo>
                      <a:pt x="4519076" y="937269"/>
                      <a:pt x="4415302" y="930480"/>
                      <a:pt x="4208890" y="922620"/>
                    </a:cubicBezTo>
                    <a:cubicBezTo>
                      <a:pt x="4002478" y="914760"/>
                      <a:pt x="3972676" y="914676"/>
                      <a:pt x="3751054" y="922620"/>
                    </a:cubicBezTo>
                    <a:cubicBezTo>
                      <a:pt x="3529432" y="930564"/>
                      <a:pt x="3389550" y="903324"/>
                      <a:pt x="3162408" y="922620"/>
                    </a:cubicBezTo>
                    <a:cubicBezTo>
                      <a:pt x="2935266" y="941916"/>
                      <a:pt x="2683411" y="905868"/>
                      <a:pt x="2442952" y="922620"/>
                    </a:cubicBezTo>
                    <a:cubicBezTo>
                      <a:pt x="2202493" y="939372"/>
                      <a:pt x="2030282" y="939682"/>
                      <a:pt x="1788901" y="922620"/>
                    </a:cubicBezTo>
                    <a:cubicBezTo>
                      <a:pt x="1547520" y="905558"/>
                      <a:pt x="1234972" y="915723"/>
                      <a:pt x="1004039" y="922620"/>
                    </a:cubicBezTo>
                    <a:cubicBezTo>
                      <a:pt x="773106" y="929517"/>
                      <a:pt x="329584" y="958480"/>
                      <a:pt x="153773" y="922620"/>
                    </a:cubicBezTo>
                    <a:cubicBezTo>
                      <a:pt x="84957" y="920856"/>
                      <a:pt x="-16449" y="856844"/>
                      <a:pt x="0" y="768847"/>
                    </a:cubicBezTo>
                    <a:cubicBezTo>
                      <a:pt x="-6433" y="566503"/>
                      <a:pt x="8446" y="292006"/>
                      <a:pt x="0" y="153773"/>
                    </a:cubicBezTo>
                    <a:close/>
                  </a:path>
                  <a:path w="6848057" h="922620" stroke="0" extrusionOk="0">
                    <a:moveTo>
                      <a:pt x="0" y="153773"/>
                    </a:moveTo>
                    <a:cubicBezTo>
                      <a:pt x="7748" y="73588"/>
                      <a:pt x="73229" y="-791"/>
                      <a:pt x="153773" y="0"/>
                    </a:cubicBezTo>
                    <a:cubicBezTo>
                      <a:pt x="315011" y="-1210"/>
                      <a:pt x="422629" y="-9698"/>
                      <a:pt x="611609" y="0"/>
                    </a:cubicBezTo>
                    <a:cubicBezTo>
                      <a:pt x="800589" y="9698"/>
                      <a:pt x="1011210" y="11158"/>
                      <a:pt x="1134850" y="0"/>
                    </a:cubicBezTo>
                    <a:cubicBezTo>
                      <a:pt x="1258490" y="-11158"/>
                      <a:pt x="1572433" y="-20493"/>
                      <a:pt x="1919711" y="0"/>
                    </a:cubicBezTo>
                    <a:cubicBezTo>
                      <a:pt x="2266989" y="20493"/>
                      <a:pt x="2309046" y="1826"/>
                      <a:pt x="2639167" y="0"/>
                    </a:cubicBezTo>
                    <a:cubicBezTo>
                      <a:pt x="2969288" y="-1826"/>
                      <a:pt x="3148276" y="-3867"/>
                      <a:pt x="3424029" y="0"/>
                    </a:cubicBezTo>
                    <a:cubicBezTo>
                      <a:pt x="3699782" y="3867"/>
                      <a:pt x="3873148" y="-38467"/>
                      <a:pt x="4208890" y="0"/>
                    </a:cubicBezTo>
                    <a:cubicBezTo>
                      <a:pt x="4544632" y="38467"/>
                      <a:pt x="4628053" y="22452"/>
                      <a:pt x="4797536" y="0"/>
                    </a:cubicBezTo>
                    <a:cubicBezTo>
                      <a:pt x="4967019" y="-22452"/>
                      <a:pt x="5123083" y="-12247"/>
                      <a:pt x="5255372" y="0"/>
                    </a:cubicBezTo>
                    <a:cubicBezTo>
                      <a:pt x="5387661" y="12247"/>
                      <a:pt x="5682828" y="26347"/>
                      <a:pt x="5909423" y="0"/>
                    </a:cubicBezTo>
                    <a:cubicBezTo>
                      <a:pt x="6136018" y="-26347"/>
                      <a:pt x="6368022" y="30121"/>
                      <a:pt x="6694284" y="0"/>
                    </a:cubicBezTo>
                    <a:cubicBezTo>
                      <a:pt x="6782894" y="8134"/>
                      <a:pt x="6850178" y="68892"/>
                      <a:pt x="6848057" y="153773"/>
                    </a:cubicBezTo>
                    <a:cubicBezTo>
                      <a:pt x="6848943" y="311874"/>
                      <a:pt x="6858750" y="615475"/>
                      <a:pt x="6848057" y="768847"/>
                    </a:cubicBezTo>
                    <a:cubicBezTo>
                      <a:pt x="6839357" y="834732"/>
                      <a:pt x="6769508" y="904153"/>
                      <a:pt x="6694284" y="922620"/>
                    </a:cubicBezTo>
                    <a:cubicBezTo>
                      <a:pt x="6600396" y="937743"/>
                      <a:pt x="6446482" y="934132"/>
                      <a:pt x="6236448" y="922620"/>
                    </a:cubicBezTo>
                    <a:cubicBezTo>
                      <a:pt x="6026414" y="911108"/>
                      <a:pt x="5812447" y="902411"/>
                      <a:pt x="5647802" y="922620"/>
                    </a:cubicBezTo>
                    <a:cubicBezTo>
                      <a:pt x="5483157" y="942829"/>
                      <a:pt x="5371553" y="917623"/>
                      <a:pt x="5124561" y="922620"/>
                    </a:cubicBezTo>
                    <a:cubicBezTo>
                      <a:pt x="4877569" y="927617"/>
                      <a:pt x="4592661" y="901696"/>
                      <a:pt x="4405105" y="922620"/>
                    </a:cubicBezTo>
                    <a:cubicBezTo>
                      <a:pt x="4217549" y="943544"/>
                      <a:pt x="3916058" y="912594"/>
                      <a:pt x="3685649" y="922620"/>
                    </a:cubicBezTo>
                    <a:cubicBezTo>
                      <a:pt x="3455240" y="932646"/>
                      <a:pt x="3241635" y="935523"/>
                      <a:pt x="3097003" y="922620"/>
                    </a:cubicBezTo>
                    <a:cubicBezTo>
                      <a:pt x="2952371" y="909717"/>
                      <a:pt x="2667398" y="905098"/>
                      <a:pt x="2377547" y="922620"/>
                    </a:cubicBezTo>
                    <a:cubicBezTo>
                      <a:pt x="2087696" y="940142"/>
                      <a:pt x="1932750" y="893385"/>
                      <a:pt x="1658091" y="922620"/>
                    </a:cubicBezTo>
                    <a:cubicBezTo>
                      <a:pt x="1383432" y="951855"/>
                      <a:pt x="1308431" y="895097"/>
                      <a:pt x="1069445" y="922620"/>
                    </a:cubicBezTo>
                    <a:cubicBezTo>
                      <a:pt x="830459" y="950143"/>
                      <a:pt x="399379" y="960385"/>
                      <a:pt x="153773" y="922620"/>
                    </a:cubicBezTo>
                    <a:cubicBezTo>
                      <a:pt x="88591" y="919733"/>
                      <a:pt x="-8196" y="870121"/>
                      <a:pt x="0" y="768847"/>
                    </a:cubicBezTo>
                    <a:cubicBezTo>
                      <a:pt x="5779" y="620633"/>
                      <a:pt x="20140" y="328972"/>
                      <a:pt x="0" y="1537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: Rounded Corners 65">
                <a:extLst>
                  <a:ext uri="{FF2B5EF4-FFF2-40B4-BE49-F238E27FC236}">
                    <a16:creationId xmlns:a16="http://schemas.microsoft.com/office/drawing/2014/main" id="{29F52DE1-113A-E2D0-B233-4E380CB29494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6848058"/>
                  <a:gd name="connsiteY0" fmla="*/ 151955 h 911712"/>
                  <a:gd name="connsiteX1" fmla="*/ 151955 w 6848058"/>
                  <a:gd name="connsiteY1" fmla="*/ 0 h 911712"/>
                  <a:gd name="connsiteX2" fmla="*/ 937253 w 6848058"/>
                  <a:gd name="connsiteY2" fmla="*/ 0 h 911712"/>
                  <a:gd name="connsiteX3" fmla="*/ 1526226 w 6848058"/>
                  <a:gd name="connsiteY3" fmla="*/ 0 h 911712"/>
                  <a:gd name="connsiteX4" fmla="*/ 2049758 w 6848058"/>
                  <a:gd name="connsiteY4" fmla="*/ 0 h 911712"/>
                  <a:gd name="connsiteX5" fmla="*/ 2507848 w 6848058"/>
                  <a:gd name="connsiteY5" fmla="*/ 0 h 911712"/>
                  <a:gd name="connsiteX6" fmla="*/ 3096822 w 6848058"/>
                  <a:gd name="connsiteY6" fmla="*/ 0 h 911712"/>
                  <a:gd name="connsiteX7" fmla="*/ 3685795 w 6848058"/>
                  <a:gd name="connsiteY7" fmla="*/ 0 h 911712"/>
                  <a:gd name="connsiteX8" fmla="*/ 4471093 w 6848058"/>
                  <a:gd name="connsiteY8" fmla="*/ 0 h 911712"/>
                  <a:gd name="connsiteX9" fmla="*/ 4929183 w 6848058"/>
                  <a:gd name="connsiteY9" fmla="*/ 0 h 911712"/>
                  <a:gd name="connsiteX10" fmla="*/ 5452715 w 6848058"/>
                  <a:gd name="connsiteY10" fmla="*/ 0 h 911712"/>
                  <a:gd name="connsiteX11" fmla="*/ 6107130 w 6848058"/>
                  <a:gd name="connsiteY11" fmla="*/ 0 h 911712"/>
                  <a:gd name="connsiteX12" fmla="*/ 6696103 w 6848058"/>
                  <a:gd name="connsiteY12" fmla="*/ 0 h 911712"/>
                  <a:gd name="connsiteX13" fmla="*/ 6848058 w 6848058"/>
                  <a:gd name="connsiteY13" fmla="*/ 151955 h 911712"/>
                  <a:gd name="connsiteX14" fmla="*/ 6848058 w 6848058"/>
                  <a:gd name="connsiteY14" fmla="*/ 759757 h 911712"/>
                  <a:gd name="connsiteX15" fmla="*/ 6696103 w 6848058"/>
                  <a:gd name="connsiteY15" fmla="*/ 911712 h 911712"/>
                  <a:gd name="connsiteX16" fmla="*/ 6107130 w 6848058"/>
                  <a:gd name="connsiteY16" fmla="*/ 911712 h 911712"/>
                  <a:gd name="connsiteX17" fmla="*/ 5387273 w 6848058"/>
                  <a:gd name="connsiteY17" fmla="*/ 911712 h 911712"/>
                  <a:gd name="connsiteX18" fmla="*/ 4732859 w 6848058"/>
                  <a:gd name="connsiteY18" fmla="*/ 911712 h 911712"/>
                  <a:gd name="connsiteX19" fmla="*/ 4209327 w 6848058"/>
                  <a:gd name="connsiteY19" fmla="*/ 911712 h 911712"/>
                  <a:gd name="connsiteX20" fmla="*/ 3751236 w 6848058"/>
                  <a:gd name="connsiteY20" fmla="*/ 911712 h 911712"/>
                  <a:gd name="connsiteX21" fmla="*/ 3162263 w 6848058"/>
                  <a:gd name="connsiteY21" fmla="*/ 911712 h 911712"/>
                  <a:gd name="connsiteX22" fmla="*/ 2442407 w 6848058"/>
                  <a:gd name="connsiteY22" fmla="*/ 911712 h 911712"/>
                  <a:gd name="connsiteX23" fmla="*/ 1787992 w 6848058"/>
                  <a:gd name="connsiteY23" fmla="*/ 911712 h 911712"/>
                  <a:gd name="connsiteX24" fmla="*/ 1002694 w 6848058"/>
                  <a:gd name="connsiteY24" fmla="*/ 911712 h 911712"/>
                  <a:gd name="connsiteX25" fmla="*/ 151955 w 6848058"/>
                  <a:gd name="connsiteY25" fmla="*/ 911712 h 911712"/>
                  <a:gd name="connsiteX26" fmla="*/ 0 w 6848058"/>
                  <a:gd name="connsiteY26" fmla="*/ 759757 h 911712"/>
                  <a:gd name="connsiteX27" fmla="*/ 0 w 6848058"/>
                  <a:gd name="connsiteY27" fmla="*/ 151955 h 9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8" h="911712" fill="none" extrusionOk="0">
                    <a:moveTo>
                      <a:pt x="0" y="151955"/>
                    </a:moveTo>
                    <a:cubicBezTo>
                      <a:pt x="19485" y="60332"/>
                      <a:pt x="66475" y="-14063"/>
                      <a:pt x="151955" y="0"/>
                    </a:cubicBezTo>
                    <a:cubicBezTo>
                      <a:pt x="359478" y="38589"/>
                      <a:pt x="602530" y="34000"/>
                      <a:pt x="937253" y="0"/>
                    </a:cubicBezTo>
                    <a:cubicBezTo>
                      <a:pt x="1271976" y="-34000"/>
                      <a:pt x="1238801" y="27911"/>
                      <a:pt x="1526226" y="0"/>
                    </a:cubicBezTo>
                    <a:cubicBezTo>
                      <a:pt x="1813651" y="-27911"/>
                      <a:pt x="1883484" y="-5523"/>
                      <a:pt x="2049758" y="0"/>
                    </a:cubicBezTo>
                    <a:cubicBezTo>
                      <a:pt x="2216032" y="5523"/>
                      <a:pt x="2367771" y="-16705"/>
                      <a:pt x="2507848" y="0"/>
                    </a:cubicBezTo>
                    <a:cubicBezTo>
                      <a:pt x="2647925" y="16705"/>
                      <a:pt x="2892650" y="-22265"/>
                      <a:pt x="3096822" y="0"/>
                    </a:cubicBezTo>
                    <a:cubicBezTo>
                      <a:pt x="3300994" y="22265"/>
                      <a:pt x="3415810" y="-26016"/>
                      <a:pt x="3685795" y="0"/>
                    </a:cubicBezTo>
                    <a:cubicBezTo>
                      <a:pt x="3955780" y="26016"/>
                      <a:pt x="4210914" y="36483"/>
                      <a:pt x="4471093" y="0"/>
                    </a:cubicBezTo>
                    <a:cubicBezTo>
                      <a:pt x="4731272" y="-36483"/>
                      <a:pt x="4726247" y="13745"/>
                      <a:pt x="4929183" y="0"/>
                    </a:cubicBezTo>
                    <a:cubicBezTo>
                      <a:pt x="5132119" y="-13745"/>
                      <a:pt x="5272178" y="20734"/>
                      <a:pt x="5452715" y="0"/>
                    </a:cubicBezTo>
                    <a:cubicBezTo>
                      <a:pt x="5633252" y="-20734"/>
                      <a:pt x="5856019" y="14920"/>
                      <a:pt x="6107130" y="0"/>
                    </a:cubicBezTo>
                    <a:cubicBezTo>
                      <a:pt x="6358242" y="-14920"/>
                      <a:pt x="6511847" y="9638"/>
                      <a:pt x="6696103" y="0"/>
                    </a:cubicBezTo>
                    <a:cubicBezTo>
                      <a:pt x="6774496" y="1694"/>
                      <a:pt x="6861073" y="59923"/>
                      <a:pt x="6848058" y="151955"/>
                    </a:cubicBezTo>
                    <a:cubicBezTo>
                      <a:pt x="6840043" y="400410"/>
                      <a:pt x="6817870" y="533120"/>
                      <a:pt x="6848058" y="759757"/>
                    </a:cubicBezTo>
                    <a:cubicBezTo>
                      <a:pt x="6832643" y="842408"/>
                      <a:pt x="6778258" y="908586"/>
                      <a:pt x="6696103" y="911712"/>
                    </a:cubicBezTo>
                    <a:cubicBezTo>
                      <a:pt x="6431025" y="889171"/>
                      <a:pt x="6377801" y="916546"/>
                      <a:pt x="6107130" y="911712"/>
                    </a:cubicBezTo>
                    <a:cubicBezTo>
                      <a:pt x="5836459" y="906878"/>
                      <a:pt x="5619802" y="890858"/>
                      <a:pt x="5387273" y="911712"/>
                    </a:cubicBezTo>
                    <a:cubicBezTo>
                      <a:pt x="5154744" y="932566"/>
                      <a:pt x="4972382" y="913109"/>
                      <a:pt x="4732859" y="911712"/>
                    </a:cubicBezTo>
                    <a:cubicBezTo>
                      <a:pt x="4493336" y="910315"/>
                      <a:pt x="4320506" y="903522"/>
                      <a:pt x="4209327" y="911712"/>
                    </a:cubicBezTo>
                    <a:cubicBezTo>
                      <a:pt x="4098148" y="919902"/>
                      <a:pt x="3919797" y="899652"/>
                      <a:pt x="3751236" y="911712"/>
                    </a:cubicBezTo>
                    <a:cubicBezTo>
                      <a:pt x="3582675" y="923772"/>
                      <a:pt x="3418095" y="937940"/>
                      <a:pt x="3162263" y="911712"/>
                    </a:cubicBezTo>
                    <a:cubicBezTo>
                      <a:pt x="2906431" y="885484"/>
                      <a:pt x="2799437" y="875855"/>
                      <a:pt x="2442407" y="911712"/>
                    </a:cubicBezTo>
                    <a:cubicBezTo>
                      <a:pt x="2085377" y="947569"/>
                      <a:pt x="1971853" y="896688"/>
                      <a:pt x="1787992" y="911712"/>
                    </a:cubicBezTo>
                    <a:cubicBezTo>
                      <a:pt x="1604131" y="926736"/>
                      <a:pt x="1246795" y="893234"/>
                      <a:pt x="1002694" y="911712"/>
                    </a:cubicBezTo>
                    <a:cubicBezTo>
                      <a:pt x="758593" y="930190"/>
                      <a:pt x="475967" y="881082"/>
                      <a:pt x="151955" y="911712"/>
                    </a:cubicBezTo>
                    <a:cubicBezTo>
                      <a:pt x="87515" y="909579"/>
                      <a:pt x="-11360" y="845800"/>
                      <a:pt x="0" y="759757"/>
                    </a:cubicBezTo>
                    <a:cubicBezTo>
                      <a:pt x="14220" y="515345"/>
                      <a:pt x="3702" y="290560"/>
                      <a:pt x="0" y="151955"/>
                    </a:cubicBezTo>
                    <a:close/>
                  </a:path>
                  <a:path w="6848058" h="911712" stroke="0" extrusionOk="0">
                    <a:moveTo>
                      <a:pt x="0" y="151955"/>
                    </a:moveTo>
                    <a:cubicBezTo>
                      <a:pt x="7762" y="72782"/>
                      <a:pt x="82648" y="-2638"/>
                      <a:pt x="151955" y="0"/>
                    </a:cubicBezTo>
                    <a:cubicBezTo>
                      <a:pt x="323920" y="8519"/>
                      <a:pt x="454978" y="4619"/>
                      <a:pt x="610045" y="0"/>
                    </a:cubicBezTo>
                    <a:cubicBezTo>
                      <a:pt x="765112" y="-4619"/>
                      <a:pt x="941276" y="1048"/>
                      <a:pt x="1133577" y="0"/>
                    </a:cubicBezTo>
                    <a:cubicBezTo>
                      <a:pt x="1325878" y="-1048"/>
                      <a:pt x="1538877" y="33918"/>
                      <a:pt x="1918875" y="0"/>
                    </a:cubicBezTo>
                    <a:cubicBezTo>
                      <a:pt x="2298873" y="-33918"/>
                      <a:pt x="2447999" y="-2671"/>
                      <a:pt x="2638731" y="0"/>
                    </a:cubicBezTo>
                    <a:cubicBezTo>
                      <a:pt x="2829463" y="2671"/>
                      <a:pt x="3087354" y="1642"/>
                      <a:pt x="3424029" y="0"/>
                    </a:cubicBezTo>
                    <a:cubicBezTo>
                      <a:pt x="3760704" y="-1642"/>
                      <a:pt x="3855020" y="-9766"/>
                      <a:pt x="4209327" y="0"/>
                    </a:cubicBezTo>
                    <a:cubicBezTo>
                      <a:pt x="4563634" y="9766"/>
                      <a:pt x="4556939" y="18580"/>
                      <a:pt x="4798300" y="0"/>
                    </a:cubicBezTo>
                    <a:cubicBezTo>
                      <a:pt x="5039661" y="-18580"/>
                      <a:pt x="5063642" y="-21020"/>
                      <a:pt x="5256390" y="0"/>
                    </a:cubicBezTo>
                    <a:cubicBezTo>
                      <a:pt x="5449138" y="21020"/>
                      <a:pt x="5703321" y="7078"/>
                      <a:pt x="5910805" y="0"/>
                    </a:cubicBezTo>
                    <a:cubicBezTo>
                      <a:pt x="6118289" y="-7078"/>
                      <a:pt x="6453399" y="3487"/>
                      <a:pt x="6696103" y="0"/>
                    </a:cubicBezTo>
                    <a:cubicBezTo>
                      <a:pt x="6787266" y="15987"/>
                      <a:pt x="6863337" y="68361"/>
                      <a:pt x="6848058" y="151955"/>
                    </a:cubicBezTo>
                    <a:cubicBezTo>
                      <a:pt x="6839319" y="381827"/>
                      <a:pt x="6874458" y="567740"/>
                      <a:pt x="6848058" y="759757"/>
                    </a:cubicBezTo>
                    <a:cubicBezTo>
                      <a:pt x="6845931" y="839023"/>
                      <a:pt x="6774835" y="901832"/>
                      <a:pt x="6696103" y="911712"/>
                    </a:cubicBezTo>
                    <a:cubicBezTo>
                      <a:pt x="6546751" y="891451"/>
                      <a:pt x="6465456" y="908222"/>
                      <a:pt x="6238013" y="911712"/>
                    </a:cubicBezTo>
                    <a:cubicBezTo>
                      <a:pt x="6010570" y="915203"/>
                      <a:pt x="5862000" y="900261"/>
                      <a:pt x="5649039" y="911712"/>
                    </a:cubicBezTo>
                    <a:cubicBezTo>
                      <a:pt x="5436078" y="923163"/>
                      <a:pt x="5354288" y="934929"/>
                      <a:pt x="5125507" y="911712"/>
                    </a:cubicBezTo>
                    <a:cubicBezTo>
                      <a:pt x="4896726" y="888495"/>
                      <a:pt x="4560329" y="876331"/>
                      <a:pt x="4405651" y="911712"/>
                    </a:cubicBezTo>
                    <a:cubicBezTo>
                      <a:pt x="4250973" y="947093"/>
                      <a:pt x="3948091" y="913685"/>
                      <a:pt x="3685795" y="911712"/>
                    </a:cubicBezTo>
                    <a:cubicBezTo>
                      <a:pt x="3423499" y="909739"/>
                      <a:pt x="3278596" y="883286"/>
                      <a:pt x="3096822" y="911712"/>
                    </a:cubicBezTo>
                    <a:cubicBezTo>
                      <a:pt x="2915048" y="940138"/>
                      <a:pt x="2574349" y="945062"/>
                      <a:pt x="2376965" y="911712"/>
                    </a:cubicBezTo>
                    <a:cubicBezTo>
                      <a:pt x="2179581" y="878362"/>
                      <a:pt x="2007270" y="900481"/>
                      <a:pt x="1657109" y="911712"/>
                    </a:cubicBezTo>
                    <a:cubicBezTo>
                      <a:pt x="1306948" y="922943"/>
                      <a:pt x="1232851" y="935204"/>
                      <a:pt x="1068136" y="911712"/>
                    </a:cubicBezTo>
                    <a:cubicBezTo>
                      <a:pt x="903421" y="888220"/>
                      <a:pt x="580903" y="867742"/>
                      <a:pt x="151955" y="911712"/>
                    </a:cubicBezTo>
                    <a:cubicBezTo>
                      <a:pt x="86107" y="909069"/>
                      <a:pt x="-6509" y="856663"/>
                      <a:pt x="0" y="759757"/>
                    </a:cubicBezTo>
                    <a:cubicBezTo>
                      <a:pt x="20434" y="632669"/>
                      <a:pt x="-20651" y="274291"/>
                      <a:pt x="0" y="151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FDF0E3-3981-7A16-5E9C-BCE98CFFB28F}"/>
                </a:ext>
              </a:extLst>
            </p:cNvPr>
            <p:cNvSpPr txBox="1"/>
            <p:nvPr/>
          </p:nvSpPr>
          <p:spPr>
            <a:xfrm>
              <a:off x="2547810" y="367985"/>
              <a:ext cx="9066454" cy="7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  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Nêu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cách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đọc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đoạn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văn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sau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5" y="2663475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chữ viết hoa E, Ê cỡ nhỏ, viết đúng mẫu, trình bày sạch đẹp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39BCAA8-B6EE-DFE0-8D7B-A15C37DF6A1A}"/>
              </a:ext>
            </a:extLst>
          </p:cNvPr>
          <p:cNvSpPr/>
          <p:nvPr/>
        </p:nvSpPr>
        <p:spPr>
          <a:xfrm>
            <a:off x="5476974" y="530506"/>
            <a:ext cx="6382801" cy="164097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8477962B-C043-3946-D7DD-3A10ADC25A73}"/>
              </a:ext>
            </a:extLst>
          </p:cNvPr>
          <p:cNvSpPr/>
          <p:nvPr/>
        </p:nvSpPr>
        <p:spPr>
          <a:xfrm>
            <a:off x="5474149" y="2216652"/>
            <a:ext cx="6385627" cy="12123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8F20E552-A0D9-184D-BA2A-1B95BDE036C1}"/>
              </a:ext>
            </a:extLst>
          </p:cNvPr>
          <p:cNvSpPr/>
          <p:nvPr/>
        </p:nvSpPr>
        <p:spPr>
          <a:xfrm>
            <a:off x="5474149" y="3457282"/>
            <a:ext cx="3207939" cy="20385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B7AD7637-9461-18D2-006F-321A0D7616E3}"/>
              </a:ext>
            </a:extLst>
          </p:cNvPr>
          <p:cNvSpPr/>
          <p:nvPr/>
        </p:nvSpPr>
        <p:spPr>
          <a:xfrm>
            <a:off x="5476975" y="5556392"/>
            <a:ext cx="6382800" cy="91039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1B7F80-65F2-F6EB-8162-8EE880A15BDB}"/>
              </a:ext>
            </a:extLst>
          </p:cNvPr>
          <p:cNvGrpSpPr/>
          <p:nvPr/>
        </p:nvGrpSpPr>
        <p:grpSpPr>
          <a:xfrm>
            <a:off x="444017" y="167771"/>
            <a:ext cx="2500439" cy="725469"/>
            <a:chOff x="2834082" y="693066"/>
            <a:chExt cx="3994459" cy="629994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586057F-FB72-BDBA-7763-0E4BE40DD3E4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DC8D97-CF7E-116C-0B3F-261B7E31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7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EDD91D-9A8C-C7C6-FDF0-31EF41181628}"/>
              </a:ext>
            </a:extLst>
          </p:cNvPr>
          <p:cNvGrpSpPr/>
          <p:nvPr/>
        </p:nvGrpSpPr>
        <p:grpSpPr>
          <a:xfrm>
            <a:off x="293173" y="166562"/>
            <a:ext cx="3462980" cy="725468"/>
            <a:chOff x="2906492" y="616899"/>
            <a:chExt cx="3922049" cy="629993"/>
          </a:xfrm>
        </p:grpSpPr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F3DE1EF4-BE1F-EAE8-73EE-EE032B5CE9CD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B4E47C-F538-E65B-1D4F-05F3EEAC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0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1C35C-4B0B-A18D-D3D6-465725B50821}"/>
              </a:ext>
            </a:extLst>
          </p:cNvPr>
          <p:cNvSpPr txBox="1"/>
          <p:nvPr/>
        </p:nvSpPr>
        <p:spPr>
          <a:xfrm>
            <a:off x="1402267" y="1562695"/>
            <a:ext cx="9387465" cy="310854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Hôm nay,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văn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chân. Đi đôi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trên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hôi”.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4DA6E2B2-CFAE-0790-6040-B5B0BD625220}"/>
              </a:ext>
            </a:extLst>
          </p:cNvPr>
          <p:cNvSpPr/>
          <p:nvPr/>
        </p:nvSpPr>
        <p:spPr>
          <a:xfrm>
            <a:off x="1651924" y="1618452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41C39-54FF-CF26-D58F-AA1E2C6EAE01}"/>
              </a:ext>
            </a:extLst>
          </p:cNvPr>
          <p:cNvSpPr txBox="1"/>
          <p:nvPr/>
        </p:nvSpPr>
        <p:spPr>
          <a:xfrm>
            <a:off x="1937983" y="4866601"/>
            <a:ext cx="6464441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lang="pt-BR" sz="2400" kern="0" dirty="0">
              <a:solidFill>
                <a:srgbClr val="5B1F2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0C9FE-D0BC-CF5D-5F81-58387203D564}"/>
              </a:ext>
            </a:extLst>
          </p:cNvPr>
          <p:cNvSpPr txBox="1"/>
          <p:nvPr/>
        </p:nvSpPr>
        <p:spPr>
          <a:xfrm>
            <a:off x="1937983" y="5570517"/>
            <a:ext cx="6577563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defRPr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Lấm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vi-VN" dirty="0"/>
              <a:t>: </a:t>
            </a:r>
            <a:r>
              <a:rPr lang="en-US" b="0" dirty="0" err="1">
                <a:solidFill>
                  <a:srgbClr val="5B1F21"/>
                </a:solidFill>
              </a:rPr>
              <a:t>có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nhiều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hạt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nhỏ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trên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bề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mặt</a:t>
            </a:r>
            <a:endParaRPr lang="pt-BR" b="0" dirty="0">
              <a:solidFill>
                <a:srgbClr val="5B1F21"/>
              </a:solidFill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D5405-A4CD-664E-EC0A-48483485B5F5}"/>
              </a:ext>
            </a:extLst>
          </p:cNvPr>
          <p:cNvSpPr txBox="1"/>
          <p:nvPr/>
        </p:nvSpPr>
        <p:spPr>
          <a:xfrm>
            <a:off x="3116782" y="1994270"/>
            <a:ext cx="183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1164F-37E1-B531-4F7E-E0013CF47003}"/>
              </a:ext>
            </a:extLst>
          </p:cNvPr>
          <p:cNvSpPr txBox="1"/>
          <p:nvPr/>
        </p:nvSpPr>
        <p:spPr>
          <a:xfrm>
            <a:off x="9225880" y="3737900"/>
            <a:ext cx="156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225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604695"/>
            <a:ext cx="104731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lên.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1678126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55BAA-21F2-DD8F-72AE-69D1768DC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814614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962914"/>
            <a:ext cx="10473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em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câu, anh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yêu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câu văn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2036345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74111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4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531</Words>
  <Application>Microsoft Office PowerPoint</Application>
  <PresentationFormat>Widescreen</PresentationFormat>
  <Paragraphs>62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#9Slide03 AmpleSoft Bold</vt:lpstr>
      <vt:lpstr>#9Slide03 Arima Madurai ExtraBo</vt:lpstr>
      <vt:lpstr>Arial</vt:lpstr>
      <vt:lpstr>Arial-Rounded</vt:lpstr>
      <vt:lpstr>Calibri</vt:lpstr>
      <vt:lpstr>Coiny</vt:lpstr>
      <vt:lpstr>等线</vt:lpstr>
      <vt:lpstr>inpin heiti</vt:lpstr>
      <vt:lpstr>字魂52号-阿开漫画体</vt:lpstr>
      <vt:lpstr>方正静蕾简体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Thu</dc:creator>
  <cp:lastModifiedBy>Admin</cp:lastModifiedBy>
  <cp:revision>20</cp:revision>
  <dcterms:modified xsi:type="dcterms:W3CDTF">2025-11-25T09:29:24Z</dcterms:modified>
</cp:coreProperties>
</file>