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5"/>
  </p:notesMasterIdLst>
  <p:sldIdLst>
    <p:sldId id="2007577579" r:id="rId3"/>
    <p:sldId id="2007577577" r:id="rId4"/>
    <p:sldId id="2007577578" r:id="rId5"/>
    <p:sldId id="1817239091" r:id="rId6"/>
    <p:sldId id="2007577559" r:id="rId7"/>
    <p:sldId id="2007577580" r:id="rId8"/>
    <p:sldId id="2007577548" r:id="rId9"/>
    <p:sldId id="2007577549" r:id="rId10"/>
    <p:sldId id="2007577528" r:id="rId11"/>
    <p:sldId id="2007577502" r:id="rId12"/>
    <p:sldId id="1817239092" r:id="rId13"/>
    <p:sldId id="3770" r:id="rId14"/>
    <p:sldId id="2007577554" r:id="rId15"/>
    <p:sldId id="2007577555" r:id="rId16"/>
    <p:sldId id="2007577556" r:id="rId17"/>
    <p:sldId id="2007577557" r:id="rId18"/>
    <p:sldId id="303" r:id="rId19"/>
    <p:sldId id="415" r:id="rId20"/>
    <p:sldId id="2007577574" r:id="rId21"/>
    <p:sldId id="2007577581" r:id="rId22"/>
    <p:sldId id="2007577582" r:id="rId23"/>
    <p:sldId id="20075775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F9E5"/>
    <a:srgbClr val="FFD071"/>
    <a:srgbClr val="FFC247"/>
    <a:srgbClr val="FFF6D9"/>
    <a:srgbClr val="EFFBFB"/>
    <a:srgbClr val="E5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65" d="100"/>
          <a:sy n="65" d="100"/>
        </p:scale>
        <p:origin x="6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1CFB4-F5C2-4085-ABCD-D48DACD93773}"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D761-791E-413E-AE3D-53030D084F24}" type="slidenum">
              <a:rPr lang="en-US" smtClean="0"/>
              <a:t>‹#›</a:t>
            </a:fld>
            <a:endParaRPr lang="en-US"/>
          </a:p>
        </p:txBody>
      </p:sp>
    </p:spTree>
    <p:extLst>
      <p:ext uri="{BB962C8B-B14F-4D97-AF65-F5344CB8AC3E}">
        <p14:creationId xmlns:p14="http://schemas.microsoft.com/office/powerpoint/2010/main" val="44244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004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828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373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082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48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035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930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383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等线"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h-TH" sz="1200" b="0" i="0" u="none" strike="noStrike" kern="1200" cap="none" spc="0" normalizeH="0" baseline="0" noProof="0">
              <a:ln>
                <a:noFill/>
              </a:ln>
              <a:solidFill>
                <a:prstClr val="black"/>
              </a:solidFill>
              <a:effectLst/>
              <a:uLnTx/>
              <a:uFillTx/>
              <a:latin typeface="等线" panose="020F0502020204030204"/>
              <a:ea typeface="+mn-ea"/>
              <a:cs typeface="Cordia New" panose="020B0304020202020204" pitchFamily="34" charset="-34"/>
            </a:endParaRPr>
          </a:p>
        </p:txBody>
      </p:sp>
    </p:spTree>
    <p:extLst>
      <p:ext uri="{BB962C8B-B14F-4D97-AF65-F5344CB8AC3E}">
        <p14:creationId xmlns:p14="http://schemas.microsoft.com/office/powerpoint/2010/main" val="404340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EF6603-31EC-41BE-878B-F60B532C12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5006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143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6878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515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928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107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2457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BD761-791E-413E-AE3D-53030D084F24}" type="slidenum">
              <a:rPr lang="en-US" smtClean="0"/>
              <a:t>5</a:t>
            </a:fld>
            <a:endParaRPr lang="en-US"/>
          </a:p>
        </p:txBody>
      </p:sp>
    </p:spTree>
    <p:extLst>
      <p:ext uri="{BB962C8B-B14F-4D97-AF65-F5344CB8AC3E}">
        <p14:creationId xmlns:p14="http://schemas.microsoft.com/office/powerpoint/2010/main" val="294153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232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06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81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837B1-3942-4B36-A9A2-6AF914CEB0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622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6735222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28042957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77442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3272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5496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74880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62886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8290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7676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EDDB-6436-4CAB-A717-9974237B2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4243D-6F76-4165-ABC1-C8BDC9FF0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7FF8F-3A4B-4604-A614-C592EC6EA42C}"/>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56B49C2D-91C2-4C5A-BBB2-055C0F77E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2D1E-D0C9-46B4-9A07-6466E62EEE4F}"/>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68785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7CE-66CE-44BD-9915-0B7EF93C9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FDCF-9284-4429-87D5-2C8E4B662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7285B-B8C2-4979-A6F6-747DD30C9FFE}"/>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5ADEF675-174B-442C-BFB0-9BDC4C595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95F87-F9CC-47B8-AF62-1D354692CC7C}"/>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3176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1358486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984-5F51-4AC0-9315-7526945FA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112D4-8111-4E95-A082-3FC532C8E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24488-E2E5-49DF-B6C3-C1C7A9A97F66}"/>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12A1F9EB-F8D8-4CE9-BEB5-CD1692BC4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3935E-0C0C-4BFC-94FA-687023ADC5C5}"/>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48898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709-8845-4BBC-ADEE-4DED72054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5E90-3F78-4E44-BA4A-B5A897E04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6E80D-6BBB-4108-BA33-2238B849C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7ACC0-C3B3-4842-8966-C1CF0AC981CE}"/>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6" name="Footer Placeholder 5">
            <a:extLst>
              <a:ext uri="{FF2B5EF4-FFF2-40B4-BE49-F238E27FC236}">
                <a16:creationId xmlns:a16="http://schemas.microsoft.com/office/drawing/2014/main" id="{D6917C39-D288-44DA-AB3E-36869E784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59BC7-0816-4258-8D1E-5DDDC4DE7B31}"/>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0799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CE2-CB20-47C4-83B3-DB995550F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9008E-FFCA-4EC7-B92D-7366967D3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C62B4D-E2F9-454F-A611-91A830C866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FDE26-6BBE-49A1-B53A-699E314AB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B9A5D-2408-4753-99E4-C0CC276D6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83C1E-83D7-4F0F-9BB2-992275CE985D}"/>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8" name="Footer Placeholder 7">
            <a:extLst>
              <a:ext uri="{FF2B5EF4-FFF2-40B4-BE49-F238E27FC236}">
                <a16:creationId xmlns:a16="http://schemas.microsoft.com/office/drawing/2014/main" id="{9EF11118-67FC-4514-95A7-A225FDE7F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6B53AF-F6BF-4247-877D-33608189A102}"/>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98960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B0F0-A49E-42AD-A2E1-DF2BE5DC3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7F652-1674-4628-B054-B8542528068C}"/>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4" name="Footer Placeholder 3">
            <a:extLst>
              <a:ext uri="{FF2B5EF4-FFF2-40B4-BE49-F238E27FC236}">
                <a16:creationId xmlns:a16="http://schemas.microsoft.com/office/drawing/2014/main" id="{04A03AE3-DA98-4533-9074-108101182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A37C9-6D76-4D2B-BA12-C530E8EB2B5E}"/>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00517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C62F-1584-43A9-947F-D8EE389F34E5}"/>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3" name="Footer Placeholder 2">
            <a:extLst>
              <a:ext uri="{FF2B5EF4-FFF2-40B4-BE49-F238E27FC236}">
                <a16:creationId xmlns:a16="http://schemas.microsoft.com/office/drawing/2014/main" id="{6F523814-75AD-40A8-8B69-8376368BD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B8B6E-31BF-477B-8073-48344910931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834760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A338-B67D-4831-BBBF-BFD2EEED7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0079A-8474-4201-86F4-75198B3AA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2DF0BC-5D28-4A9F-9F24-29EC26157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6F789-B032-45FE-B8C8-7A53F7E9E124}"/>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6" name="Footer Placeholder 5">
            <a:extLst>
              <a:ext uri="{FF2B5EF4-FFF2-40B4-BE49-F238E27FC236}">
                <a16:creationId xmlns:a16="http://schemas.microsoft.com/office/drawing/2014/main" id="{465BE6C7-1397-41A5-A43A-7A286237A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A93E7-1339-4AA1-860A-4DD9730217D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23931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4F30-4B0A-490B-8D67-E33FA3255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27A3D-31A8-48C6-98BA-CC8EB7B99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67BA2-E880-4BAF-8D83-63EDF76B2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B7B79-FA12-4270-8051-565BB6541347}"/>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6" name="Footer Placeholder 5">
            <a:extLst>
              <a:ext uri="{FF2B5EF4-FFF2-40B4-BE49-F238E27FC236}">
                <a16:creationId xmlns:a16="http://schemas.microsoft.com/office/drawing/2014/main" id="{8823048D-FB58-4C0D-8D26-EE408DB69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471D3-F943-442D-8943-F72FD8266BBA}"/>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26320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7C23-FDAC-4B41-B9BB-553BA3725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6932A1-9B51-4673-B66D-1F73CDA8B6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1088C-D103-45C5-9418-0A0B8FD42473}"/>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45FD9DDA-9F0E-4F3F-9B94-C9ECF7E9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1B2A2-DECB-4B20-8760-350E4C0B83B6}"/>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660306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27902-41FA-4AD8-9FF3-CC62062E5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C9A18A-D037-4FBE-AE60-72F625CFE3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F84E9-FA49-4C2E-8260-8A018E43D598}"/>
              </a:ext>
            </a:extLst>
          </p:cNvPr>
          <p:cNvSpPr>
            <a:spLocks noGrp="1"/>
          </p:cNvSpPr>
          <p:nvPr>
            <p:ph type="dt" sz="half" idx="10"/>
          </p:nvPr>
        </p:nvSpPr>
        <p:spPr/>
        <p:txBody>
          <a:body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C30186A3-7BB3-4B10-B798-77EE65EC8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3DF40-10A5-4B19-9D83-FCB367D50467}"/>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1059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428163504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51782209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598506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5517397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268365132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7598467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2023/12/22</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7994795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2023/12/22</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8308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52F23-3DA9-429D-8EFA-9C81D23B4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08B59-3A02-4514-867E-605ADB740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54D09-9818-43BF-9F22-04A93C074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00F0-9CD4-4179-AF2E-5A5E7AEFBFF8}" type="datetimeFigureOut">
              <a:rPr lang="en-US" smtClean="0"/>
              <a:t>12/22/2023</a:t>
            </a:fld>
            <a:endParaRPr lang="en-US"/>
          </a:p>
        </p:txBody>
      </p:sp>
      <p:sp>
        <p:nvSpPr>
          <p:cNvPr id="5" name="Footer Placeholder 4">
            <a:extLst>
              <a:ext uri="{FF2B5EF4-FFF2-40B4-BE49-F238E27FC236}">
                <a16:creationId xmlns:a16="http://schemas.microsoft.com/office/drawing/2014/main" id="{A64834F9-3F66-44B5-8D5B-AD629011C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ADD23E-DC0B-42CD-814A-692884CF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F59C-5CCB-460D-ADFB-9C5A42FEE580}" type="slidenum">
              <a:rPr lang="en-US" smtClean="0"/>
              <a:t>‹#›</a:t>
            </a:fld>
            <a:endParaRPr lang="en-US"/>
          </a:p>
        </p:txBody>
      </p:sp>
    </p:spTree>
    <p:extLst>
      <p:ext uri="{BB962C8B-B14F-4D97-AF65-F5344CB8AC3E}">
        <p14:creationId xmlns:p14="http://schemas.microsoft.com/office/powerpoint/2010/main" val="38094435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D20B9E-8431-1223-0B25-2CCB859A23EE}"/>
              </a:ext>
            </a:extLst>
          </p:cNvPr>
          <p:cNvSpPr/>
          <p:nvPr/>
        </p:nvSpPr>
        <p:spPr>
          <a:xfrm>
            <a:off x="0" y="4566833"/>
            <a:ext cx="12200829" cy="2345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97CB12-7358-4EFB-9D88-893B439B634F}"/>
              </a:ext>
            </a:extLst>
          </p:cNvPr>
          <p:cNvPicPr>
            <a:picLocks noChangeAspect="1"/>
          </p:cNvPicPr>
          <p:nvPr/>
        </p:nvPicPr>
        <p:blipFill>
          <a:blip r:embed="rId3"/>
          <a:stretch>
            <a:fillRect/>
          </a:stretch>
        </p:blipFill>
        <p:spPr>
          <a:xfrm>
            <a:off x="2968527" y="4747857"/>
            <a:ext cx="6772865" cy="1983180"/>
          </a:xfrm>
          <a:prstGeom prst="rect">
            <a:avLst/>
          </a:prstGeom>
        </p:spPr>
      </p:pic>
      <p:pic>
        <p:nvPicPr>
          <p:cNvPr id="17" name="Picture 16">
            <a:extLst>
              <a:ext uri="{FF2B5EF4-FFF2-40B4-BE49-F238E27FC236}">
                <a16:creationId xmlns:a16="http://schemas.microsoft.com/office/drawing/2014/main" id="{A585C0D0-3610-40D0-9D47-8A0CBDA504F3}"/>
              </a:ext>
            </a:extLst>
          </p:cNvPr>
          <p:cNvPicPr>
            <a:picLocks noChangeAspect="1"/>
          </p:cNvPicPr>
          <p:nvPr/>
        </p:nvPicPr>
        <p:blipFill>
          <a:blip r:embed="rId4"/>
          <a:stretch>
            <a:fillRect/>
          </a:stretch>
        </p:blipFill>
        <p:spPr>
          <a:xfrm>
            <a:off x="470858" y="3611299"/>
            <a:ext cx="8805411" cy="1102636"/>
          </a:xfrm>
          <a:prstGeom prst="rect">
            <a:avLst/>
          </a:prstGeom>
        </p:spPr>
      </p:pic>
      <p:pic>
        <p:nvPicPr>
          <p:cNvPr id="3" name="Picture 2">
            <a:extLst>
              <a:ext uri="{FF2B5EF4-FFF2-40B4-BE49-F238E27FC236}">
                <a16:creationId xmlns:a16="http://schemas.microsoft.com/office/drawing/2014/main" id="{8B474FD3-7DD3-8810-871F-D998633009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rcRect l="9252" t="13203" r="7702" b="33616"/>
          <a:stretch/>
        </p:blipFill>
        <p:spPr>
          <a:xfrm>
            <a:off x="0" y="0"/>
            <a:ext cx="12178228" cy="4850939"/>
          </a:xfrm>
          <a:prstGeom prst="rect">
            <a:avLst/>
          </a:prstGeom>
        </p:spPr>
      </p:pic>
    </p:spTree>
    <p:extLst>
      <p:ext uri="{BB962C8B-B14F-4D97-AF65-F5344CB8AC3E}">
        <p14:creationId xmlns:p14="http://schemas.microsoft.com/office/powerpoint/2010/main" val="82394375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0AB77D-AF73-8F06-2A6C-BB5F0BF2B197}"/>
              </a:ext>
            </a:extLst>
          </p:cNvPr>
          <p:cNvGrpSpPr/>
          <p:nvPr/>
        </p:nvGrpSpPr>
        <p:grpSpPr>
          <a:xfrm>
            <a:off x="901698" y="660400"/>
            <a:ext cx="10541001" cy="5058520"/>
            <a:chOff x="2650888" y="992979"/>
            <a:chExt cx="7445374" cy="3086150"/>
          </a:xfrm>
        </p:grpSpPr>
        <p:sp>
          <p:nvSpPr>
            <p:cNvPr id="3" name="Rectangle: Rounded Corners 2">
              <a:extLst>
                <a:ext uri="{FF2B5EF4-FFF2-40B4-BE49-F238E27FC236}">
                  <a16:creationId xmlns:a16="http://schemas.microsoft.com/office/drawing/2014/main" id="{36C1EE5D-DC76-7198-6CC7-DDD7D081EEE1}"/>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EADC6F2D-3E31-5632-326D-32578918E87B}"/>
                </a:ext>
              </a:extLst>
            </p:cNvPr>
            <p:cNvPicPr>
              <a:picLocks noChangeAspect="1"/>
            </p:cNvPicPr>
            <p:nvPr/>
          </p:nvPicPr>
          <p:blipFill>
            <a:blip r:embed="rId3"/>
            <a:stretch>
              <a:fillRect/>
            </a:stretch>
          </p:blipFill>
          <p:spPr>
            <a:xfrm>
              <a:off x="3638380" y="1357858"/>
              <a:ext cx="5572227" cy="2188654"/>
            </a:xfrm>
            <a:prstGeom prst="rect">
              <a:avLst/>
            </a:prstGeom>
          </p:spPr>
        </p:pic>
      </p:grpSp>
      <p:pic>
        <p:nvPicPr>
          <p:cNvPr id="40" name="Picture 39">
            <a:extLst>
              <a:ext uri="{FF2B5EF4-FFF2-40B4-BE49-F238E27FC236}">
                <a16:creationId xmlns:a16="http://schemas.microsoft.com/office/drawing/2014/main" id="{E359A667-44B6-452B-B0BE-A3FBB0571377}"/>
              </a:ext>
            </a:extLst>
          </p:cNvPr>
          <p:cNvPicPr>
            <a:picLocks noChangeAspect="1"/>
          </p:cNvPicPr>
          <p:nvPr/>
        </p:nvPicPr>
        <p:blipFill>
          <a:blip r:embed="rId4"/>
          <a:stretch>
            <a:fillRect/>
          </a:stretch>
        </p:blipFill>
        <p:spPr>
          <a:xfrm>
            <a:off x="3457529" y="385461"/>
            <a:ext cx="4925558" cy="1044367"/>
          </a:xfrm>
          <a:prstGeom prst="rect">
            <a:avLst/>
          </a:prstGeom>
        </p:spPr>
      </p:pic>
      <p:pic>
        <p:nvPicPr>
          <p:cNvPr id="41" name="Picture 40">
            <a:extLst>
              <a:ext uri="{FF2B5EF4-FFF2-40B4-BE49-F238E27FC236}">
                <a16:creationId xmlns:a16="http://schemas.microsoft.com/office/drawing/2014/main" id="{B8A77774-BEE7-4549-8D7C-3ECC4226D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437" y="4710167"/>
            <a:ext cx="5191125" cy="1971675"/>
          </a:xfrm>
          <a:prstGeom prst="rect">
            <a:avLst/>
          </a:prstGeom>
        </p:spPr>
      </p:pic>
      <p:pic>
        <p:nvPicPr>
          <p:cNvPr id="42" name="Picture 41">
            <a:extLst>
              <a:ext uri="{FF2B5EF4-FFF2-40B4-BE49-F238E27FC236}">
                <a16:creationId xmlns:a16="http://schemas.microsoft.com/office/drawing/2014/main" id="{9968A6AF-E5AC-4A1E-B884-C84EA84465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411987" y="4654366"/>
            <a:ext cx="918316" cy="710199"/>
          </a:xfrm>
          <a:prstGeom prst="rect">
            <a:avLst/>
          </a:prstGeom>
        </p:spPr>
      </p:pic>
      <p:pic>
        <p:nvPicPr>
          <p:cNvPr id="43" name="Picture 42">
            <a:extLst>
              <a:ext uri="{FF2B5EF4-FFF2-40B4-BE49-F238E27FC236}">
                <a16:creationId xmlns:a16="http://schemas.microsoft.com/office/drawing/2014/main" id="{3651055F-B762-4ED8-9493-D05287D6CC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8718512" y="4654366"/>
            <a:ext cx="820756" cy="634749"/>
          </a:xfrm>
          <a:prstGeom prst="rect">
            <a:avLst/>
          </a:prstGeom>
        </p:spPr>
      </p:pic>
    </p:spTree>
    <p:extLst>
      <p:ext uri="{BB962C8B-B14F-4D97-AF65-F5344CB8AC3E}">
        <p14:creationId xmlns:p14="http://schemas.microsoft.com/office/powerpoint/2010/main" val="1492650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8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pic>
        <p:nvPicPr>
          <p:cNvPr id="10" name="图片 79">
            <a:extLst>
              <a:ext uri="{FF2B5EF4-FFF2-40B4-BE49-F238E27FC236}">
                <a16:creationId xmlns:a16="http://schemas.microsoft.com/office/drawing/2014/main" id="{F07EE572-B53F-4244-9369-67F5D7BD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265" y="348570"/>
            <a:ext cx="1680072" cy="1409713"/>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224034" y="2666577"/>
            <a:ext cx="650453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solidFill>
                  <a:srgbClr val="C00000"/>
                </a:solidFill>
                <a:latin typeface="#9Slide03 AmpleSoft Bold"/>
                <a:cs typeface="Calibri" panose="020F0502020204030204" pitchFamily="34" charset="0"/>
              </a:rPr>
              <a:t>Tìm hiểu bài</a:t>
            </a:r>
            <a:endParaRPr sz="8800"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407810861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192" y="659211"/>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1</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25" y="658279"/>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những chi tiết cho thấy Mã Lương rất thích vẽ và vẽ rất giỏi?</a:t>
            </a:r>
          </a:p>
        </p:txBody>
      </p:sp>
      <p:grpSp>
        <p:nvGrpSpPr>
          <p:cNvPr id="2" name="Google Shape;1062;p37">
            <a:extLst>
              <a:ext uri="{FF2B5EF4-FFF2-40B4-BE49-F238E27FC236}">
                <a16:creationId xmlns:a16="http://schemas.microsoft.com/office/drawing/2014/main" id="{FC987596-89E6-4E29-E484-847CD15AA185}"/>
              </a:ext>
            </a:extLst>
          </p:cNvPr>
          <p:cNvGrpSpPr/>
          <p:nvPr/>
        </p:nvGrpSpPr>
        <p:grpSpPr>
          <a:xfrm>
            <a:off x="738130" y="2183237"/>
            <a:ext cx="10600287" cy="4217563"/>
            <a:chOff x="6122321" y="2973369"/>
            <a:chExt cx="2117479" cy="1599322"/>
          </a:xfrm>
          <a:solidFill>
            <a:srgbClr val="FFD071"/>
          </a:solidFill>
        </p:grpSpPr>
        <p:sp>
          <p:nvSpPr>
            <p:cNvPr id="3" name="Google Shape;1063;p37">
              <a:extLst>
                <a:ext uri="{FF2B5EF4-FFF2-40B4-BE49-F238E27FC236}">
                  <a16:creationId xmlns:a16="http://schemas.microsoft.com/office/drawing/2014/main" id="{9B3F8D32-C443-EBC5-32B3-7002BABB2496}"/>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rgbClr val="FFE2A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64;p37">
              <a:extLst>
                <a:ext uri="{FF2B5EF4-FFF2-40B4-BE49-F238E27FC236}">
                  <a16:creationId xmlns:a16="http://schemas.microsoft.com/office/drawing/2014/main" id="{F675B5A6-19F1-FA2B-7285-35FC8AA20F6E}"/>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91A51F51-0815-A4CE-4A9F-AC37A5EAEE0A}"/>
              </a:ext>
            </a:extLst>
          </p:cNvPr>
          <p:cNvSpPr txBox="1"/>
          <p:nvPr/>
        </p:nvSpPr>
        <p:spPr>
          <a:xfrm>
            <a:off x="1194361" y="2590255"/>
            <a:ext cx="9800473" cy="3416320"/>
          </a:xfrm>
          <a:prstGeom prst="rect">
            <a:avLst/>
          </a:prstGeom>
          <a:noFill/>
        </p:spPr>
        <p:txBody>
          <a:bodyPr wrap="square">
            <a:spAutoFit/>
          </a:bodyPr>
          <a:lstStyle/>
          <a:p>
            <a:pPr lvl="0" algn="just" defTabSz="457200">
              <a:defRPr/>
            </a:pPr>
            <a:r>
              <a:rPr lang="vi-VN"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Mã </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t>
            </a:r>
            <a:r>
              <a:rPr lang="vi-VN"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ương thích vẽ</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 Khi kiếm củi hay lúc 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ắ</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t cỏ ven sông,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Lương</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 đều tập vẽ. Mã Lương vẽ trên đất, tr</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ê</a:t>
            </a:r>
            <a:r>
              <a:rPr lang="vi-VN" altLang="zh-CN" sz="3600" dirty="0">
                <a:latin typeface="Arial-Rounded" panose="020B0500000000000000" pitchFamily="34" charset="0"/>
                <a:ea typeface="Arial-Rounded" panose="020B0500000000000000" pitchFamily="34" charset="0"/>
                <a:cs typeface="Arial-Rounded" panose="020B0500000000000000" pitchFamily="34" charset="0"/>
              </a:rPr>
              <a:t>n đá.</a:t>
            </a:r>
            <a:endParaRPr lang="en-US" altLang="zh-CN" sz="3600" dirty="0">
              <a:latin typeface="Arial-Rounded" panose="020B0500000000000000" pitchFamily="34" charset="0"/>
              <a:ea typeface="Arial-Rounded" panose="020B0500000000000000" pitchFamily="34" charset="0"/>
              <a:cs typeface="Arial-Rounded" panose="020B0500000000000000" pitchFamily="34" charset="0"/>
            </a:endParaRPr>
          </a:p>
          <a:p>
            <a:pPr lvl="0" algn="just" defTabSz="457200">
              <a:defRPr/>
            </a:pP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giỏi</a:t>
            </a:r>
            <a:r>
              <a:rPr lang="en-US" altLang="zh-CN" sz="3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Em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chim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tưởng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như</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sắp</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nghe</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chim</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hót</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vẽ</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cá</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tưởng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cá</a:t>
            </a:r>
            <a:r>
              <a:rPr lang="en-US" altLang="zh-CN" sz="3600" dirty="0">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rPr>
              <a:t>bơi</a:t>
            </a:r>
            <a:endParaRPr lang="vi-VN" altLang="zh-CN"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527697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813248" y="626793"/>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2</a:t>
              </a:r>
            </a:p>
          </p:txBody>
        </p:sp>
      </p:grpSp>
      <p:grpSp>
        <p:nvGrpSpPr>
          <p:cNvPr id="2" name="Google Shape;1062;p37">
            <a:extLst>
              <a:ext uri="{FF2B5EF4-FFF2-40B4-BE49-F238E27FC236}">
                <a16:creationId xmlns:a16="http://schemas.microsoft.com/office/drawing/2014/main" id="{614EF84B-230E-CF48-20B2-03A7172F0C16}"/>
              </a:ext>
            </a:extLst>
          </p:cNvPr>
          <p:cNvGrpSpPr/>
          <p:nvPr/>
        </p:nvGrpSpPr>
        <p:grpSpPr>
          <a:xfrm>
            <a:off x="1253025" y="2888236"/>
            <a:ext cx="10479192" cy="2743738"/>
            <a:chOff x="6122321" y="2973369"/>
            <a:chExt cx="2117479" cy="1599322"/>
          </a:xfrm>
          <a:solidFill>
            <a:srgbClr val="FFE2A7"/>
          </a:solidFill>
        </p:grpSpPr>
        <p:sp>
          <p:nvSpPr>
            <p:cNvPr id="3" name="Google Shape;1063;p37">
              <a:extLst>
                <a:ext uri="{FF2B5EF4-FFF2-40B4-BE49-F238E27FC236}">
                  <a16:creationId xmlns:a16="http://schemas.microsoft.com/office/drawing/2014/main" id="{C1C0D263-4A50-842A-C4B7-0C48DF9C5650}"/>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64;p37">
              <a:extLst>
                <a:ext uri="{FF2B5EF4-FFF2-40B4-BE49-F238E27FC236}">
                  <a16:creationId xmlns:a16="http://schemas.microsoft.com/office/drawing/2014/main" id="{9C195666-A74A-7F68-E0D3-427F78BDDC3F}"/>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Rectangle 66">
            <a:extLst>
              <a:ext uri="{FF2B5EF4-FFF2-40B4-BE49-F238E27FC236}">
                <a16:creationId xmlns:a16="http://schemas.microsoft.com/office/drawing/2014/main" id="{2ABA3A8D-34B1-4561-B630-362814F5D794}"/>
              </a:ext>
            </a:extLst>
          </p:cNvPr>
          <p:cNvSpPr/>
          <p:nvPr/>
        </p:nvSpPr>
        <p:spPr>
          <a:xfrm>
            <a:off x="1466581" y="625861"/>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được ai tặng cho cây bút thần ? Cây bút đó có gì lạ?</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466581" y="2888236"/>
            <a:ext cx="9762790" cy="260490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lvl="0" algn="just" defTabSz="457200">
              <a:defRPr/>
            </a:pPr>
            <a:r>
              <a:rPr lang="vi-VN"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Mã Lương được một cụ già tóc bạc phơ tặng cho cây bút. Điều lạ của cây bút đó là Mã Lương vẽ gì thì điều đó thành sự thật.</a:t>
            </a:r>
          </a:p>
        </p:txBody>
      </p:sp>
    </p:spTree>
    <p:extLst>
      <p:ext uri="{BB962C8B-B14F-4D97-AF65-F5344CB8AC3E}">
        <p14:creationId xmlns:p14="http://schemas.microsoft.com/office/powerpoint/2010/main" val="5808810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606693" y="740415"/>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3</a:t>
              </a:r>
            </a:p>
          </p:txBody>
        </p:sp>
      </p:grpSp>
      <p:grpSp>
        <p:nvGrpSpPr>
          <p:cNvPr id="2" name="Google Shape;1062;p37">
            <a:extLst>
              <a:ext uri="{FF2B5EF4-FFF2-40B4-BE49-F238E27FC236}">
                <a16:creationId xmlns:a16="http://schemas.microsoft.com/office/drawing/2014/main" id="{3EFBD3DA-B3E0-8CAF-FEA4-2AF5EB10FC48}"/>
              </a:ext>
            </a:extLst>
          </p:cNvPr>
          <p:cNvGrpSpPr/>
          <p:nvPr/>
        </p:nvGrpSpPr>
        <p:grpSpPr>
          <a:xfrm>
            <a:off x="1425305" y="2814304"/>
            <a:ext cx="9818944" cy="3367426"/>
            <a:chOff x="6122321" y="2973369"/>
            <a:chExt cx="2117479" cy="1599322"/>
          </a:xfrm>
          <a:solidFill>
            <a:srgbClr val="FFE2A7"/>
          </a:solidFill>
        </p:grpSpPr>
        <p:sp>
          <p:nvSpPr>
            <p:cNvPr id="3" name="Google Shape;1063;p37">
              <a:extLst>
                <a:ext uri="{FF2B5EF4-FFF2-40B4-BE49-F238E27FC236}">
                  <a16:creationId xmlns:a16="http://schemas.microsoft.com/office/drawing/2014/main" id="{6D6A8E06-1070-7EDB-4094-F99635574A48}"/>
                </a:ext>
              </a:extLst>
            </p:cNvPr>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064;p37">
              <a:extLst>
                <a:ext uri="{FF2B5EF4-FFF2-40B4-BE49-F238E27FC236}">
                  <a16:creationId xmlns:a16="http://schemas.microsoft.com/office/drawing/2014/main" id="{C1012255-5D72-AF15-C9B3-AF089F25B283}"/>
                </a:ext>
              </a:extLst>
            </p:cNvPr>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Rectangle 66">
            <a:extLst>
              <a:ext uri="{FF2B5EF4-FFF2-40B4-BE49-F238E27FC236}">
                <a16:creationId xmlns:a16="http://schemas.microsoft.com/office/drawing/2014/main" id="{2ABA3A8D-34B1-4561-B630-362814F5D794}"/>
              </a:ext>
            </a:extLst>
          </p:cNvPr>
          <p:cNvSpPr/>
          <p:nvPr/>
        </p:nvSpPr>
        <p:spPr>
          <a:xfrm>
            <a:off x="1425305" y="739483"/>
            <a:ext cx="10141143"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 vai người dân trong làng, nói về những điều Mã Lương đã làm cho họ từ khi có bút thần.</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470071"/>
            <a:ext cx="9265186" cy="24570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571500" lvl="0" indent="-571500" algn="just" defTabSz="457200">
              <a:buFontTx/>
              <a:buChar char="-"/>
              <a:defRPr/>
            </a:pP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bút</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thần</a:t>
            </a:r>
            <a:endPar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pPr marL="571500" lvl="0" indent="-571500" algn="just" defTabSz="457200">
              <a:buFontTx/>
              <a:buChar char="-"/>
              <a:defRPr/>
            </a:pP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HS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vai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mà</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Lương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dân</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làng</a:t>
            </a:r>
            <a:r>
              <a:rPr lang="en-US"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zh-CN"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113147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063;p37">
            <a:extLst>
              <a:ext uri="{FF2B5EF4-FFF2-40B4-BE49-F238E27FC236}">
                <a16:creationId xmlns:a16="http://schemas.microsoft.com/office/drawing/2014/main" id="{4C583C86-E939-E796-0327-4CB2E83C73CF}"/>
              </a:ext>
            </a:extLst>
          </p:cNvPr>
          <p:cNvSpPr/>
          <p:nvPr/>
        </p:nvSpPr>
        <p:spPr>
          <a:xfrm>
            <a:off x="1291774" y="2131405"/>
            <a:ext cx="9950227" cy="3793098"/>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rgbClr val="FFE2A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 name="Google Shape;1064;p37">
            <a:extLst>
              <a:ext uri="{FF2B5EF4-FFF2-40B4-BE49-F238E27FC236}">
                <a16:creationId xmlns:a16="http://schemas.microsoft.com/office/drawing/2014/main" id="{F81F3405-1DF5-0724-CAB4-3FCC00C3CF4D}"/>
              </a:ext>
            </a:extLst>
          </p:cNvPr>
          <p:cNvSpPr/>
          <p:nvPr/>
        </p:nvSpPr>
        <p:spPr>
          <a:xfrm>
            <a:off x="9854031" y="5240424"/>
            <a:ext cx="1387970" cy="60033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solidFill>
            <a:srgbClr val="FFD07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524485"/>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4</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523553"/>
            <a:ext cx="9762841" cy="1200329"/>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vì sao Mã Lương không chịu làm theo ý muốn của phú ông?</a:t>
            </a:r>
          </a:p>
        </p:txBody>
      </p:sp>
      <p:sp>
        <p:nvSpPr>
          <p:cNvPr id="2" name="Oval 1">
            <a:extLst>
              <a:ext uri="{FF2B5EF4-FFF2-40B4-BE49-F238E27FC236}">
                <a16:creationId xmlns:a16="http://schemas.microsoft.com/office/drawing/2014/main" id="{C2C9A18F-3CC3-4AEF-8EDF-F7592E576EB7}"/>
              </a:ext>
            </a:extLst>
          </p:cNvPr>
          <p:cNvSpPr/>
          <p:nvPr/>
        </p:nvSpPr>
        <p:spPr>
          <a:xfrm>
            <a:off x="1423912" y="3276590"/>
            <a:ext cx="568976" cy="571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71727F-079F-4226-F171-F529EE736A85}"/>
              </a:ext>
            </a:extLst>
          </p:cNvPr>
          <p:cNvSpPr txBox="1"/>
          <p:nvPr/>
        </p:nvSpPr>
        <p:spPr>
          <a:xfrm>
            <a:off x="1520328" y="2389355"/>
            <a:ext cx="9818089" cy="29557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 Vì phú ông đã nhốt Mã Lương vào chuồng ngựa.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 Vì phú ông b</a:t>
            </a:r>
            <a:r>
              <a:rPr lang="en-US" altLang="zh-CN" sz="3200" noProof="0" dirty="0">
                <a:latin typeface="Arial-Rounded" panose="020B0500000000000000" pitchFamily="34" charset="0"/>
                <a:ea typeface="Arial-Rounded" panose="020B0500000000000000" pitchFamily="34" charset="0"/>
                <a:cs typeface="Arial-Rounded" panose="020B0500000000000000" pitchFamily="34" charset="0"/>
              </a:rPr>
              <a:t>ắ</a:t>
            </a: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t Mã Lương chịu đói, chịu rét.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 Vì phú ông đã giàu có lại tham lam.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2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spTree>
    <p:extLst>
      <p:ext uri="{BB962C8B-B14F-4D97-AF65-F5344CB8AC3E}">
        <p14:creationId xmlns:p14="http://schemas.microsoft.com/office/powerpoint/2010/main" val="39059472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437501" y="66229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5</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208958" y="705929"/>
            <a:ext cx="10583374" cy="64633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 đoán xem n</a:t>
            </a:r>
            <a:r>
              <a:rPr kumimoji="0" lang="en-US"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vi-VN" altLang="zh-CN" sz="360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ững sự việc gì sẽ xảy ra tiếp theo.</a:t>
            </a:r>
          </a:p>
        </p:txBody>
      </p:sp>
    </p:spTree>
    <p:extLst>
      <p:ext uri="{BB962C8B-B14F-4D97-AF65-F5344CB8AC3E}">
        <p14:creationId xmlns:p14="http://schemas.microsoft.com/office/powerpoint/2010/main" val="132008415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377D9D-E7A1-96BF-7053-560E1DBACD19}"/>
              </a:ext>
            </a:extLst>
          </p:cNvPr>
          <p:cNvSpPr/>
          <p:nvPr/>
        </p:nvSpPr>
        <p:spPr>
          <a:xfrm>
            <a:off x="1306750" y="2658469"/>
            <a:ext cx="10102467" cy="2798284"/>
          </a:xfrm>
          <a:prstGeom prst="roundRect">
            <a:avLst/>
          </a:prstGeom>
          <a:solidFill>
            <a:srgbClr val="FFF9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43">
            <a:extLst>
              <a:ext uri="{FF2B5EF4-FFF2-40B4-BE49-F238E27FC236}">
                <a16:creationId xmlns:a16="http://schemas.microsoft.com/office/drawing/2014/main" id="{7EDB7483-9244-4A7E-BA3D-D9FC7CB31036}"/>
              </a:ext>
            </a:extLst>
          </p:cNvPr>
          <p:cNvSpPr/>
          <p:nvPr/>
        </p:nvSpPr>
        <p:spPr>
          <a:xfrm>
            <a:off x="3986605" y="764955"/>
            <a:ext cx="4218790" cy="1065951"/>
          </a:xfrm>
          <a:custGeom>
            <a:avLst/>
            <a:gdLst>
              <a:gd name="connsiteX0" fmla="*/ 0 w 4218790"/>
              <a:gd name="connsiteY0" fmla="*/ 177662 h 1065951"/>
              <a:gd name="connsiteX1" fmla="*/ 177662 w 4218790"/>
              <a:gd name="connsiteY1" fmla="*/ 0 h 1065951"/>
              <a:gd name="connsiteX2" fmla="*/ 652316 w 4218790"/>
              <a:gd name="connsiteY2" fmla="*/ 0 h 1065951"/>
              <a:gd name="connsiteX3" fmla="*/ 1126971 w 4218790"/>
              <a:gd name="connsiteY3" fmla="*/ 0 h 1065951"/>
              <a:gd name="connsiteX4" fmla="*/ 1562991 w 4218790"/>
              <a:gd name="connsiteY4" fmla="*/ 0 h 1065951"/>
              <a:gd name="connsiteX5" fmla="*/ 2037645 w 4218790"/>
              <a:gd name="connsiteY5" fmla="*/ 0 h 1065951"/>
              <a:gd name="connsiteX6" fmla="*/ 2628203 w 4218790"/>
              <a:gd name="connsiteY6" fmla="*/ 0 h 1065951"/>
              <a:gd name="connsiteX7" fmla="*/ 3102858 w 4218790"/>
              <a:gd name="connsiteY7" fmla="*/ 0 h 1065951"/>
              <a:gd name="connsiteX8" fmla="*/ 4041128 w 4218790"/>
              <a:gd name="connsiteY8" fmla="*/ 0 h 1065951"/>
              <a:gd name="connsiteX9" fmla="*/ 4218790 w 4218790"/>
              <a:gd name="connsiteY9" fmla="*/ 177662 h 1065951"/>
              <a:gd name="connsiteX10" fmla="*/ 4218790 w 4218790"/>
              <a:gd name="connsiteY10" fmla="*/ 547188 h 1065951"/>
              <a:gd name="connsiteX11" fmla="*/ 4218790 w 4218790"/>
              <a:gd name="connsiteY11" fmla="*/ 888289 h 1065951"/>
              <a:gd name="connsiteX12" fmla="*/ 4041128 w 4218790"/>
              <a:gd name="connsiteY12" fmla="*/ 1065951 h 1065951"/>
              <a:gd name="connsiteX13" fmla="*/ 3411935 w 4218790"/>
              <a:gd name="connsiteY13" fmla="*/ 1065951 h 1065951"/>
              <a:gd name="connsiteX14" fmla="*/ 2782742 w 4218790"/>
              <a:gd name="connsiteY14" fmla="*/ 1065951 h 1065951"/>
              <a:gd name="connsiteX15" fmla="*/ 2192184 w 4218790"/>
              <a:gd name="connsiteY15" fmla="*/ 1065951 h 1065951"/>
              <a:gd name="connsiteX16" fmla="*/ 1756164 w 4218790"/>
              <a:gd name="connsiteY16" fmla="*/ 1065951 h 1065951"/>
              <a:gd name="connsiteX17" fmla="*/ 1242875 w 4218790"/>
              <a:gd name="connsiteY17" fmla="*/ 1065951 h 1065951"/>
              <a:gd name="connsiteX18" fmla="*/ 652316 w 4218790"/>
              <a:gd name="connsiteY18" fmla="*/ 1065951 h 1065951"/>
              <a:gd name="connsiteX19" fmla="*/ 177662 w 4218790"/>
              <a:gd name="connsiteY19" fmla="*/ 1065951 h 1065951"/>
              <a:gd name="connsiteX20" fmla="*/ 0 w 4218790"/>
              <a:gd name="connsiteY20" fmla="*/ 888289 h 1065951"/>
              <a:gd name="connsiteX21" fmla="*/ 0 w 4218790"/>
              <a:gd name="connsiteY21" fmla="*/ 547188 h 1065951"/>
              <a:gd name="connsiteX22" fmla="*/ 0 w 4218790"/>
              <a:gd name="connsiteY22" fmla="*/ 177662 h 106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18790" h="1065951" fill="none" extrusionOk="0">
                <a:moveTo>
                  <a:pt x="0" y="177662"/>
                </a:moveTo>
                <a:cubicBezTo>
                  <a:pt x="-11122" y="103685"/>
                  <a:pt x="57997" y="-9573"/>
                  <a:pt x="177662" y="0"/>
                </a:cubicBezTo>
                <a:cubicBezTo>
                  <a:pt x="295110" y="-25334"/>
                  <a:pt x="506728" y="20337"/>
                  <a:pt x="652316" y="0"/>
                </a:cubicBezTo>
                <a:cubicBezTo>
                  <a:pt x="797904" y="-20337"/>
                  <a:pt x="890862" y="4870"/>
                  <a:pt x="1126971" y="0"/>
                </a:cubicBezTo>
                <a:cubicBezTo>
                  <a:pt x="1363081" y="-4870"/>
                  <a:pt x="1441147" y="14710"/>
                  <a:pt x="1562991" y="0"/>
                </a:cubicBezTo>
                <a:cubicBezTo>
                  <a:pt x="1684835" y="-14710"/>
                  <a:pt x="1822155" y="31993"/>
                  <a:pt x="2037645" y="0"/>
                </a:cubicBezTo>
                <a:cubicBezTo>
                  <a:pt x="2253135" y="-31993"/>
                  <a:pt x="2441997" y="1659"/>
                  <a:pt x="2628203" y="0"/>
                </a:cubicBezTo>
                <a:cubicBezTo>
                  <a:pt x="2814409" y="-1659"/>
                  <a:pt x="2935343" y="1432"/>
                  <a:pt x="3102858" y="0"/>
                </a:cubicBezTo>
                <a:cubicBezTo>
                  <a:pt x="3270373" y="-1432"/>
                  <a:pt x="3576343" y="50402"/>
                  <a:pt x="4041128" y="0"/>
                </a:cubicBezTo>
                <a:cubicBezTo>
                  <a:pt x="4127016" y="-3481"/>
                  <a:pt x="4236361" y="57210"/>
                  <a:pt x="4218790" y="177662"/>
                </a:cubicBezTo>
                <a:cubicBezTo>
                  <a:pt x="4228023" y="356384"/>
                  <a:pt x="4209933" y="396299"/>
                  <a:pt x="4218790" y="547188"/>
                </a:cubicBezTo>
                <a:cubicBezTo>
                  <a:pt x="4227647" y="698077"/>
                  <a:pt x="4210203" y="743146"/>
                  <a:pt x="4218790" y="888289"/>
                </a:cubicBezTo>
                <a:cubicBezTo>
                  <a:pt x="4195252" y="997640"/>
                  <a:pt x="4136809" y="1045891"/>
                  <a:pt x="4041128" y="1065951"/>
                </a:cubicBezTo>
                <a:cubicBezTo>
                  <a:pt x="3797167" y="1117556"/>
                  <a:pt x="3636015" y="1027048"/>
                  <a:pt x="3411935" y="1065951"/>
                </a:cubicBezTo>
                <a:cubicBezTo>
                  <a:pt x="3187855" y="1104854"/>
                  <a:pt x="3045620" y="1028603"/>
                  <a:pt x="2782742" y="1065951"/>
                </a:cubicBezTo>
                <a:cubicBezTo>
                  <a:pt x="2519864" y="1103299"/>
                  <a:pt x="2458625" y="1060913"/>
                  <a:pt x="2192184" y="1065951"/>
                </a:cubicBezTo>
                <a:cubicBezTo>
                  <a:pt x="1925743" y="1070989"/>
                  <a:pt x="1902791" y="1025712"/>
                  <a:pt x="1756164" y="1065951"/>
                </a:cubicBezTo>
                <a:cubicBezTo>
                  <a:pt x="1609537" y="1106190"/>
                  <a:pt x="1480707" y="1044642"/>
                  <a:pt x="1242875" y="1065951"/>
                </a:cubicBezTo>
                <a:cubicBezTo>
                  <a:pt x="1005043" y="1087260"/>
                  <a:pt x="935123" y="1059005"/>
                  <a:pt x="652316" y="1065951"/>
                </a:cubicBezTo>
                <a:cubicBezTo>
                  <a:pt x="369509" y="1072897"/>
                  <a:pt x="341442" y="1053091"/>
                  <a:pt x="177662" y="1065951"/>
                </a:cubicBezTo>
                <a:cubicBezTo>
                  <a:pt x="90177" y="1075152"/>
                  <a:pt x="9" y="979355"/>
                  <a:pt x="0" y="888289"/>
                </a:cubicBezTo>
                <a:cubicBezTo>
                  <a:pt x="-28140" y="807275"/>
                  <a:pt x="8053" y="714880"/>
                  <a:pt x="0" y="547188"/>
                </a:cubicBezTo>
                <a:cubicBezTo>
                  <a:pt x="-8053" y="379496"/>
                  <a:pt x="11531" y="339601"/>
                  <a:pt x="0" y="177662"/>
                </a:cubicBezTo>
                <a:close/>
              </a:path>
              <a:path w="4218790" h="1065951" stroke="0" extrusionOk="0">
                <a:moveTo>
                  <a:pt x="0" y="177662"/>
                </a:moveTo>
                <a:cubicBezTo>
                  <a:pt x="-6039" y="77758"/>
                  <a:pt x="82634" y="2354"/>
                  <a:pt x="177662" y="0"/>
                </a:cubicBezTo>
                <a:cubicBezTo>
                  <a:pt x="464393" y="-61485"/>
                  <a:pt x="639919" y="58327"/>
                  <a:pt x="768220" y="0"/>
                </a:cubicBezTo>
                <a:cubicBezTo>
                  <a:pt x="896521" y="-58327"/>
                  <a:pt x="1076706" y="44846"/>
                  <a:pt x="1358779" y="0"/>
                </a:cubicBezTo>
                <a:cubicBezTo>
                  <a:pt x="1640852" y="-44846"/>
                  <a:pt x="1795130" y="69656"/>
                  <a:pt x="1949337" y="0"/>
                </a:cubicBezTo>
                <a:cubicBezTo>
                  <a:pt x="2103544" y="-69656"/>
                  <a:pt x="2343970" y="22512"/>
                  <a:pt x="2578530" y="0"/>
                </a:cubicBezTo>
                <a:cubicBezTo>
                  <a:pt x="2813090" y="-22512"/>
                  <a:pt x="2957541" y="16312"/>
                  <a:pt x="3053185" y="0"/>
                </a:cubicBezTo>
                <a:cubicBezTo>
                  <a:pt x="3148830" y="-16312"/>
                  <a:pt x="3748425" y="89076"/>
                  <a:pt x="4041128" y="0"/>
                </a:cubicBezTo>
                <a:cubicBezTo>
                  <a:pt x="4162381" y="4723"/>
                  <a:pt x="4206782" y="73582"/>
                  <a:pt x="4218790" y="177662"/>
                </a:cubicBezTo>
                <a:cubicBezTo>
                  <a:pt x="4228954" y="283570"/>
                  <a:pt x="4207383" y="416590"/>
                  <a:pt x="4218790" y="511657"/>
                </a:cubicBezTo>
                <a:cubicBezTo>
                  <a:pt x="4230197" y="606725"/>
                  <a:pt x="4173666" y="768188"/>
                  <a:pt x="4218790" y="888289"/>
                </a:cubicBezTo>
                <a:cubicBezTo>
                  <a:pt x="4227546" y="1008070"/>
                  <a:pt x="4137594" y="1074483"/>
                  <a:pt x="4041128" y="1065951"/>
                </a:cubicBezTo>
                <a:cubicBezTo>
                  <a:pt x="3877449" y="1106324"/>
                  <a:pt x="3691000" y="1036393"/>
                  <a:pt x="3411935" y="1065951"/>
                </a:cubicBezTo>
                <a:cubicBezTo>
                  <a:pt x="3132870" y="1095509"/>
                  <a:pt x="3101741" y="1017483"/>
                  <a:pt x="2937281" y="1065951"/>
                </a:cubicBezTo>
                <a:cubicBezTo>
                  <a:pt x="2772821" y="1114419"/>
                  <a:pt x="2524123" y="1021218"/>
                  <a:pt x="2308088" y="1065951"/>
                </a:cubicBezTo>
                <a:cubicBezTo>
                  <a:pt x="2092053" y="1110684"/>
                  <a:pt x="1915952" y="1021266"/>
                  <a:pt x="1678895" y="1065951"/>
                </a:cubicBezTo>
                <a:cubicBezTo>
                  <a:pt x="1441838" y="1110636"/>
                  <a:pt x="1295863" y="1063553"/>
                  <a:pt x="1165605" y="1065951"/>
                </a:cubicBezTo>
                <a:cubicBezTo>
                  <a:pt x="1035347" y="1068349"/>
                  <a:pt x="459054" y="1034811"/>
                  <a:pt x="177662" y="1065951"/>
                </a:cubicBezTo>
                <a:cubicBezTo>
                  <a:pt x="96545" y="1057280"/>
                  <a:pt x="-762" y="974088"/>
                  <a:pt x="0" y="888289"/>
                </a:cubicBezTo>
                <a:cubicBezTo>
                  <a:pt x="-30485" y="724331"/>
                  <a:pt x="14737" y="708860"/>
                  <a:pt x="0" y="532976"/>
                </a:cubicBezTo>
                <a:cubicBezTo>
                  <a:pt x="-14737" y="357092"/>
                  <a:pt x="2401" y="304222"/>
                  <a:pt x="0" y="177662"/>
                </a:cubicBezTo>
                <a:close/>
              </a:path>
            </a:pathLst>
          </a:custGeom>
          <a:solidFill>
            <a:srgbClr val="FFFF00"/>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a:t>
            </a:r>
          </a:p>
        </p:txBody>
      </p:sp>
      <p:sp>
        <p:nvSpPr>
          <p:cNvPr id="54" name="Rectangle 53">
            <a:extLst>
              <a:ext uri="{FF2B5EF4-FFF2-40B4-BE49-F238E27FC236}">
                <a16:creationId xmlns:a16="http://schemas.microsoft.com/office/drawing/2014/main" id="{C55E7039-0A0A-483B-A881-BCF9D934494B}"/>
              </a:ext>
            </a:extLst>
          </p:cNvPr>
          <p:cNvSpPr/>
          <p:nvPr/>
        </p:nvSpPr>
        <p:spPr>
          <a:xfrm>
            <a:off x="1776220" y="2902208"/>
            <a:ext cx="9163529" cy="2062103"/>
          </a:xfrm>
          <a:prstGeom prst="rect">
            <a:avLst/>
          </a:prstGeom>
        </p:spPr>
        <p:txBody>
          <a:bodyPr wrap="square">
            <a:spAutoFit/>
          </a:bodyPr>
          <a:lstStyle/>
          <a:p>
            <a:pPr algn="just">
              <a:defRPr/>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đọc</a:t>
            </a:r>
            <a:r>
              <a:rPr lang="en-US" sz="3200" dirty="0">
                <a:latin typeface="Arial" panose="020B0604020202020204" pitchFamily="34" charset="0"/>
                <a:cs typeface="Arial" panose="020B0604020202020204" pitchFamily="34" charset="0"/>
              </a:rPr>
              <a:t> ca </a:t>
            </a:r>
            <a:r>
              <a:rPr lang="en-US" sz="3200" dirty="0" err="1">
                <a:latin typeface="Arial" panose="020B0604020202020204" pitchFamily="34" charset="0"/>
                <a:cs typeface="Arial" panose="020B0604020202020204" pitchFamily="34" charset="0"/>
              </a:rPr>
              <a:t>ngợi</a:t>
            </a:r>
            <a:r>
              <a:rPr lang="en-US" sz="3200" dirty="0">
                <a:latin typeface="Arial" panose="020B0604020202020204" pitchFamily="34" charset="0"/>
                <a:cs typeface="Arial" panose="020B0604020202020204" pitchFamily="34" charset="0"/>
              </a:rPr>
              <a:t> </a:t>
            </a:r>
            <a:r>
              <a:rPr lang="nl-NL" sz="3200" dirty="0">
                <a:latin typeface="Arial" panose="020B0604020202020204" pitchFamily="34" charset="0"/>
                <a:cs typeface="Arial" panose="020B0604020202020204" pitchFamily="34" charset="0"/>
              </a:rPr>
              <a:t>hành động cao đẹp của cậu bé nghèo Mã Lương đam mê vẽ. Khi được tặng bút thần, cậu đã dùng cây bút thần của mình giúp đỡ dân lành, trừ gian diệt ác....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717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
            <a:extLst>
              <a:ext uri="{FF2B5EF4-FFF2-40B4-BE49-F238E27FC236}">
                <a16:creationId xmlns:a16="http://schemas.microsoft.com/office/drawing/2014/main" id="{737D9E50-CC20-41E4-BCB6-30E9C6232705}"/>
              </a:ext>
            </a:extLst>
          </p:cNvPr>
          <p:cNvSpPr/>
          <p:nvPr/>
        </p:nvSpPr>
        <p:spPr>
          <a:xfrm>
            <a:off x="2891349" y="1348418"/>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sp>
        <p:nvSpPr>
          <p:cNvPr id="33" name="Oval 32">
            <a:extLst>
              <a:ext uri="{FF2B5EF4-FFF2-40B4-BE49-F238E27FC236}">
                <a16:creationId xmlns:a16="http://schemas.microsoft.com/office/drawing/2014/main" id="{5509FB58-A81D-42AA-A5BC-C86300C1547A}"/>
              </a:ext>
            </a:extLst>
          </p:cNvPr>
          <p:cNvSpPr/>
          <p:nvPr/>
        </p:nvSpPr>
        <p:spPr>
          <a:xfrm>
            <a:off x="5490498" y="709302"/>
            <a:ext cx="1308286" cy="1223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pic>
        <p:nvPicPr>
          <p:cNvPr id="34" name="Picture 33">
            <a:extLst>
              <a:ext uri="{FF2B5EF4-FFF2-40B4-BE49-F238E27FC236}">
                <a16:creationId xmlns:a16="http://schemas.microsoft.com/office/drawing/2014/main" id="{8F06CCCC-C852-4F4A-8C6F-F9D799074516}"/>
              </a:ext>
            </a:extLst>
          </p:cNvPr>
          <p:cNvPicPr>
            <a:picLocks noChangeAspect="1"/>
          </p:cNvPicPr>
          <p:nvPr/>
        </p:nvPicPr>
        <p:blipFill rotWithShape="1">
          <a:blip r:embed="rId3"/>
          <a:srcRect l="22360" t="9733" r="22312" b="19578"/>
          <a:stretch/>
        </p:blipFill>
        <p:spPr>
          <a:xfrm>
            <a:off x="3802843" y="1856783"/>
            <a:ext cx="4967954" cy="3296271"/>
          </a:xfrm>
          <a:prstGeom prst="rect">
            <a:avLst/>
          </a:prstGeom>
        </p:spPr>
      </p:pic>
    </p:spTree>
    <p:extLst>
      <p:ext uri="{BB962C8B-B14F-4D97-AF65-F5344CB8AC3E}">
        <p14:creationId xmlns:p14="http://schemas.microsoft.com/office/powerpoint/2010/main" val="349468586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76B7D5-7011-D7CA-FC80-3DA7CA2801F0}"/>
              </a:ext>
            </a:extLst>
          </p:cNvPr>
          <p:cNvSpPr/>
          <p:nvPr/>
        </p:nvSpPr>
        <p:spPr>
          <a:xfrm>
            <a:off x="1675592" y="809634"/>
            <a:ext cx="9270039" cy="53159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31">
            <a:extLst>
              <a:ext uri="{FF2B5EF4-FFF2-40B4-BE49-F238E27FC236}">
                <a16:creationId xmlns:a16="http://schemas.microsoft.com/office/drawing/2014/main" id="{AB20FE7E-AA65-B3D2-8729-A21D54D9161B}"/>
              </a:ext>
            </a:extLst>
          </p:cNvPr>
          <p:cNvSpPr/>
          <p:nvPr/>
        </p:nvSpPr>
        <p:spPr>
          <a:xfrm>
            <a:off x="2219980" y="2055285"/>
            <a:ext cx="2443566" cy="535242"/>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4" name="Rectangle 3">
            <a:extLst>
              <a:ext uri="{FF2B5EF4-FFF2-40B4-BE49-F238E27FC236}">
                <a16:creationId xmlns:a16="http://schemas.microsoft.com/office/drawing/2014/main" id="{5052A5CC-49EF-18AA-B099-AED0D09007B3}"/>
              </a:ext>
            </a:extLst>
          </p:cNvPr>
          <p:cNvSpPr/>
          <p:nvPr/>
        </p:nvSpPr>
        <p:spPr>
          <a:xfrm>
            <a:off x="4411566" y="1071304"/>
            <a:ext cx="3798092" cy="707886"/>
          </a:xfrm>
          <a:prstGeom prst="rect">
            <a:avLst/>
          </a:prstGeom>
        </p:spPr>
        <p:txBody>
          <a:bodyPr wrap="none">
            <a:spAutoFit/>
          </a:bodyPr>
          <a:lstStyle/>
          <a:p>
            <a:pPr algn="ctr">
              <a:buClr>
                <a:srgbClr val="000000"/>
              </a:buClr>
              <a:buFont typeface="Arial"/>
              <a:buNone/>
              <a:defRPr/>
            </a:pP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nhận</a:t>
            </a:r>
            <a:r>
              <a:rPr lang="en-US" altLang="zh-CN"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40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xét</a:t>
            </a:r>
            <a:endParaRPr lang="zh-CN" altLang="en-US" sz="40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 name="Rectangle 4">
            <a:extLst>
              <a:ext uri="{FF2B5EF4-FFF2-40B4-BE49-F238E27FC236}">
                <a16:creationId xmlns:a16="http://schemas.microsoft.com/office/drawing/2014/main" id="{244EAB63-D210-6C2A-5B3F-63B8C7450506}"/>
              </a:ext>
            </a:extLst>
          </p:cNvPr>
          <p:cNvSpPr/>
          <p:nvPr/>
        </p:nvSpPr>
        <p:spPr>
          <a:xfrm>
            <a:off x="2669437" y="2002307"/>
            <a:ext cx="1776448" cy="584775"/>
          </a:xfrm>
          <a:prstGeom prst="rect">
            <a:avLst/>
          </a:prstGeom>
        </p:spPr>
        <p:txBody>
          <a:bodyPr wrap="none">
            <a:spAutoFit/>
          </a:bodyPr>
          <a:lstStyle/>
          <a:p>
            <a:pPr>
              <a:buClr>
                <a:srgbClr val="000000"/>
              </a:buClr>
              <a:buFont typeface="Arial"/>
              <a:buNone/>
              <a:defRPr/>
            </a:pP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 name="Oval 5">
            <a:extLst>
              <a:ext uri="{FF2B5EF4-FFF2-40B4-BE49-F238E27FC236}">
                <a16:creationId xmlns:a16="http://schemas.microsoft.com/office/drawing/2014/main" id="{CDC450C6-E008-5444-4D41-9B7A7D50A9DD}"/>
              </a:ext>
            </a:extLst>
          </p:cNvPr>
          <p:cNvSpPr/>
          <p:nvPr/>
        </p:nvSpPr>
        <p:spPr>
          <a:xfrm>
            <a:off x="2229251" y="2115467"/>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3200" kern="0" dirty="0">
              <a:solidFill>
                <a:prstClr val="white"/>
              </a:solidFill>
              <a:latin typeface="Calibri" panose="020F0502020204030204" pitchFamily="34" charset="0"/>
              <a:cs typeface="Calibri" panose="020F0502020204030204" pitchFamily="34" charset="0"/>
              <a:sym typeface="Arial"/>
            </a:endParaRPr>
          </a:p>
        </p:txBody>
      </p:sp>
      <p:grpSp>
        <p:nvGrpSpPr>
          <p:cNvPr id="7" name="Group 6">
            <a:extLst>
              <a:ext uri="{FF2B5EF4-FFF2-40B4-BE49-F238E27FC236}">
                <a16:creationId xmlns:a16="http://schemas.microsoft.com/office/drawing/2014/main" id="{531BE95E-BBE3-09DE-C756-F17AE139C601}"/>
              </a:ext>
            </a:extLst>
          </p:cNvPr>
          <p:cNvGrpSpPr/>
          <p:nvPr/>
        </p:nvGrpSpPr>
        <p:grpSpPr>
          <a:xfrm>
            <a:off x="2202324" y="2683377"/>
            <a:ext cx="2443566" cy="784227"/>
            <a:chOff x="1717199" y="4331436"/>
            <a:chExt cx="3645679" cy="807958"/>
          </a:xfrm>
        </p:grpSpPr>
        <p:sp>
          <p:nvSpPr>
            <p:cNvPr id="8" name="Rounded Rectangle 36">
              <a:extLst>
                <a:ext uri="{FF2B5EF4-FFF2-40B4-BE49-F238E27FC236}">
                  <a16:creationId xmlns:a16="http://schemas.microsoft.com/office/drawing/2014/main" id="{2A735A84-6DFD-1C35-DF1C-8B3664E62B75}"/>
                </a:ext>
              </a:extLst>
            </p:cNvPr>
            <p:cNvSpPr/>
            <p:nvPr/>
          </p:nvSpPr>
          <p:spPr>
            <a:xfrm>
              <a:off x="1717199" y="4407608"/>
              <a:ext cx="3645679"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9" name="Rectangle 8">
              <a:extLst>
                <a:ext uri="{FF2B5EF4-FFF2-40B4-BE49-F238E27FC236}">
                  <a16:creationId xmlns:a16="http://schemas.microsoft.com/office/drawing/2014/main" id="{4EA34C81-B215-E910-7E05-E31073FE318A}"/>
                </a:ext>
              </a:extLst>
            </p:cNvPr>
            <p:cNvSpPr/>
            <p:nvPr/>
          </p:nvSpPr>
          <p:spPr>
            <a:xfrm>
              <a:off x="2450867" y="4331436"/>
              <a:ext cx="2744490" cy="807958"/>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0" name="Oval 9">
              <a:extLst>
                <a:ext uri="{FF2B5EF4-FFF2-40B4-BE49-F238E27FC236}">
                  <a16:creationId xmlns:a16="http://schemas.microsoft.com/office/drawing/2014/main" id="{C63804BE-81DC-6543-7162-E06B204BC1F2}"/>
                </a:ext>
              </a:extLst>
            </p:cNvPr>
            <p:cNvSpPr/>
            <p:nvPr/>
          </p:nvSpPr>
          <p:spPr>
            <a:xfrm>
              <a:off x="1749233" y="4416161"/>
              <a:ext cx="627203" cy="510631"/>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grpSp>
        <p:nvGrpSpPr>
          <p:cNvPr id="11" name="Group 10">
            <a:extLst>
              <a:ext uri="{FF2B5EF4-FFF2-40B4-BE49-F238E27FC236}">
                <a16:creationId xmlns:a16="http://schemas.microsoft.com/office/drawing/2014/main" id="{9D3CD7ED-D969-281A-C17C-CE0C8BF31124}"/>
              </a:ext>
            </a:extLst>
          </p:cNvPr>
          <p:cNvGrpSpPr/>
          <p:nvPr/>
        </p:nvGrpSpPr>
        <p:grpSpPr>
          <a:xfrm>
            <a:off x="2202324" y="3544461"/>
            <a:ext cx="5164723" cy="784227"/>
            <a:chOff x="1717199" y="5199333"/>
            <a:chExt cx="6435680" cy="731052"/>
          </a:xfrm>
        </p:grpSpPr>
        <p:sp>
          <p:nvSpPr>
            <p:cNvPr id="12" name="Rounded Rectangle 40">
              <a:extLst>
                <a:ext uri="{FF2B5EF4-FFF2-40B4-BE49-F238E27FC236}">
                  <a16:creationId xmlns:a16="http://schemas.microsoft.com/office/drawing/2014/main" id="{BF8FC3C6-5E97-7AA8-5E6F-B8362BCF3A40}"/>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13" name="Rectangle 12">
              <a:extLst>
                <a:ext uri="{FF2B5EF4-FFF2-40B4-BE49-F238E27FC236}">
                  <a16:creationId xmlns:a16="http://schemas.microsoft.com/office/drawing/2014/main" id="{7D3939A9-1CF2-BB81-CD62-D9E4176D275C}"/>
                </a:ext>
              </a:extLst>
            </p:cNvPr>
            <p:cNvSpPr/>
            <p:nvPr/>
          </p:nvSpPr>
          <p:spPr>
            <a:xfrm>
              <a:off x="2451265" y="5199333"/>
              <a:ext cx="5701614" cy="731052"/>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4" name="Oval 13">
              <a:extLst>
                <a:ext uri="{FF2B5EF4-FFF2-40B4-BE49-F238E27FC236}">
                  <a16:creationId xmlns:a16="http://schemas.microsoft.com/office/drawing/2014/main" id="{DB694472-570B-A341-FE8F-2A9A63C79BD4}"/>
                </a:ext>
              </a:extLst>
            </p:cNvPr>
            <p:cNvSpPr/>
            <p:nvPr/>
          </p:nvSpPr>
          <p:spPr>
            <a:xfrm>
              <a:off x="1717199" y="5253301"/>
              <a:ext cx="730187" cy="48385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15" name="Picture 2" descr="Star Cartoon Images, Stock Photos &amp;amp; Vectors | Shutterstock">
            <a:extLst>
              <a:ext uri="{FF2B5EF4-FFF2-40B4-BE49-F238E27FC236}">
                <a16:creationId xmlns:a16="http://schemas.microsoft.com/office/drawing/2014/main" id="{8AA00A7C-D181-52FA-FBED-B1171B7C0404}"/>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64287" y="197481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a:extLst>
              <a:ext uri="{FF2B5EF4-FFF2-40B4-BE49-F238E27FC236}">
                <a16:creationId xmlns:a16="http://schemas.microsoft.com/office/drawing/2014/main" id="{3D3DBD57-1E4E-B721-0A36-20B3B6B1B1AD}"/>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64287" y="269181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a:extLst>
              <a:ext uri="{FF2B5EF4-FFF2-40B4-BE49-F238E27FC236}">
                <a16:creationId xmlns:a16="http://schemas.microsoft.com/office/drawing/2014/main" id="{ADC29BC5-E8EE-6C1C-38F5-D491452613A3}"/>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8084" y="3566375"/>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F727D38-F687-E45F-C74B-9DDB4D2C3D30}"/>
              </a:ext>
            </a:extLst>
          </p:cNvPr>
          <p:cNvGrpSpPr/>
          <p:nvPr/>
        </p:nvGrpSpPr>
        <p:grpSpPr>
          <a:xfrm>
            <a:off x="2202324" y="4476214"/>
            <a:ext cx="6503038" cy="632860"/>
            <a:chOff x="1763656" y="5199333"/>
            <a:chExt cx="8158237" cy="602393"/>
          </a:xfrm>
        </p:grpSpPr>
        <p:sp>
          <p:nvSpPr>
            <p:cNvPr id="19" name="Rounded Rectangle 47">
              <a:extLst>
                <a:ext uri="{FF2B5EF4-FFF2-40B4-BE49-F238E27FC236}">
                  <a16:creationId xmlns:a16="http://schemas.microsoft.com/office/drawing/2014/main" id="{12BAEE7C-7C60-DF88-040E-929DBC67DDD9}"/>
                </a:ext>
              </a:extLst>
            </p:cNvPr>
            <p:cNvSpPr/>
            <p:nvPr/>
          </p:nvSpPr>
          <p:spPr>
            <a:xfrm>
              <a:off x="1824258" y="5217143"/>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3200" kern="0">
                <a:solidFill>
                  <a:prstClr val="white"/>
                </a:solidFill>
                <a:latin typeface="Calibri" panose="020F0502020204030204" pitchFamily="34" charset="0"/>
                <a:cs typeface="Calibri" panose="020F0502020204030204" pitchFamily="34" charset="0"/>
                <a:sym typeface="Arial"/>
              </a:endParaRPr>
            </a:p>
          </p:txBody>
        </p:sp>
        <p:sp>
          <p:nvSpPr>
            <p:cNvPr id="20" name="Rectangle 19">
              <a:extLst>
                <a:ext uri="{FF2B5EF4-FFF2-40B4-BE49-F238E27FC236}">
                  <a16:creationId xmlns:a16="http://schemas.microsoft.com/office/drawing/2014/main" id="{062CA162-9843-6332-99E8-588BD23119B3}"/>
                </a:ext>
              </a:extLst>
            </p:cNvPr>
            <p:cNvSpPr/>
            <p:nvPr/>
          </p:nvSpPr>
          <p:spPr>
            <a:xfrm>
              <a:off x="2414689" y="5199333"/>
              <a:ext cx="7396900" cy="584821"/>
            </a:xfrm>
            <a:prstGeom prst="rect">
              <a:avLst/>
            </a:prstGeom>
          </p:spPr>
          <p:txBody>
            <a:bodyPr wrap="none">
              <a:spAutoFit/>
            </a:bodyPr>
            <a:lstStyle/>
            <a:p>
              <a:pPr>
                <a:lnSpc>
                  <a:spcPct val="112000"/>
                </a:lnSpc>
                <a:buFont typeface="Arial"/>
                <a:buNone/>
                <a:defRPr/>
              </a:pP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1" name="Oval 20">
              <a:extLst>
                <a:ext uri="{FF2B5EF4-FFF2-40B4-BE49-F238E27FC236}">
                  <a16:creationId xmlns:a16="http://schemas.microsoft.com/office/drawing/2014/main" id="{1D0D0851-416F-EA50-F991-C87CD5313A54}"/>
                </a:ext>
              </a:extLst>
            </p:cNvPr>
            <p:cNvSpPr/>
            <p:nvPr/>
          </p:nvSpPr>
          <p:spPr>
            <a:xfrm>
              <a:off x="1763656" y="5240525"/>
              <a:ext cx="745993" cy="537817"/>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3200" kern="0" dirty="0">
                <a:solidFill>
                  <a:prstClr val="black"/>
                </a:solidFill>
                <a:latin typeface="Calibri" panose="020F0502020204030204" pitchFamily="34" charset="0"/>
                <a:cs typeface="Calibri" panose="020F0502020204030204" pitchFamily="34" charset="0"/>
                <a:sym typeface="Arial"/>
              </a:endParaRPr>
            </a:p>
          </p:txBody>
        </p:sp>
      </p:grpSp>
      <p:pic>
        <p:nvPicPr>
          <p:cNvPr id="22" name="Picture 2" descr="Star Cartoon Images, Stock Photos &amp;amp; Vectors | Shutterstock">
            <a:extLst>
              <a:ext uri="{FF2B5EF4-FFF2-40B4-BE49-F238E27FC236}">
                <a16:creationId xmlns:a16="http://schemas.microsoft.com/office/drawing/2014/main" id="{0662551D-D241-ADCF-D9D6-37338798B33A}"/>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939914" y="4460933"/>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6538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224034" y="2666577"/>
            <a:ext cx="650453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solidFill>
                  <a:srgbClr val="C00000"/>
                </a:solidFill>
                <a:latin typeface="#9Slide03 AmpleSoft Bold"/>
                <a:cs typeface="Calibri" panose="020F0502020204030204" pitchFamily="34" charset="0"/>
              </a:rPr>
              <a:t>Khởi động</a:t>
            </a:r>
            <a:endParaRPr sz="8800"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6051055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4483510" y="1467488"/>
            <a:ext cx="7708490"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161934" y="1961535"/>
            <a:ext cx="6566633" cy="15468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C00000"/>
                </a:solidFill>
                <a:latin typeface="#9Slide03 AmpleSoft Bold"/>
                <a:cs typeface="Calibri" panose="020F0502020204030204" pitchFamily="34" charset="0"/>
              </a:rPr>
              <a:t>VẬN DỤNG VÀ TRẢI NGHIỆM</a:t>
            </a:r>
            <a:endParaRPr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32224538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9432" y="586740"/>
            <a:ext cx="12811432"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4" name="Picture 13">
            <a:extLst>
              <a:ext uri="{FF2B5EF4-FFF2-40B4-BE49-F238E27FC236}">
                <a16:creationId xmlns:a16="http://schemas.microsoft.com/office/drawing/2014/main" id="{E0B5E18A-ADA1-4A93-A018-6309E27A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pic>
        <p:nvPicPr>
          <p:cNvPr id="18" name="图片 13">
            <a:extLst>
              <a:ext uri="{FF2B5EF4-FFF2-40B4-BE49-F238E27FC236}">
                <a16:creationId xmlns:a16="http://schemas.microsoft.com/office/drawing/2014/main" id="{87A7FC29-ABC1-4A67-AEAB-B21BC6BA03D0}"/>
              </a:ext>
            </a:extLst>
          </p:cNvPr>
          <p:cNvPicPr>
            <a:picLocks noChangeAspect="1"/>
          </p:cNvPicPr>
          <p:nvPr/>
        </p:nvPicPr>
        <p:blipFill>
          <a:blip r:embed="rId4"/>
          <a:stretch>
            <a:fillRect/>
          </a:stretch>
        </p:blipFill>
        <p:spPr>
          <a:xfrm>
            <a:off x="147923" y="409853"/>
            <a:ext cx="9249022" cy="2970274"/>
          </a:xfrm>
          <a:prstGeom prst="rect">
            <a:avLst/>
          </a:prstGeom>
        </p:spPr>
      </p:pic>
      <p:pic>
        <p:nvPicPr>
          <p:cNvPr id="19" name="Picture 2" descr="https://i.pinimg.com/564x/fc/e5/af/fce5af448eb4c49b9c3fac710c719fa3.jpg">
            <a:extLst>
              <a:ext uri="{FF2B5EF4-FFF2-40B4-BE49-F238E27FC236}">
                <a16:creationId xmlns:a16="http://schemas.microsoft.com/office/drawing/2014/main" id="{6B03E89C-06C2-4991-9640-656144CED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993779-CD69-4BE9-B0DB-A4DB264D752E}"/>
              </a:ext>
            </a:extLst>
          </p:cNvPr>
          <p:cNvSpPr txBox="1"/>
          <p:nvPr/>
        </p:nvSpPr>
        <p:spPr>
          <a:xfrm>
            <a:off x="1" y="863600"/>
            <a:ext cx="11385754"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Hôm</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nay con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4000" b="1" i="0" u="none" strike="noStrike" kern="1200" cap="none" spc="0" normalizeH="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nay?</a:t>
            </a:r>
            <a:endParaRPr kumimoji="0" lang="en-US" sz="4000" b="1"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000" b="1" baseline="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Dặn</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HS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cho</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086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9"/>
                                        </p:tgtEl>
                                        <p:attrNameLst>
                                          <p:attrName>r</p:attrName>
                                        </p:attrNameLst>
                                      </p:cBhvr>
                                    </p:animRot>
                                    <p:animRot by="-240000">
                                      <p:cBhvr>
                                        <p:cTn id="10" dur="200" fill="hold">
                                          <p:stCondLst>
                                            <p:cond delay="200"/>
                                          </p:stCondLst>
                                        </p:cTn>
                                        <p:tgtEl>
                                          <p:spTgt spid="19"/>
                                        </p:tgtEl>
                                        <p:attrNameLst>
                                          <p:attrName>r</p:attrName>
                                        </p:attrNameLst>
                                      </p:cBhvr>
                                    </p:animRot>
                                    <p:animRot by="240000">
                                      <p:cBhvr>
                                        <p:cTn id="11" dur="200" fill="hold">
                                          <p:stCondLst>
                                            <p:cond delay="400"/>
                                          </p:stCondLst>
                                        </p:cTn>
                                        <p:tgtEl>
                                          <p:spTgt spid="19"/>
                                        </p:tgtEl>
                                        <p:attrNameLst>
                                          <p:attrName>r</p:attrName>
                                        </p:attrNameLst>
                                      </p:cBhvr>
                                    </p:animRot>
                                    <p:animRot by="-240000">
                                      <p:cBhvr>
                                        <p:cTn id="12" dur="200" fill="hold">
                                          <p:stCondLst>
                                            <p:cond delay="600"/>
                                          </p:stCondLst>
                                        </p:cTn>
                                        <p:tgtEl>
                                          <p:spTgt spid="19"/>
                                        </p:tgtEl>
                                        <p:attrNameLst>
                                          <p:attrName>r</p:attrName>
                                        </p:attrNameLst>
                                      </p:cBhvr>
                                    </p:animRot>
                                    <p:animRot by="120000">
                                      <p:cBhvr>
                                        <p:cTn id="13" dur="200" fill="hold">
                                          <p:stCondLst>
                                            <p:cond delay="80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ps稻壳儿佳誉设计原创链接：http://chn.docer.com/works?userid=219874625">
            <a:extLst>
              <a:ext uri="{FF2B5EF4-FFF2-40B4-BE49-F238E27FC236}">
                <a16:creationId xmlns:a16="http://schemas.microsoft.com/office/drawing/2014/main" id="{38B60042-5286-4339-A850-0CF7CE704507}"/>
              </a:ext>
            </a:extLst>
          </p:cNvPr>
          <p:cNvPicPr>
            <a:picLocks noChangeAspect="1"/>
          </p:cNvPicPr>
          <p:nvPr/>
        </p:nvPicPr>
        <p:blipFill rotWithShape="1">
          <a:blip r:embed="rId3">
            <a:extLst>
              <a:ext uri="{28A0092B-C50C-407E-A947-70E740481C1C}">
                <a14:useLocalDpi xmlns:a14="http://schemas.microsoft.com/office/drawing/2010/main" val="0"/>
              </a:ext>
            </a:extLst>
          </a:blip>
          <a:srcRect t="23864" b="33938"/>
          <a:stretch/>
        </p:blipFill>
        <p:spPr>
          <a:xfrm>
            <a:off x="0" y="1"/>
            <a:ext cx="12192000" cy="6858000"/>
          </a:xfrm>
          <a:prstGeom prst="rect">
            <a:avLst/>
          </a:prstGeom>
        </p:spPr>
      </p:pic>
      <p:pic>
        <p:nvPicPr>
          <p:cNvPr id="14" name="Picture 13">
            <a:extLst>
              <a:ext uri="{FF2B5EF4-FFF2-40B4-BE49-F238E27FC236}">
                <a16:creationId xmlns:a16="http://schemas.microsoft.com/office/drawing/2014/main" id="{3D209A57-8E70-4976-9D5D-4A07BFF7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245" y="568554"/>
            <a:ext cx="9690853" cy="2605698"/>
          </a:xfrm>
          <a:prstGeom prst="rect">
            <a:avLst/>
          </a:prstGeom>
        </p:spPr>
      </p:pic>
    </p:spTree>
    <p:extLst>
      <p:ext uri="{BB962C8B-B14F-4D97-AF65-F5344CB8AC3E}">
        <p14:creationId xmlns:p14="http://schemas.microsoft.com/office/powerpoint/2010/main" val="6295491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Hộp Thoại Bong Bóng Hộp Thoại Phim Hoạt Hình Dễ Thương Bong Bóng  PNG , Hộp Thoại Mèo, Khung, Hộp Thoại Kiểu Phim Hoạt Hình PNG trong suốt và  Vector">
            <a:extLst>
              <a:ext uri="{FF2B5EF4-FFF2-40B4-BE49-F238E27FC236}">
                <a16:creationId xmlns:a16="http://schemas.microsoft.com/office/drawing/2014/main" id="{FD83BA27-684F-CC1B-76AF-FFECFE01B6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23" b="98120" l="1250" r="98750">
                        <a14:foregroundMark x1="44219" y1="19361" x2="54688" y2="25000"/>
                        <a14:foregroundMark x1="57188" y1="25000" x2="68750" y2="31015"/>
                        <a14:foregroundMark x1="78125" y1="40977" x2="81563" y2="54511"/>
                        <a14:foregroundMark x1="81875" y1="61278" x2="75156" y2="75188"/>
                        <a14:foregroundMark x1="75000" y1="75940" x2="65313" y2="84023"/>
                        <a14:foregroundMark x1="63281" y1="84398" x2="51563" y2="87782"/>
                        <a14:foregroundMark x1="50938" y1="87594" x2="39219" y2="85714"/>
                        <a14:foregroundMark x1="31094" y1="80451" x2="23438" y2="70865"/>
                        <a14:foregroundMark x1="22813" y1="69737" x2="18906" y2="56767"/>
                        <a14:foregroundMark x1="18281" y1="55639" x2="22188" y2="41917"/>
                        <a14:foregroundMark x1="21875" y1="41917" x2="30938" y2="31015"/>
                        <a14:foregroundMark x1="31719" y1="29887" x2="40781" y2="255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481449" y="-544749"/>
            <a:ext cx="16067253" cy="7033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B34974-6176-2303-F66B-98F7E99A8980}"/>
              </a:ext>
            </a:extLst>
          </p:cNvPr>
          <p:cNvSpPr txBox="1"/>
          <p:nvPr/>
        </p:nvSpPr>
        <p:spPr>
          <a:xfrm>
            <a:off x="2641658" y="2644170"/>
            <a:ext cx="7821038" cy="1569660"/>
          </a:xfrm>
          <a:prstGeom prst="rect">
            <a:avLst/>
          </a:prstGeom>
          <a:noFill/>
        </p:spPr>
        <p:txBody>
          <a:bodyPr wrap="square" rtlCol="0">
            <a:spAutoFit/>
          </a:bodyPr>
          <a:lstStyle/>
          <a:p>
            <a:pPr algn="ctr"/>
            <a:r>
              <a:rPr lang="en-US" sz="4800" dirty="0" err="1"/>
              <a:t>Nếu</a:t>
            </a:r>
            <a:r>
              <a:rPr lang="en-US" sz="4800" dirty="0"/>
              <a:t> </a:t>
            </a:r>
            <a:r>
              <a:rPr lang="en-US" sz="4800" dirty="0" err="1"/>
              <a:t>được</a:t>
            </a:r>
            <a:r>
              <a:rPr lang="en-US" sz="4800" dirty="0"/>
              <a:t> ban </a:t>
            </a:r>
            <a:r>
              <a:rPr lang="en-US" sz="4800" dirty="0" err="1"/>
              <a:t>một</a:t>
            </a:r>
            <a:r>
              <a:rPr lang="en-US" sz="4800" dirty="0"/>
              <a:t> </a:t>
            </a:r>
            <a:r>
              <a:rPr lang="en-US" sz="4800" dirty="0" err="1"/>
              <a:t>phép</a:t>
            </a:r>
            <a:r>
              <a:rPr lang="en-US" sz="4800" dirty="0"/>
              <a:t> </a:t>
            </a:r>
            <a:r>
              <a:rPr lang="en-US" sz="4800" dirty="0" err="1"/>
              <a:t>lạ</a:t>
            </a:r>
            <a:r>
              <a:rPr lang="en-US" sz="4800" dirty="0"/>
              <a:t>, </a:t>
            </a:r>
            <a:r>
              <a:rPr lang="en-US" sz="4800" dirty="0" err="1"/>
              <a:t>em</a:t>
            </a:r>
            <a:r>
              <a:rPr lang="en-US" sz="4800" dirty="0"/>
              <a:t> </a:t>
            </a:r>
            <a:r>
              <a:rPr lang="en-US" sz="4800" dirty="0" err="1"/>
              <a:t>muốn</a:t>
            </a:r>
            <a:r>
              <a:rPr lang="en-US" sz="4800" dirty="0"/>
              <a:t> </a:t>
            </a:r>
            <a:r>
              <a:rPr lang="en-US" sz="4800" dirty="0" err="1"/>
              <a:t>mình</a:t>
            </a:r>
            <a:r>
              <a:rPr lang="en-US" sz="4800" dirty="0"/>
              <a:t> </a:t>
            </a:r>
            <a:r>
              <a:rPr lang="en-US" sz="4800" dirty="0" err="1"/>
              <a:t>có</a:t>
            </a:r>
            <a:r>
              <a:rPr lang="en-US" sz="4800" dirty="0"/>
              <a:t> </a:t>
            </a:r>
            <a:r>
              <a:rPr lang="en-US" sz="4800" dirty="0" err="1"/>
              <a:t>phép</a:t>
            </a:r>
            <a:r>
              <a:rPr lang="en-US" sz="4800" dirty="0"/>
              <a:t> </a:t>
            </a:r>
            <a:r>
              <a:rPr lang="en-US" sz="4800" dirty="0" err="1"/>
              <a:t>lạ</a:t>
            </a:r>
            <a:r>
              <a:rPr lang="en-US" sz="4800" dirty="0"/>
              <a:t> </a:t>
            </a:r>
            <a:r>
              <a:rPr lang="en-US" sz="4800" dirty="0" err="1"/>
              <a:t>gì</a:t>
            </a:r>
            <a:r>
              <a:rPr lang="en-US" sz="4800" dirty="0"/>
              <a:t>?</a:t>
            </a:r>
          </a:p>
        </p:txBody>
      </p:sp>
    </p:spTree>
    <p:extLst>
      <p:ext uri="{BB962C8B-B14F-4D97-AF65-F5344CB8AC3E}">
        <p14:creationId xmlns:p14="http://schemas.microsoft.com/office/powerpoint/2010/main" val="309648295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D20B9E-8431-1223-0B25-2CCB859A23EE}"/>
              </a:ext>
            </a:extLst>
          </p:cNvPr>
          <p:cNvSpPr/>
          <p:nvPr/>
        </p:nvSpPr>
        <p:spPr>
          <a:xfrm>
            <a:off x="0" y="4566833"/>
            <a:ext cx="12200829" cy="2345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897CB12-7358-4EFB-9D88-893B439B634F}"/>
              </a:ext>
            </a:extLst>
          </p:cNvPr>
          <p:cNvPicPr>
            <a:picLocks noChangeAspect="1"/>
          </p:cNvPicPr>
          <p:nvPr/>
        </p:nvPicPr>
        <p:blipFill>
          <a:blip r:embed="rId3"/>
          <a:stretch>
            <a:fillRect/>
          </a:stretch>
        </p:blipFill>
        <p:spPr>
          <a:xfrm>
            <a:off x="2968527" y="4747857"/>
            <a:ext cx="6772865" cy="1983180"/>
          </a:xfrm>
          <a:prstGeom prst="rect">
            <a:avLst/>
          </a:prstGeom>
        </p:spPr>
      </p:pic>
      <p:pic>
        <p:nvPicPr>
          <p:cNvPr id="17" name="Picture 16">
            <a:extLst>
              <a:ext uri="{FF2B5EF4-FFF2-40B4-BE49-F238E27FC236}">
                <a16:creationId xmlns:a16="http://schemas.microsoft.com/office/drawing/2014/main" id="{A585C0D0-3610-40D0-9D47-8A0CBDA504F3}"/>
              </a:ext>
            </a:extLst>
          </p:cNvPr>
          <p:cNvPicPr>
            <a:picLocks noChangeAspect="1"/>
          </p:cNvPicPr>
          <p:nvPr/>
        </p:nvPicPr>
        <p:blipFill>
          <a:blip r:embed="rId4"/>
          <a:stretch>
            <a:fillRect/>
          </a:stretch>
        </p:blipFill>
        <p:spPr>
          <a:xfrm>
            <a:off x="470858" y="3611299"/>
            <a:ext cx="8805411" cy="1102636"/>
          </a:xfrm>
          <a:prstGeom prst="rect">
            <a:avLst/>
          </a:prstGeom>
        </p:spPr>
      </p:pic>
      <p:pic>
        <p:nvPicPr>
          <p:cNvPr id="3" name="Picture 2">
            <a:extLst>
              <a:ext uri="{FF2B5EF4-FFF2-40B4-BE49-F238E27FC236}">
                <a16:creationId xmlns:a16="http://schemas.microsoft.com/office/drawing/2014/main" id="{8B474FD3-7DD3-8810-871F-D998633009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rcRect l="9252" t="13203" r="7702" b="33616"/>
          <a:stretch/>
        </p:blipFill>
        <p:spPr>
          <a:xfrm>
            <a:off x="0" y="0"/>
            <a:ext cx="12178228" cy="4850939"/>
          </a:xfrm>
          <a:prstGeom prst="rect">
            <a:avLst/>
          </a:prstGeom>
        </p:spPr>
      </p:pic>
    </p:spTree>
    <p:extLst>
      <p:ext uri="{BB962C8B-B14F-4D97-AF65-F5344CB8AC3E}">
        <p14:creationId xmlns:p14="http://schemas.microsoft.com/office/powerpoint/2010/main" val="23197722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
            <a:extLst>
              <a:ext uri="{FF2B5EF4-FFF2-40B4-BE49-F238E27FC236}">
                <a16:creationId xmlns:a16="http://schemas.microsoft.com/office/drawing/2014/main" id="{34AED924-52F1-BACF-4D82-809E253E2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4" y="128374"/>
            <a:ext cx="12280134" cy="653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7">
            <a:extLst>
              <a:ext uri="{FF2B5EF4-FFF2-40B4-BE49-F238E27FC236}">
                <a16:creationId xmlns:a16="http://schemas.microsoft.com/office/drawing/2014/main" id="{66EC4D34-819A-86F1-5C8E-0B6869BEB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770" y="787595"/>
            <a:ext cx="1060468"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8">
            <a:extLst>
              <a:ext uri="{FF2B5EF4-FFF2-40B4-BE49-F238E27FC236}">
                <a16:creationId xmlns:a16="http://schemas.microsoft.com/office/drawing/2014/main" id="{770C7A24-8A96-396D-9BFC-ED5E775D1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755" y="1716285"/>
            <a:ext cx="9751109"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9">
            <a:extLst>
              <a:ext uri="{FF2B5EF4-FFF2-40B4-BE49-F238E27FC236}">
                <a16:creationId xmlns:a16="http://schemas.microsoft.com/office/drawing/2014/main" id="{D9418631-AA6B-C243-72DE-69B1DFD39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837" y="3002486"/>
            <a:ext cx="9751109" cy="17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6">
            <a:extLst>
              <a:ext uri="{FF2B5EF4-FFF2-40B4-BE49-F238E27FC236}">
                <a16:creationId xmlns:a16="http://schemas.microsoft.com/office/drawing/2014/main" id="{27204BDB-CEB5-7DD1-EF1B-8F86E25D8D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5170" y="5139032"/>
            <a:ext cx="2796830" cy="171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a:extLst>
              <a:ext uri="{FF2B5EF4-FFF2-40B4-BE49-F238E27FC236}">
                <a16:creationId xmlns:a16="http://schemas.microsoft.com/office/drawing/2014/main" id="{016393B0-EFFF-8D01-82C5-FF3C3CD580A7}"/>
              </a:ext>
            </a:extLst>
          </p:cNvPr>
          <p:cNvSpPr txBox="1">
            <a:spLocks noChangeArrowheads="1"/>
          </p:cNvSpPr>
          <p:nvPr/>
        </p:nvSpPr>
        <p:spPr bwMode="auto">
          <a:xfrm>
            <a:off x="2471902" y="2120060"/>
            <a:ext cx="91861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r>
              <a:rPr lang="nl-NL" dirty="0">
                <a:solidFill>
                  <a:srgbClr val="002060"/>
                </a:solidFill>
                <a:latin typeface="Calibri" panose="020F0502020204030204" pitchFamily="34" charset="0"/>
                <a:cs typeface="Calibri" panose="020F0502020204030204" pitchFamily="34" charset="0"/>
              </a:rPr>
              <a:t>Học sinh đọc đúng, rõ ràng và hiểu bài </a:t>
            </a:r>
            <a:r>
              <a:rPr lang="nl-NL" i="1" dirty="0">
                <a:solidFill>
                  <a:srgbClr val="002060"/>
                </a:solidFill>
                <a:latin typeface="Calibri" panose="020F0502020204030204" pitchFamily="34" charset="0"/>
                <a:cs typeface="Calibri" panose="020F0502020204030204" pitchFamily="34" charset="0"/>
              </a:rPr>
              <a:t>“Cây bút thần</a:t>
            </a:r>
            <a:r>
              <a:rPr lang="nl-NL" dirty="0">
                <a:solidFill>
                  <a:srgbClr val="002060"/>
                </a:solidFill>
                <a:latin typeface="Calibri" panose="020F0502020204030204" pitchFamily="34" charset="0"/>
                <a:cs typeface="Calibri" panose="020F0502020204030204" pitchFamily="34" charset="0"/>
              </a:rPr>
              <a:t>”.</a:t>
            </a:r>
            <a:endParaRPr lang="en-US" dirty="0">
              <a:solidFill>
                <a:srgbClr val="002060"/>
              </a:solidFill>
              <a:latin typeface="Calibri" panose="020F0502020204030204" pitchFamily="34" charset="0"/>
              <a:cs typeface="Calibri" panose="020F0502020204030204" pitchFamily="34" charset="0"/>
            </a:endParaRPr>
          </a:p>
        </p:txBody>
      </p:sp>
      <p:sp>
        <p:nvSpPr>
          <p:cNvPr id="8" name="Text Box 13">
            <a:extLst>
              <a:ext uri="{FF2B5EF4-FFF2-40B4-BE49-F238E27FC236}">
                <a16:creationId xmlns:a16="http://schemas.microsoft.com/office/drawing/2014/main" id="{DBDB985E-90F7-DB3D-6819-C56430E8D845}"/>
              </a:ext>
            </a:extLst>
          </p:cNvPr>
          <p:cNvSpPr txBox="1">
            <a:spLocks noChangeArrowheads="1"/>
          </p:cNvSpPr>
          <p:nvPr/>
        </p:nvSpPr>
        <p:spPr bwMode="auto">
          <a:xfrm>
            <a:off x="2471902" y="3154886"/>
            <a:ext cx="9007673" cy="118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lvl="0">
              <a:lnSpc>
                <a:spcPct val="114000"/>
              </a:lnSpc>
              <a:defRPr/>
            </a:pPr>
            <a:r>
              <a:rPr lang="en-US" sz="3200" dirty="0">
                <a:solidFill>
                  <a:srgbClr val="002060"/>
                </a:solidFill>
                <a:latin typeface="Calibri" panose="020F0502020204030204" pitchFamily="34" charset="0"/>
                <a:cs typeface="Calibri" panose="020F0502020204030204" pitchFamily="34" charset="0"/>
                <a:sym typeface="Arial"/>
              </a:rPr>
              <a:t> </a:t>
            </a:r>
            <a:r>
              <a:rPr lang="vi-VN" sz="3200" dirty="0">
                <a:solidFill>
                  <a:srgbClr val="002060"/>
                </a:solidFill>
                <a:latin typeface="Calibri" panose="020F0502020204030204" pitchFamily="34" charset="0"/>
                <a:cs typeface="Calibri" panose="020F0502020204030204" pitchFamily="34" charset="0"/>
                <a:sym typeface="Arial"/>
              </a:rPr>
              <a:t>Biết ngắt nghỉ hơi ở những câu dài và những chỗ có dấu câu.</a:t>
            </a:r>
            <a:r>
              <a:rPr lang="en-US" sz="3200" dirty="0">
                <a:solidFill>
                  <a:srgbClr val="002060"/>
                </a:solidFill>
                <a:latin typeface="Calibri" panose="020F0502020204030204" pitchFamily="34" charset="0"/>
                <a:cs typeface="Calibri" panose="020F0502020204030204" pitchFamily="34" charset="0"/>
                <a:sym typeface="Arial"/>
              </a:rPr>
              <a:t> </a:t>
            </a:r>
            <a:r>
              <a:rPr lang="vi-VN" sz="3200" dirty="0">
                <a:solidFill>
                  <a:srgbClr val="002060"/>
                </a:solidFill>
                <a:latin typeface="Calibri" panose="020F0502020204030204" pitchFamily="34" charset="0"/>
                <a:cs typeface="Calibri" panose="020F0502020204030204" pitchFamily="34" charset="0"/>
                <a:sym typeface="Arial"/>
              </a:rPr>
              <a:t>Bước đầu thể hiện cảm xúc qua giọng đọc.</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9" name="Rounded Rectangle 12">
            <a:extLst>
              <a:ext uri="{FF2B5EF4-FFF2-40B4-BE49-F238E27FC236}">
                <a16:creationId xmlns:a16="http://schemas.microsoft.com/office/drawing/2014/main" id="{8B55ADCE-38AB-B365-54AF-F04E4F22F1E8}"/>
              </a:ext>
            </a:extLst>
          </p:cNvPr>
          <p:cNvSpPr/>
          <p:nvPr/>
        </p:nvSpPr>
        <p:spPr>
          <a:xfrm>
            <a:off x="4014935" y="756207"/>
            <a:ext cx="4182962" cy="6583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YÊU</a:t>
            </a:r>
            <a:r>
              <a:rPr kumimoji="0" lang="en-US" sz="2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CẦU CẦN ĐẠT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EB912F76-D68E-9F31-117E-21A9728796C7}"/>
              </a:ext>
            </a:extLst>
          </p:cNvPr>
          <p:cNvSpPr/>
          <p:nvPr/>
        </p:nvSpPr>
        <p:spPr>
          <a:xfrm>
            <a:off x="1782700" y="2046977"/>
            <a:ext cx="655490"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a:t>
            </a:r>
          </a:p>
        </p:txBody>
      </p:sp>
      <p:sp>
        <p:nvSpPr>
          <p:cNvPr id="11" name="Oval 10">
            <a:extLst>
              <a:ext uri="{FF2B5EF4-FFF2-40B4-BE49-F238E27FC236}">
                <a16:creationId xmlns:a16="http://schemas.microsoft.com/office/drawing/2014/main" id="{C66C163C-B93E-EA27-6846-3C7AA13D9675}"/>
              </a:ext>
            </a:extLst>
          </p:cNvPr>
          <p:cNvSpPr/>
          <p:nvPr/>
        </p:nvSpPr>
        <p:spPr>
          <a:xfrm>
            <a:off x="1799042" y="3186927"/>
            <a:ext cx="639148"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a:t>
            </a:r>
          </a:p>
        </p:txBody>
      </p:sp>
      <p:sp>
        <p:nvSpPr>
          <p:cNvPr id="16" name="Rectangle: Rounded Corners 15">
            <a:extLst>
              <a:ext uri="{FF2B5EF4-FFF2-40B4-BE49-F238E27FC236}">
                <a16:creationId xmlns:a16="http://schemas.microsoft.com/office/drawing/2014/main" id="{51AF839C-4FC6-258E-7F8E-918EDAE2E46A}"/>
              </a:ext>
            </a:extLst>
          </p:cNvPr>
          <p:cNvSpPr/>
          <p:nvPr/>
        </p:nvSpPr>
        <p:spPr>
          <a:xfrm>
            <a:off x="2110444" y="4524030"/>
            <a:ext cx="9352785" cy="1224057"/>
          </a:xfrm>
          <a:prstGeom prst="roundRect">
            <a:avLst>
              <a:gd name="adj" fmla="val 48104"/>
            </a:avLst>
          </a:prstGeom>
          <a:solidFill>
            <a:schemeClr val="accent1">
              <a:lumMod val="20000"/>
              <a:lumOff val="80000"/>
            </a:schemeClr>
          </a:solidFill>
          <a:ln w="136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 Box 13">
            <a:extLst>
              <a:ext uri="{FF2B5EF4-FFF2-40B4-BE49-F238E27FC236}">
                <a16:creationId xmlns:a16="http://schemas.microsoft.com/office/drawing/2014/main" id="{7CEE00E0-AA4C-84EC-DD0E-D62853CAC00A}"/>
              </a:ext>
            </a:extLst>
          </p:cNvPr>
          <p:cNvSpPr txBox="1">
            <a:spLocks noChangeArrowheads="1"/>
          </p:cNvSpPr>
          <p:nvPr/>
        </p:nvSpPr>
        <p:spPr bwMode="auto">
          <a:xfrm>
            <a:off x="2636316" y="4841069"/>
            <a:ext cx="90076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SimSun" panose="02010600030101010101" pitchFamily="2" charset="-122"/>
              </a:defRPr>
            </a:lvl1pPr>
            <a:lvl2pPr marL="742950" indent="-285750" defTabSz="1500188">
              <a:defRPr sz="3000">
                <a:solidFill>
                  <a:schemeClr val="tx1"/>
                </a:solidFill>
                <a:latin typeface="Arial" panose="020B0604020202020204" pitchFamily="34" charset="0"/>
                <a:ea typeface="SimSun" panose="02010600030101010101" pitchFamily="2" charset="-122"/>
              </a:defRPr>
            </a:lvl2pPr>
            <a:lvl3pPr marL="1143000" indent="-228600" defTabSz="1500188">
              <a:defRPr sz="3000">
                <a:solidFill>
                  <a:schemeClr val="tx1"/>
                </a:solidFill>
                <a:latin typeface="Arial" panose="020B0604020202020204" pitchFamily="34" charset="0"/>
                <a:ea typeface="SimSun" panose="02010600030101010101" pitchFamily="2" charset="-122"/>
              </a:defRPr>
            </a:lvl3pPr>
            <a:lvl4pPr marL="1600200" indent="-228600" defTabSz="1500188">
              <a:defRPr sz="3000">
                <a:solidFill>
                  <a:schemeClr val="tx1"/>
                </a:solidFill>
                <a:latin typeface="Arial" panose="020B0604020202020204" pitchFamily="34" charset="0"/>
                <a:ea typeface="SimSun" panose="02010600030101010101" pitchFamily="2" charset="-122"/>
              </a:defRPr>
            </a:lvl4pPr>
            <a:lvl5pPr marL="2057400" indent="-228600" defTabSz="1500188">
              <a:defRPr sz="3000">
                <a:solidFill>
                  <a:schemeClr val="tx1"/>
                </a:solidFill>
                <a:latin typeface="Arial" panose="020B0604020202020204" pitchFamily="34" charset="0"/>
                <a:ea typeface="SimSun"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r>
              <a:rPr lang="nl-NL" dirty="0">
                <a:solidFill>
                  <a:srgbClr val="002060"/>
                </a:solidFill>
                <a:latin typeface="Calibri" panose="020F0502020204030204" pitchFamily="34" charset="0"/>
                <a:cs typeface="Calibri" panose="020F0502020204030204" pitchFamily="34" charset="0"/>
              </a:rPr>
              <a:t>Viết được phiếu đọc sách trong phần Đọc mở rộng.</a:t>
            </a:r>
            <a:endParaRPr lang="en-US" dirty="0">
              <a:solidFill>
                <a:srgbClr val="002060"/>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57116EBC-53BE-434B-4DB7-7AB433573C40}"/>
              </a:ext>
            </a:extLst>
          </p:cNvPr>
          <p:cNvSpPr/>
          <p:nvPr/>
        </p:nvSpPr>
        <p:spPr>
          <a:xfrm>
            <a:off x="1782697" y="4668555"/>
            <a:ext cx="639148" cy="638625"/>
          </a:xfrm>
          <a:prstGeom prst="ellipse">
            <a:avLst/>
          </a:prstGeom>
          <a:solidFill>
            <a:schemeClr val="bg1"/>
          </a:solid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4">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Calibri" panose="020F0502020204030204" pitchFamily="34" charset="0"/>
                <a:cs typeface="Calibri" panose="020F0502020204030204" pitchFamily="34" charset="0"/>
              </a:rPr>
              <a:t>3</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151098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6"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0"/>
            <a:ext cx="12192000" cy="6858000"/>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 name="Google Shape;931;p34">
            <a:extLst>
              <a:ext uri="{FF2B5EF4-FFF2-40B4-BE49-F238E27FC236}">
                <a16:creationId xmlns:a16="http://schemas.microsoft.com/office/drawing/2014/main" id="{ED762F39-32D1-9A75-F0EC-A362378CBA58}"/>
              </a:ext>
            </a:extLst>
          </p:cNvPr>
          <p:cNvSpPr txBox="1">
            <a:spLocks noGrp="1"/>
          </p:cNvSpPr>
          <p:nvPr>
            <p:ph type="title"/>
          </p:nvPr>
        </p:nvSpPr>
        <p:spPr>
          <a:xfrm>
            <a:off x="5224034" y="2666577"/>
            <a:ext cx="650453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smtClean="0">
                <a:solidFill>
                  <a:srgbClr val="C00000"/>
                </a:solidFill>
                <a:latin typeface="#9Slide03 AmpleSoft Bold"/>
                <a:cs typeface="Calibri" panose="020F0502020204030204" pitchFamily="34" charset="0"/>
              </a:rPr>
              <a:t>KHÁM PHÁ</a:t>
            </a:r>
            <a:endParaRPr sz="8800" b="1" dirty="0">
              <a:solidFill>
                <a:srgbClr val="C00000"/>
              </a:solidFill>
              <a:latin typeface="#9Slide03 AmpleSoft Bold"/>
              <a:cs typeface="Calibri" panose="020F0502020204030204" pitchFamily="34" charset="0"/>
            </a:endParaRPr>
          </a:p>
        </p:txBody>
      </p:sp>
    </p:spTree>
    <p:extLst>
      <p:ext uri="{BB962C8B-B14F-4D97-AF65-F5344CB8AC3E}">
        <p14:creationId xmlns:p14="http://schemas.microsoft.com/office/powerpoint/2010/main" val="185589284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45194" y="716674"/>
            <a:ext cx="11501611" cy="6109365"/>
          </a:xfrm>
          <a:prstGeom prst="rect">
            <a:avLst/>
          </a:prstGeom>
          <a:noFill/>
        </p:spPr>
        <p:txBody>
          <a:bodyPr wrap="square" rtlCol="0">
            <a:spAutoFit/>
          </a:bodyPr>
          <a:lstStyle/>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lang="en-US" sz="2300" dirty="0">
                <a:latin typeface="Arial-Rounded" panose="020B0500000000000000" pitchFamily="34" charset="0"/>
                <a:ea typeface="Arial-Rounded" panose="020B0500000000000000" pitchFamily="34" charset="0"/>
                <a:cs typeface="Arial-Rounded" panose="020B0500000000000000" pitchFamily="34" charset="0"/>
              </a:rPr>
              <a:t>y</a:t>
            </a:r>
            <a:r>
              <a:rPr lang="vi-VN" sz="2300" dirty="0">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algn="just"/>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vi-VN" sz="2300" dirty="0">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lang="en-US" sz="2300" dirty="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a:latin typeface="Arial-Rounded" panose="020B0500000000000000" pitchFamily="34" charset="0"/>
                <a:ea typeface="Arial-Rounded" panose="020B0500000000000000" pitchFamily="34" charset="0"/>
                <a:cs typeface="Arial-Rounded" panose="020B0500000000000000" pitchFamily="34" charset="0"/>
              </a:rPr>
              <a:t>những</a:t>
            </a:r>
            <a:r>
              <a:rPr lang="vi-VN" sz="2300" dirty="0">
                <a:latin typeface="Arial-Rounded" panose="020B0500000000000000" pitchFamily="34" charset="0"/>
                <a:ea typeface="Arial-Rounded" panose="020B0500000000000000" pitchFamily="34" charset="0"/>
                <a:cs typeface="Arial-Rounded" panose="020B0500000000000000" pitchFamily="34" charset="0"/>
              </a:rPr>
              <a:t> người nghèo khổ.</a:t>
            </a:r>
          </a:p>
          <a:p>
            <a:pPr algn="r"/>
            <a:r>
              <a:rPr lang="vi-VN" sz="2300" dirty="0">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3" name="Rectangle: Rounded Corners 2">
            <a:extLst>
              <a:ext uri="{FF2B5EF4-FFF2-40B4-BE49-F238E27FC236}">
                <a16:creationId xmlns:a16="http://schemas.microsoft.com/office/drawing/2014/main" id="{DC2DB3D9-9D37-0FB0-1AC4-15DC24AD4A24}"/>
              </a:ext>
            </a:extLst>
          </p:cNvPr>
          <p:cNvSpPr/>
          <p:nvPr/>
        </p:nvSpPr>
        <p:spPr>
          <a:xfrm>
            <a:off x="-1696" y="0"/>
            <a:ext cx="2908182" cy="605928"/>
          </a:xfrm>
          <a:prstGeom prst="roundRect">
            <a:avLst/>
          </a:prstGeom>
          <a:solidFill>
            <a:srgbClr val="FFFF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GV </a:t>
            </a:r>
            <a:r>
              <a:rPr lang="en-US" sz="3200" b="1" dirty="0" err="1">
                <a:solidFill>
                  <a:srgbClr val="002060"/>
                </a:solidFill>
                <a:latin typeface="Calibri" panose="020F0502020204030204" pitchFamily="34" charset="0"/>
                <a:cs typeface="Calibri" panose="020F0502020204030204" pitchFamily="34" charset="0"/>
              </a:rPr>
              <a:t>đọc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mẫu</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6742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190040"/>
          </a:xfrm>
          <a:prstGeom prst="roundRect">
            <a:avLst>
              <a:gd name="adj" fmla="val 741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18598" y="727593"/>
            <a:ext cx="11633814" cy="61093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vẽ một con cá, cá vẫy đuôi trườn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a:t>
            </a:r>
            <a:r>
              <a:rPr kumimoji="0" lang="en-US"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9" name="Rounded Rectangle 65">
            <a:extLst>
              <a:ext uri="{FF2B5EF4-FFF2-40B4-BE49-F238E27FC236}">
                <a16:creationId xmlns:a16="http://schemas.microsoft.com/office/drawing/2014/main" id="{0F3CB4E9-D16D-40F8-B14A-B047ACD88458}"/>
              </a:ext>
            </a:extLst>
          </p:cNvPr>
          <p:cNvSpPr/>
          <p:nvPr/>
        </p:nvSpPr>
        <p:spPr>
          <a:xfrm>
            <a:off x="0" y="-42000"/>
            <a:ext cx="3356522" cy="550797"/>
          </a:xfrm>
          <a:prstGeom prst="round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Cùng</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chia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đoạn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0" name="Rounded Rectangle 15">
            <a:extLst>
              <a:ext uri="{FF2B5EF4-FFF2-40B4-BE49-F238E27FC236}">
                <a16:creationId xmlns:a16="http://schemas.microsoft.com/office/drawing/2014/main" id="{BAA5F9C1-F695-4B7A-87A1-D116D9940E0A}"/>
              </a:ext>
            </a:extLst>
          </p:cNvPr>
          <p:cNvSpPr/>
          <p:nvPr/>
        </p:nvSpPr>
        <p:spPr>
          <a:xfrm>
            <a:off x="293894" y="777368"/>
            <a:ext cx="11671205" cy="1370921"/>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1" name="Teardrop 10">
            <a:extLst>
              <a:ext uri="{FF2B5EF4-FFF2-40B4-BE49-F238E27FC236}">
                <a16:creationId xmlns:a16="http://schemas.microsoft.com/office/drawing/2014/main" id="{135B33AD-03E2-4389-AE6F-BD04708E4A7A}"/>
              </a:ext>
            </a:extLst>
          </p:cNvPr>
          <p:cNvSpPr/>
          <p:nvPr/>
        </p:nvSpPr>
        <p:spPr>
          <a:xfrm>
            <a:off x="114447" y="819369"/>
            <a:ext cx="401611"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2" name="Rounded Rectangle 15">
            <a:extLst>
              <a:ext uri="{FF2B5EF4-FFF2-40B4-BE49-F238E27FC236}">
                <a16:creationId xmlns:a16="http://schemas.microsoft.com/office/drawing/2014/main" id="{2B469D68-55F2-4BAB-A18B-95A88BEEBE0B}"/>
              </a:ext>
            </a:extLst>
          </p:cNvPr>
          <p:cNvSpPr/>
          <p:nvPr/>
        </p:nvSpPr>
        <p:spPr>
          <a:xfrm>
            <a:off x="337181" y="2189602"/>
            <a:ext cx="11671205" cy="101895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3" name="Teardrop 12">
            <a:extLst>
              <a:ext uri="{FF2B5EF4-FFF2-40B4-BE49-F238E27FC236}">
                <a16:creationId xmlns:a16="http://schemas.microsoft.com/office/drawing/2014/main" id="{CF2277AA-226C-42A4-A198-81C968566871}"/>
              </a:ext>
            </a:extLst>
          </p:cNvPr>
          <p:cNvSpPr/>
          <p:nvPr/>
        </p:nvSpPr>
        <p:spPr>
          <a:xfrm>
            <a:off x="106638" y="2194750"/>
            <a:ext cx="401610" cy="357116"/>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Rounded Rectangle 15">
            <a:extLst>
              <a:ext uri="{FF2B5EF4-FFF2-40B4-BE49-F238E27FC236}">
                <a16:creationId xmlns:a16="http://schemas.microsoft.com/office/drawing/2014/main" id="{56973FA7-A3E9-4CD6-9F48-2EAFC7D3DA7A}"/>
              </a:ext>
            </a:extLst>
          </p:cNvPr>
          <p:cNvSpPr/>
          <p:nvPr/>
        </p:nvSpPr>
        <p:spPr>
          <a:xfrm>
            <a:off x="304131" y="3248466"/>
            <a:ext cx="11671205" cy="1013127"/>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C5A43EA8-D478-4817-9F73-2E6BC6897AC8}"/>
              </a:ext>
            </a:extLst>
          </p:cNvPr>
          <p:cNvSpPr/>
          <p:nvPr/>
        </p:nvSpPr>
        <p:spPr>
          <a:xfrm>
            <a:off x="92141" y="3236819"/>
            <a:ext cx="401610"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6" name="Rounded Rectangle 15">
            <a:extLst>
              <a:ext uri="{FF2B5EF4-FFF2-40B4-BE49-F238E27FC236}">
                <a16:creationId xmlns:a16="http://schemas.microsoft.com/office/drawing/2014/main" id="{58B3F41B-65D5-45FD-A0C4-6ED6E73B38E8}"/>
              </a:ext>
            </a:extLst>
          </p:cNvPr>
          <p:cNvSpPr/>
          <p:nvPr/>
        </p:nvSpPr>
        <p:spPr>
          <a:xfrm>
            <a:off x="271859" y="4303911"/>
            <a:ext cx="11671205" cy="101312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7" name="Teardrop 16">
            <a:extLst>
              <a:ext uri="{FF2B5EF4-FFF2-40B4-BE49-F238E27FC236}">
                <a16:creationId xmlns:a16="http://schemas.microsoft.com/office/drawing/2014/main" id="{61E36BB1-C930-447E-A6A1-6D5D6F6F133D}"/>
              </a:ext>
            </a:extLst>
          </p:cNvPr>
          <p:cNvSpPr/>
          <p:nvPr/>
        </p:nvSpPr>
        <p:spPr>
          <a:xfrm>
            <a:off x="85510" y="4350924"/>
            <a:ext cx="400416" cy="357116"/>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8" name="Rounded Rectangle 15">
            <a:extLst>
              <a:ext uri="{FF2B5EF4-FFF2-40B4-BE49-F238E27FC236}">
                <a16:creationId xmlns:a16="http://schemas.microsoft.com/office/drawing/2014/main" id="{0150A255-4FB4-4E8D-9B8F-78CC58A87A18}"/>
              </a:ext>
            </a:extLst>
          </p:cNvPr>
          <p:cNvSpPr/>
          <p:nvPr/>
        </p:nvSpPr>
        <p:spPr>
          <a:xfrm>
            <a:off x="260397" y="5367216"/>
            <a:ext cx="11671205" cy="1013126"/>
          </a:xfrm>
          <a:prstGeom prst="roundRect">
            <a:avLst/>
          </a:prstGeom>
          <a:noFill/>
          <a:ln w="38100">
            <a:solidFill>
              <a:srgbClr val="C0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9" name="Teardrop 18">
            <a:extLst>
              <a:ext uri="{FF2B5EF4-FFF2-40B4-BE49-F238E27FC236}">
                <a16:creationId xmlns:a16="http://schemas.microsoft.com/office/drawing/2014/main" id="{6CB9769F-7749-482B-A467-C2C3413DC46A}"/>
              </a:ext>
            </a:extLst>
          </p:cNvPr>
          <p:cNvSpPr/>
          <p:nvPr/>
        </p:nvSpPr>
        <p:spPr>
          <a:xfrm>
            <a:off x="70628" y="5367216"/>
            <a:ext cx="400416" cy="357117"/>
          </a:xfrm>
          <a:prstGeom prst="teardrop">
            <a:avLst/>
          </a:prstGeom>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Tree>
    <p:extLst>
      <p:ext uri="{BB962C8B-B14F-4D97-AF65-F5344CB8AC3E}">
        <p14:creationId xmlns:p14="http://schemas.microsoft.com/office/powerpoint/2010/main" val="34492731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500"/>
                                        <p:tgtEl>
                                          <p:spTgt spid="1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AA4FCA-5247-2118-48FB-5F5F2B680C4E}"/>
              </a:ext>
            </a:extLst>
          </p:cNvPr>
          <p:cNvSpPr/>
          <p:nvPr/>
        </p:nvSpPr>
        <p:spPr>
          <a:xfrm>
            <a:off x="469900" y="317500"/>
            <a:ext cx="11252200" cy="6083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text, toy, vector graphics&#10;&#10;Description automatically generated">
            <a:extLst>
              <a:ext uri="{FF2B5EF4-FFF2-40B4-BE49-F238E27FC236}">
                <a16:creationId xmlns:a16="http://schemas.microsoft.com/office/drawing/2014/main" id="{B9CAB689-BB09-4AB5-B951-CCB4962D1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8" name="Group 47">
            <a:extLst>
              <a:ext uri="{FF2B5EF4-FFF2-40B4-BE49-F238E27FC236}">
                <a16:creationId xmlns:a16="http://schemas.microsoft.com/office/drawing/2014/main" id="{4E042DB5-28E4-4B36-9523-9265A32E8657}"/>
              </a:ext>
            </a:extLst>
          </p:cNvPr>
          <p:cNvGrpSpPr/>
          <p:nvPr/>
        </p:nvGrpSpPr>
        <p:grpSpPr>
          <a:xfrm>
            <a:off x="6000767" y="2566296"/>
            <a:ext cx="3677724" cy="1043679"/>
            <a:chOff x="6410789" y="819970"/>
            <a:chExt cx="4322439" cy="1121761"/>
          </a:xfrm>
        </p:grpSpPr>
        <p:pic>
          <p:nvPicPr>
            <p:cNvPr id="49" name="Picture 48">
              <a:extLst>
                <a:ext uri="{FF2B5EF4-FFF2-40B4-BE49-F238E27FC236}">
                  <a16:creationId xmlns:a16="http://schemas.microsoft.com/office/drawing/2014/main" id="{400EE68D-CE77-49EB-8AB8-6B399E0BA49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0" name="TextBox 49">
              <a:extLst>
                <a:ext uri="{FF2B5EF4-FFF2-40B4-BE49-F238E27FC236}">
                  <a16:creationId xmlns:a16="http://schemas.microsoft.com/office/drawing/2014/main" id="{4F38C85F-B1BD-4EDC-BAD0-7AB9FEEA37A7}"/>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lò</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sưởi</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1A4C6354-FA74-4AA2-8415-878EBA976B21}"/>
              </a:ext>
            </a:extLst>
          </p:cNvPr>
          <p:cNvGrpSpPr/>
          <p:nvPr/>
        </p:nvGrpSpPr>
        <p:grpSpPr>
          <a:xfrm>
            <a:off x="5972538" y="3730920"/>
            <a:ext cx="3781464" cy="1043679"/>
            <a:chOff x="6410789" y="2733385"/>
            <a:chExt cx="4322439" cy="1121761"/>
          </a:xfrm>
        </p:grpSpPr>
        <p:pic>
          <p:nvPicPr>
            <p:cNvPr id="52" name="Picture 51">
              <a:extLst>
                <a:ext uri="{FF2B5EF4-FFF2-40B4-BE49-F238E27FC236}">
                  <a16:creationId xmlns:a16="http://schemas.microsoft.com/office/drawing/2014/main" id="{E35EBB82-10E3-442F-8F46-BDCEA75A9174}"/>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53" name="TextBox 52">
              <a:extLst>
                <a:ext uri="{FF2B5EF4-FFF2-40B4-BE49-F238E27FC236}">
                  <a16:creationId xmlns:a16="http://schemas.microsoft.com/office/drawing/2014/main" id="{A4C29A16-CD01-4D1B-A6B3-1B3FDA52D82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lấp</a:t>
              </a:r>
              <a:r>
                <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lánh</a:t>
              </a:r>
              <a:endPar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54" name="Rectangle 53">
            <a:extLst>
              <a:ext uri="{FF2B5EF4-FFF2-40B4-BE49-F238E27FC236}">
                <a16:creationId xmlns:a16="http://schemas.microsoft.com/office/drawing/2014/main" id="{DEC2CA94-01D0-40F1-982B-4F0899C8BC4E}"/>
              </a:ext>
            </a:extLst>
          </p:cNvPr>
          <p:cNvSpPr/>
          <p:nvPr/>
        </p:nvSpPr>
        <p:spPr>
          <a:xfrm>
            <a:off x="776407" y="1427402"/>
            <a:ext cx="4485523" cy="707886"/>
          </a:xfrm>
          <a:prstGeom prst="rect">
            <a:avLst/>
          </a:prstGeom>
        </p:spPr>
        <p:txBody>
          <a:bodyPr wrap="none">
            <a:spAutoFit/>
          </a:bodyPr>
          <a:lstStyle/>
          <a:p>
            <a:pPr algn="ctr">
              <a:defRPr/>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khó</a:t>
            </a:r>
            <a:endParaRPr lang="en-US" sz="4000" b="1" dirty="0">
              <a:solidFill>
                <a:srgbClr val="338C8E"/>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E54E92EF-0E04-4EA2-85D5-1AE7602D5A78}"/>
              </a:ext>
            </a:extLst>
          </p:cNvPr>
          <p:cNvGrpSpPr/>
          <p:nvPr/>
        </p:nvGrpSpPr>
        <p:grpSpPr>
          <a:xfrm>
            <a:off x="5972538" y="1337605"/>
            <a:ext cx="5162747" cy="1121761"/>
            <a:chOff x="6410789" y="819970"/>
            <a:chExt cx="4322439" cy="1121761"/>
          </a:xfrm>
        </p:grpSpPr>
        <p:pic>
          <p:nvPicPr>
            <p:cNvPr id="56" name="Picture 55">
              <a:extLst>
                <a:ext uri="{FF2B5EF4-FFF2-40B4-BE49-F238E27FC236}">
                  <a16:creationId xmlns:a16="http://schemas.microsoft.com/office/drawing/2014/main" id="{6510D9F5-EBC6-498B-B4CE-0FD553858FA6}"/>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7" name="TextBox 56">
              <a:extLst>
                <a:ext uri="{FF2B5EF4-FFF2-40B4-BE49-F238E27FC236}">
                  <a16:creationId xmlns:a16="http://schemas.microsoft.com/office/drawing/2014/main" id="{E089EE02-5912-4CD0-99E6-60D284C7FE3E}"/>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Mã</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Lương</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297234949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right)">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1113</Words>
  <Application>Microsoft Office PowerPoint</Application>
  <PresentationFormat>Widescreen</PresentationFormat>
  <Paragraphs>90</Paragraphs>
  <Slides>22</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SimSun</vt:lpstr>
      <vt:lpstr>SimSun</vt:lpstr>
      <vt:lpstr>#9Slide03 AmpleSoft Bold</vt:lpstr>
      <vt:lpstr>Arial</vt:lpstr>
      <vt:lpstr>Arial-Rounded</vt:lpstr>
      <vt:lpstr>Calibri</vt:lpstr>
      <vt:lpstr>Calibri Light</vt:lpstr>
      <vt:lpstr>Coiny</vt:lpstr>
      <vt:lpstr>Cordia New</vt:lpstr>
      <vt:lpstr>等线</vt:lpstr>
      <vt:lpstr>等线 Light</vt:lpstr>
      <vt:lpstr>inpin heiti</vt:lpstr>
      <vt:lpstr>字魂59号-创粗黑</vt:lpstr>
      <vt:lpstr>方正静蕾简体</vt:lpstr>
      <vt:lpstr>AAAAAAAAAAAAAAAAAAAAAAAAAAA</vt:lpstr>
      <vt:lpstr>Office Theme</vt:lpstr>
      <vt:lpstr>PowerPoint Presentation</vt:lpstr>
      <vt:lpstr>Khởi động</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VÀ TRẢI NGHIỆM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60</cp:revision>
  <dcterms:created xsi:type="dcterms:W3CDTF">2022-08-10T01:11:04Z</dcterms:created>
  <dcterms:modified xsi:type="dcterms:W3CDTF">2023-12-22T02:00:00Z</dcterms:modified>
</cp:coreProperties>
</file>