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25" r:id="rId2"/>
    <p:sldId id="8444" r:id="rId3"/>
    <p:sldId id="8446" r:id="rId4"/>
    <p:sldId id="8447" r:id="rId5"/>
    <p:sldId id="8448" r:id="rId6"/>
    <p:sldId id="8449" r:id="rId7"/>
    <p:sldId id="8450" r:id="rId8"/>
    <p:sldId id="8451" r:id="rId9"/>
    <p:sldId id="8452" r:id="rId10"/>
    <p:sldId id="8453" r:id="rId11"/>
    <p:sldId id="8454" r:id="rId12"/>
    <p:sldId id="8455" r:id="rId13"/>
    <p:sldId id="8456" r:id="rId14"/>
    <p:sldId id="8457" r:id="rId15"/>
    <p:sldId id="84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20" autoAdjust="0"/>
  </p:normalViewPr>
  <p:slideViewPr>
    <p:cSldViewPr snapToGrid="0">
      <p:cViewPr varScale="1">
        <p:scale>
          <a:sx n="57" d="100"/>
          <a:sy n="57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4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slide" Target="slide10.xml"/><Relationship Id="rId5" Type="http://schemas.openxmlformats.org/officeDocument/2006/relationships/slide" Target="slide7.xml"/><Relationship Id="rId1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9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32911A-1683-D260-9124-DCCCDEB6F044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Em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1FE0C1-2E5C-30D2-2B09-40882C6E271A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bé được sinh ra sau khoảng 9 tháng ở trong bụng mẹ.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E71941-B207-D215-4454-9730B1C4FACE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mấy giai đoạn?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7858A1-A6A8-70E9-3ABE-F8493D5DA499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4 giai đoạn chính: Tuổi ấu thơ, tuổi vị thành niên, tuổi trưởng thành, tuổi già.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90AD2611-D9B7-079E-6C41-ECE7FA97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sp>
        <p:nvSpPr>
          <p:cNvPr id="3" name="Hộp Văn bản 12">
            <a:hlinkClick r:id="rId4" action="ppaction://hlinksldjump"/>
            <a:extLst>
              <a:ext uri="{FF2B5EF4-FFF2-40B4-BE49-F238E27FC236}">
                <a16:creationId xmlns:a16="http://schemas.microsoft.com/office/drawing/2014/main" id="{98E0BB6B-D3D4-C67A-B4E8-071D823DC8E9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4" name="Hộp Văn bản 13">
            <a:hlinkClick r:id="rId5" action="ppaction://hlinksldjump"/>
            <a:extLst>
              <a:ext uri="{FF2B5EF4-FFF2-40B4-BE49-F238E27FC236}">
                <a16:creationId xmlns:a16="http://schemas.microsoft.com/office/drawing/2014/main" id="{19652C36-0019-D95C-19E0-1E119227244B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5" name="Hình ảnh 3" descr="Ảnh có chứa văn bản, búp bê, mẫu họa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9DC54619-FB45-2AF1-3F79-109DE8193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6" name="Hộp Văn bản 20">
            <a:extLst>
              <a:ext uri="{FF2B5EF4-FFF2-40B4-BE49-F238E27FC236}">
                <a16:creationId xmlns:a16="http://schemas.microsoft.com/office/drawing/2014/main" id="{9AE4FE13-313D-823A-C08C-E7FEA8EC3767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B2344-1C95-A1D4-929D-42FC62795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F29423-1C10-D2D5-31D2-FC8CCFEEB651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194EC6E7-09E3-222C-3267-074792436A2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1. Môi trường bao gồm những gì?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818416C-DBCD-22BC-E156-34E03474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F6EC30C6-6EDE-3D5E-958A-A1B1AC573998}"/>
              </a:ext>
            </a:extLst>
          </p:cNvPr>
          <p:cNvSpPr/>
          <p:nvPr/>
        </p:nvSpPr>
        <p:spPr>
          <a:xfrm>
            <a:off x="906100" y="2971801"/>
            <a:ext cx="10627193" cy="2126745"/>
          </a:xfrm>
          <a:custGeom>
            <a:avLst/>
            <a:gdLst>
              <a:gd name="connsiteX0" fmla="*/ 0 w 10627193"/>
              <a:gd name="connsiteY0" fmla="*/ 199148 h 2126745"/>
              <a:gd name="connsiteX1" fmla="*/ 199148 w 10627193"/>
              <a:gd name="connsiteY1" fmla="*/ 0 h 2126745"/>
              <a:gd name="connsiteX2" fmla="*/ 10428045 w 10627193"/>
              <a:gd name="connsiteY2" fmla="*/ 0 h 2126745"/>
              <a:gd name="connsiteX3" fmla="*/ 10627193 w 10627193"/>
              <a:gd name="connsiteY3" fmla="*/ 199148 h 2126745"/>
              <a:gd name="connsiteX4" fmla="*/ 10627193 w 10627193"/>
              <a:gd name="connsiteY4" fmla="*/ 1927597 h 2126745"/>
              <a:gd name="connsiteX5" fmla="*/ 10428045 w 10627193"/>
              <a:gd name="connsiteY5" fmla="*/ 2126745 h 2126745"/>
              <a:gd name="connsiteX6" fmla="*/ 199148 w 10627193"/>
              <a:gd name="connsiteY6" fmla="*/ 2126745 h 2126745"/>
              <a:gd name="connsiteX7" fmla="*/ 0 w 10627193"/>
              <a:gd name="connsiteY7" fmla="*/ 1927597 h 2126745"/>
              <a:gd name="connsiteX8" fmla="*/ 0 w 10627193"/>
              <a:gd name="connsiteY8" fmla="*/ 199148 h 21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2126745" fill="none" extrusionOk="0">
                <a:moveTo>
                  <a:pt x="0" y="199148"/>
                </a:moveTo>
                <a:cubicBezTo>
                  <a:pt x="-2290" y="88792"/>
                  <a:pt x="101380" y="9992"/>
                  <a:pt x="199148" y="0"/>
                </a:cubicBezTo>
                <a:cubicBezTo>
                  <a:pt x="1689552" y="130954"/>
                  <a:pt x="6647110" y="43574"/>
                  <a:pt x="10428045" y="0"/>
                </a:cubicBezTo>
                <a:cubicBezTo>
                  <a:pt x="10543551" y="8503"/>
                  <a:pt x="10639577" y="104332"/>
                  <a:pt x="10627193" y="199148"/>
                </a:cubicBezTo>
                <a:cubicBezTo>
                  <a:pt x="10555337" y="607140"/>
                  <a:pt x="10616720" y="1222415"/>
                  <a:pt x="10627193" y="1927597"/>
                </a:cubicBezTo>
                <a:cubicBezTo>
                  <a:pt x="10608719" y="2040617"/>
                  <a:pt x="10529960" y="2121176"/>
                  <a:pt x="10428045" y="2126745"/>
                </a:cubicBezTo>
                <a:cubicBezTo>
                  <a:pt x="7266614" y="2281942"/>
                  <a:pt x="2617156" y="2289765"/>
                  <a:pt x="199148" y="2126745"/>
                </a:cubicBezTo>
                <a:cubicBezTo>
                  <a:pt x="89905" y="2116693"/>
                  <a:pt x="-3007" y="2039339"/>
                  <a:pt x="0" y="1927597"/>
                </a:cubicBezTo>
                <a:cubicBezTo>
                  <a:pt x="72324" y="1491504"/>
                  <a:pt x="146702" y="649692"/>
                  <a:pt x="0" y="199148"/>
                </a:cubicBezTo>
                <a:close/>
              </a:path>
              <a:path w="10627193" h="2126745" stroke="0" extrusionOk="0">
                <a:moveTo>
                  <a:pt x="0" y="199148"/>
                </a:moveTo>
                <a:cubicBezTo>
                  <a:pt x="-11585" y="82016"/>
                  <a:pt x="70481" y="7011"/>
                  <a:pt x="199148" y="0"/>
                </a:cubicBezTo>
                <a:cubicBezTo>
                  <a:pt x="4490115" y="132882"/>
                  <a:pt x="6577376" y="-84951"/>
                  <a:pt x="10428045" y="0"/>
                </a:cubicBezTo>
                <a:cubicBezTo>
                  <a:pt x="10536270" y="1720"/>
                  <a:pt x="10624022" y="106689"/>
                  <a:pt x="10627193" y="199148"/>
                </a:cubicBezTo>
                <a:cubicBezTo>
                  <a:pt x="10671048" y="748868"/>
                  <a:pt x="10503765" y="1680460"/>
                  <a:pt x="10627193" y="1927597"/>
                </a:cubicBezTo>
                <a:cubicBezTo>
                  <a:pt x="10630814" y="2038013"/>
                  <a:pt x="10545389" y="2111602"/>
                  <a:pt x="10428045" y="2126745"/>
                </a:cubicBezTo>
                <a:cubicBezTo>
                  <a:pt x="9296365" y="2214384"/>
                  <a:pt x="2343111" y="2054066"/>
                  <a:pt x="199148" y="2126745"/>
                </a:cubicBezTo>
                <a:cubicBezTo>
                  <a:pt x="86879" y="2104975"/>
                  <a:pt x="-9003" y="2050095"/>
                  <a:pt x="0" y="1927597"/>
                </a:cubicBezTo>
                <a:cubicBezTo>
                  <a:pt x="100382" y="1179453"/>
                  <a:pt x="85151" y="649747"/>
                  <a:pt x="0" y="19914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tự nhiên bao gồm ánh sáng, không khí, nhiệt độ, đất, nước, động vật, thực vật,....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>
            <a:extLst>
              <a:ext uri="{FF2B5EF4-FFF2-40B4-BE49-F238E27FC236}">
                <a16:creationId xmlns:a16="http://schemas.microsoft.com/office/drawing/2014/main" id="{19DAE654-4D68-8A0C-0758-7D71F750FED5}"/>
              </a:ext>
            </a:extLst>
          </p:cNvPr>
          <p:cNvGrpSpPr/>
          <p:nvPr/>
        </p:nvGrpSpPr>
        <p:grpSpPr>
          <a:xfrm>
            <a:off x="613729" y="709165"/>
            <a:ext cx="10504093" cy="1309059"/>
            <a:chOff x="895683" y="1084371"/>
            <a:chExt cx="10504093" cy="1309059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id="{36D488AF-89BA-A042-7FBE-CE07803D254F}"/>
                </a:ext>
              </a:extLst>
            </p:cNvPr>
            <p:cNvSpPr/>
            <p:nvPr/>
          </p:nvSpPr>
          <p:spPr>
            <a:xfrm>
              <a:off x="1403024" y="1162710"/>
              <a:ext cx="9996752" cy="1230720"/>
            </a:xfrm>
            <a:custGeom>
              <a:avLst/>
              <a:gdLst>
                <a:gd name="connsiteX0" fmla="*/ 0 w 9996752"/>
                <a:gd name="connsiteY0" fmla="*/ 300554 h 1230720"/>
                <a:gd name="connsiteX1" fmla="*/ 300554 w 9996752"/>
                <a:gd name="connsiteY1" fmla="*/ 0 h 1230720"/>
                <a:gd name="connsiteX2" fmla="*/ 9696198 w 9996752"/>
                <a:gd name="connsiteY2" fmla="*/ 0 h 1230720"/>
                <a:gd name="connsiteX3" fmla="*/ 9996752 w 9996752"/>
                <a:gd name="connsiteY3" fmla="*/ 300554 h 1230720"/>
                <a:gd name="connsiteX4" fmla="*/ 9996752 w 9996752"/>
                <a:gd name="connsiteY4" fmla="*/ 930166 h 1230720"/>
                <a:gd name="connsiteX5" fmla="*/ 9696198 w 9996752"/>
                <a:gd name="connsiteY5" fmla="*/ 1230720 h 1230720"/>
                <a:gd name="connsiteX6" fmla="*/ 300554 w 9996752"/>
                <a:gd name="connsiteY6" fmla="*/ 1230720 h 1230720"/>
                <a:gd name="connsiteX7" fmla="*/ 0 w 9996752"/>
                <a:gd name="connsiteY7" fmla="*/ 930166 h 1230720"/>
                <a:gd name="connsiteX8" fmla="*/ 0 w 9996752"/>
                <a:gd name="connsiteY8" fmla="*/ 300554 h 123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6752" h="1230720" fill="none" extrusionOk="0">
                  <a:moveTo>
                    <a:pt x="0" y="300554"/>
                  </a:moveTo>
                  <a:cubicBezTo>
                    <a:pt x="-3753" y="147715"/>
                    <a:pt x="115726" y="-12659"/>
                    <a:pt x="300554" y="0"/>
                  </a:cubicBezTo>
                  <a:cubicBezTo>
                    <a:pt x="4107486" y="-35273"/>
                    <a:pt x="7551025" y="-144294"/>
                    <a:pt x="9696198" y="0"/>
                  </a:cubicBezTo>
                  <a:cubicBezTo>
                    <a:pt x="9888368" y="7968"/>
                    <a:pt x="9974848" y="116095"/>
                    <a:pt x="9996752" y="300554"/>
                  </a:cubicBezTo>
                  <a:cubicBezTo>
                    <a:pt x="10045286" y="399299"/>
                    <a:pt x="9967013" y="771220"/>
                    <a:pt x="9996752" y="930166"/>
                  </a:cubicBezTo>
                  <a:cubicBezTo>
                    <a:pt x="10018793" y="1079490"/>
                    <a:pt x="9872666" y="1219361"/>
                    <a:pt x="9696198" y="1230720"/>
                  </a:cubicBezTo>
                  <a:cubicBezTo>
                    <a:pt x="6245533" y="1308245"/>
                    <a:pt x="3524200" y="1187017"/>
                    <a:pt x="300554" y="1230720"/>
                  </a:cubicBezTo>
                  <a:cubicBezTo>
                    <a:pt x="106219" y="1222867"/>
                    <a:pt x="-26819" y="1095790"/>
                    <a:pt x="0" y="930166"/>
                  </a:cubicBezTo>
                  <a:cubicBezTo>
                    <a:pt x="47563" y="741781"/>
                    <a:pt x="1610" y="593611"/>
                    <a:pt x="0" y="300554"/>
                  </a:cubicBezTo>
                  <a:close/>
                </a:path>
                <a:path w="9996752" h="1230720" stroke="0" extrusionOk="0">
                  <a:moveTo>
                    <a:pt x="0" y="300554"/>
                  </a:moveTo>
                  <a:cubicBezTo>
                    <a:pt x="-2187" y="127006"/>
                    <a:pt x="109934" y="19948"/>
                    <a:pt x="300554" y="0"/>
                  </a:cubicBezTo>
                  <a:cubicBezTo>
                    <a:pt x="2291603" y="-95379"/>
                    <a:pt x="7837299" y="58096"/>
                    <a:pt x="9696198" y="0"/>
                  </a:cubicBezTo>
                  <a:cubicBezTo>
                    <a:pt x="9836735" y="-17918"/>
                    <a:pt x="9969953" y="115303"/>
                    <a:pt x="9996752" y="300554"/>
                  </a:cubicBezTo>
                  <a:cubicBezTo>
                    <a:pt x="9992662" y="524172"/>
                    <a:pt x="10047879" y="866931"/>
                    <a:pt x="9996752" y="930166"/>
                  </a:cubicBezTo>
                  <a:cubicBezTo>
                    <a:pt x="10000014" y="1092280"/>
                    <a:pt x="9848236" y="1216821"/>
                    <a:pt x="9696198" y="1230720"/>
                  </a:cubicBezTo>
                  <a:cubicBezTo>
                    <a:pt x="8271379" y="1170814"/>
                    <a:pt x="3671700" y="1313234"/>
                    <a:pt x="300554" y="1230720"/>
                  </a:cubicBezTo>
                  <a:cubicBezTo>
                    <a:pt x="111125" y="1236514"/>
                    <a:pt x="-9504" y="1105803"/>
                    <a:pt x="0" y="930166"/>
                  </a:cubicBezTo>
                  <a:cubicBezTo>
                    <a:pt x="11613" y="756466"/>
                    <a:pt x="-43914" y="587103"/>
                    <a:pt x="0" y="30055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 vật cần các yếu tố của môi trường để làm gì?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974A4AAD-ECA1-C6B9-66CD-EF7F6AAD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683" y="1084371"/>
              <a:ext cx="715413" cy="900000"/>
            </a:xfrm>
            <a:prstGeom prst="rect">
              <a:avLst/>
            </a:prstGeom>
          </p:spPr>
        </p:pic>
      </p:grp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EAE6EB6B-4D4C-26BB-B2EA-CA0DC8E87E62}"/>
              </a:ext>
            </a:extLst>
          </p:cNvPr>
          <p:cNvSpPr/>
          <p:nvPr/>
        </p:nvSpPr>
        <p:spPr>
          <a:xfrm>
            <a:off x="1121070" y="2208996"/>
            <a:ext cx="10116269" cy="2789376"/>
          </a:xfrm>
          <a:custGeom>
            <a:avLst/>
            <a:gdLst>
              <a:gd name="connsiteX0" fmla="*/ 0 w 10116269"/>
              <a:gd name="connsiteY0" fmla="*/ 261197 h 2789376"/>
              <a:gd name="connsiteX1" fmla="*/ 261197 w 10116269"/>
              <a:gd name="connsiteY1" fmla="*/ 0 h 2789376"/>
              <a:gd name="connsiteX2" fmla="*/ 9855072 w 10116269"/>
              <a:gd name="connsiteY2" fmla="*/ 0 h 2789376"/>
              <a:gd name="connsiteX3" fmla="*/ 10116269 w 10116269"/>
              <a:gd name="connsiteY3" fmla="*/ 261197 h 2789376"/>
              <a:gd name="connsiteX4" fmla="*/ 10116269 w 10116269"/>
              <a:gd name="connsiteY4" fmla="*/ 2528179 h 2789376"/>
              <a:gd name="connsiteX5" fmla="*/ 9855072 w 10116269"/>
              <a:gd name="connsiteY5" fmla="*/ 2789376 h 2789376"/>
              <a:gd name="connsiteX6" fmla="*/ 261197 w 10116269"/>
              <a:gd name="connsiteY6" fmla="*/ 2789376 h 2789376"/>
              <a:gd name="connsiteX7" fmla="*/ 0 w 10116269"/>
              <a:gd name="connsiteY7" fmla="*/ 2528179 h 2789376"/>
              <a:gd name="connsiteX8" fmla="*/ 0 w 10116269"/>
              <a:gd name="connsiteY8" fmla="*/ 261197 h 27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6269" h="2789376" fill="none" extrusionOk="0">
                <a:moveTo>
                  <a:pt x="0" y="261197"/>
                </a:moveTo>
                <a:cubicBezTo>
                  <a:pt x="-18463" y="113956"/>
                  <a:pt x="128821" y="9715"/>
                  <a:pt x="261197" y="0"/>
                </a:cubicBezTo>
                <a:cubicBezTo>
                  <a:pt x="1874327" y="130954"/>
                  <a:pt x="6948798" y="43574"/>
                  <a:pt x="9855072" y="0"/>
                </a:cubicBezTo>
                <a:cubicBezTo>
                  <a:pt x="10000497" y="1803"/>
                  <a:pt x="10127824" y="131096"/>
                  <a:pt x="10116269" y="261197"/>
                </a:cubicBezTo>
                <a:cubicBezTo>
                  <a:pt x="9965830" y="1111586"/>
                  <a:pt x="10202148" y="1419650"/>
                  <a:pt x="10116269" y="2528179"/>
                </a:cubicBezTo>
                <a:cubicBezTo>
                  <a:pt x="10101907" y="2674792"/>
                  <a:pt x="9991681" y="2784101"/>
                  <a:pt x="9855072" y="2789376"/>
                </a:cubicBezTo>
                <a:cubicBezTo>
                  <a:pt x="7132240" y="2944573"/>
                  <a:pt x="4441365" y="2952396"/>
                  <a:pt x="261197" y="2789376"/>
                </a:cubicBezTo>
                <a:cubicBezTo>
                  <a:pt x="117511" y="2781680"/>
                  <a:pt x="-8967" y="2677670"/>
                  <a:pt x="0" y="2528179"/>
                </a:cubicBezTo>
                <a:cubicBezTo>
                  <a:pt x="64656" y="1414093"/>
                  <a:pt x="-17807" y="1094818"/>
                  <a:pt x="0" y="261197"/>
                </a:cubicBezTo>
                <a:close/>
              </a:path>
              <a:path w="10116269" h="2789376" stroke="0" extrusionOk="0">
                <a:moveTo>
                  <a:pt x="0" y="261197"/>
                </a:moveTo>
                <a:cubicBezTo>
                  <a:pt x="-17565" y="106108"/>
                  <a:pt x="94872" y="8283"/>
                  <a:pt x="261197" y="0"/>
                </a:cubicBezTo>
                <a:cubicBezTo>
                  <a:pt x="4833698" y="132882"/>
                  <a:pt x="5404144" y="-84951"/>
                  <a:pt x="9855072" y="0"/>
                </a:cubicBezTo>
                <a:cubicBezTo>
                  <a:pt x="9990369" y="8748"/>
                  <a:pt x="10111883" y="141184"/>
                  <a:pt x="10116269" y="261197"/>
                </a:cubicBezTo>
                <a:cubicBezTo>
                  <a:pt x="10136456" y="716311"/>
                  <a:pt x="10268749" y="1565368"/>
                  <a:pt x="10116269" y="2528179"/>
                </a:cubicBezTo>
                <a:cubicBezTo>
                  <a:pt x="10136698" y="2674857"/>
                  <a:pt x="10002015" y="2783843"/>
                  <a:pt x="9855072" y="2789376"/>
                </a:cubicBezTo>
                <a:cubicBezTo>
                  <a:pt x="5084907" y="2877015"/>
                  <a:pt x="1338567" y="2716697"/>
                  <a:pt x="261197" y="2789376"/>
                </a:cubicBezTo>
                <a:cubicBezTo>
                  <a:pt x="113983" y="2761158"/>
                  <a:pt x="-8322" y="2683999"/>
                  <a:pt x="0" y="2528179"/>
                </a:cubicBezTo>
                <a:cubicBezTo>
                  <a:pt x="-38581" y="1445244"/>
                  <a:pt x="63341" y="1104451"/>
                  <a:pt x="0" y="261197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vật cần các yếu tố của môi trường để sinh sống và phát triển.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EE945FC-64F3-DB79-CEFB-36F5AE72EB39}"/>
              </a:ext>
            </a:extLst>
          </p:cNvPr>
          <p:cNvGrpSpPr/>
          <p:nvPr/>
        </p:nvGrpSpPr>
        <p:grpSpPr>
          <a:xfrm>
            <a:off x="603834" y="546130"/>
            <a:ext cx="10831303" cy="139591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86A05877-3A02-7B86-B913-AAA4EBD87361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BFA065F-BB53-47CD-58B4-75B26C18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AC63F97B-A845-8104-2C91-DB4BA814B9DF}"/>
              </a:ext>
            </a:extLst>
          </p:cNvPr>
          <p:cNvSpPr/>
          <p:nvPr/>
        </p:nvSpPr>
        <p:spPr>
          <a:xfrm>
            <a:off x="975563" y="2319944"/>
            <a:ext cx="10459574" cy="2749036"/>
          </a:xfrm>
          <a:custGeom>
            <a:avLst/>
            <a:gdLst>
              <a:gd name="connsiteX0" fmla="*/ 0 w 10459574"/>
              <a:gd name="connsiteY0" fmla="*/ 257420 h 2749036"/>
              <a:gd name="connsiteX1" fmla="*/ 257420 w 10459574"/>
              <a:gd name="connsiteY1" fmla="*/ 0 h 2749036"/>
              <a:gd name="connsiteX2" fmla="*/ 10202154 w 10459574"/>
              <a:gd name="connsiteY2" fmla="*/ 0 h 2749036"/>
              <a:gd name="connsiteX3" fmla="*/ 10459574 w 10459574"/>
              <a:gd name="connsiteY3" fmla="*/ 257420 h 2749036"/>
              <a:gd name="connsiteX4" fmla="*/ 10459574 w 10459574"/>
              <a:gd name="connsiteY4" fmla="*/ 2491616 h 2749036"/>
              <a:gd name="connsiteX5" fmla="*/ 10202154 w 10459574"/>
              <a:gd name="connsiteY5" fmla="*/ 2749036 h 2749036"/>
              <a:gd name="connsiteX6" fmla="*/ 257420 w 10459574"/>
              <a:gd name="connsiteY6" fmla="*/ 2749036 h 2749036"/>
              <a:gd name="connsiteX7" fmla="*/ 0 w 10459574"/>
              <a:gd name="connsiteY7" fmla="*/ 2491616 h 2749036"/>
              <a:gd name="connsiteX8" fmla="*/ 0 w 10459574"/>
              <a:gd name="connsiteY8" fmla="*/ 257420 h 27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9574" h="2749036" fill="none" extrusionOk="0">
                <a:moveTo>
                  <a:pt x="0" y="257420"/>
                </a:moveTo>
                <a:cubicBezTo>
                  <a:pt x="-21541" y="111767"/>
                  <a:pt x="135588" y="16632"/>
                  <a:pt x="257420" y="0"/>
                </a:cubicBezTo>
                <a:cubicBezTo>
                  <a:pt x="2063890" y="130954"/>
                  <a:pt x="7704213" y="43574"/>
                  <a:pt x="10202154" y="0"/>
                </a:cubicBezTo>
                <a:cubicBezTo>
                  <a:pt x="10355277" y="16873"/>
                  <a:pt x="10470246" y="128323"/>
                  <a:pt x="10459574" y="257420"/>
                </a:cubicBezTo>
                <a:cubicBezTo>
                  <a:pt x="10309135" y="843581"/>
                  <a:pt x="10545453" y="2246432"/>
                  <a:pt x="10459574" y="2491616"/>
                </a:cubicBezTo>
                <a:cubicBezTo>
                  <a:pt x="10449193" y="2635490"/>
                  <a:pt x="10330163" y="2739266"/>
                  <a:pt x="10202154" y="2749036"/>
                </a:cubicBezTo>
                <a:cubicBezTo>
                  <a:pt x="7627393" y="2904233"/>
                  <a:pt x="4463718" y="2912056"/>
                  <a:pt x="257420" y="2749036"/>
                </a:cubicBezTo>
                <a:cubicBezTo>
                  <a:pt x="115519" y="2745407"/>
                  <a:pt x="-13502" y="2641669"/>
                  <a:pt x="0" y="2491616"/>
                </a:cubicBezTo>
                <a:cubicBezTo>
                  <a:pt x="64656" y="1573133"/>
                  <a:pt x="-17807" y="1208628"/>
                  <a:pt x="0" y="257420"/>
                </a:cubicBezTo>
                <a:close/>
              </a:path>
              <a:path w="10459574" h="2749036" stroke="0" extrusionOk="0">
                <a:moveTo>
                  <a:pt x="0" y="257420"/>
                </a:moveTo>
                <a:cubicBezTo>
                  <a:pt x="-20336" y="102707"/>
                  <a:pt x="92112" y="8685"/>
                  <a:pt x="257420" y="0"/>
                </a:cubicBezTo>
                <a:cubicBezTo>
                  <a:pt x="2936018" y="132882"/>
                  <a:pt x="7866072" y="-84951"/>
                  <a:pt x="10202154" y="0"/>
                </a:cubicBezTo>
                <a:cubicBezTo>
                  <a:pt x="10333963" y="10117"/>
                  <a:pt x="10456944" y="129787"/>
                  <a:pt x="10459574" y="257420"/>
                </a:cubicBezTo>
                <a:cubicBezTo>
                  <a:pt x="10479761" y="914724"/>
                  <a:pt x="10612054" y="1703536"/>
                  <a:pt x="10459574" y="2491616"/>
                </a:cubicBezTo>
                <a:cubicBezTo>
                  <a:pt x="10472927" y="2635369"/>
                  <a:pt x="10348561" y="2740315"/>
                  <a:pt x="10202154" y="2749036"/>
                </a:cubicBezTo>
                <a:cubicBezTo>
                  <a:pt x="8637257" y="2836675"/>
                  <a:pt x="5097445" y="2676357"/>
                  <a:pt x="257420" y="2749036"/>
                </a:cubicBezTo>
                <a:cubicBezTo>
                  <a:pt x="114083" y="2737900"/>
                  <a:pt x="-10945" y="2648995"/>
                  <a:pt x="0" y="2491616"/>
                </a:cubicBezTo>
                <a:cubicBezTo>
                  <a:pt x="-38581" y="2028711"/>
                  <a:pt x="63341" y="583256"/>
                  <a:pt x="0" y="25742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cung cấp thức ăn, nơi ở, cho nhiều loài động vật, thực vật.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C314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F8098-805F-EBD7-731F-E00B34A2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87" y="2202831"/>
            <a:ext cx="61026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FC20B-7F48-6BE5-0F67-C99744303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79" y="1876266"/>
            <a:ext cx="907773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C8E5B-2878-1429-C3F6-72B7E44B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95EF9-5BA4-F978-187D-CF12797C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B6610-B546-C285-DABC-4861CE8D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4E4E347-48EB-5257-7B46-C00893A12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9E6B237-F916-2F67-4727-DFC972970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223D2E81-DEBA-F060-B17A-4C882A750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" name="4">
            <a:hlinkClick r:id="rId9" action="ppaction://hlinksldjump"/>
            <a:extLst>
              <a:ext uri="{FF2B5EF4-FFF2-40B4-BE49-F238E27FC236}">
                <a16:creationId xmlns:a16="http://schemas.microsoft.com/office/drawing/2014/main" id="{05C456A5-42A3-C086-1FC0-7F0BA74563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7" name="GAME ĐƯỢC CHIA SẺ MIỄN PHÍ BỚI NK POWERSKILLS">
            <a:hlinkClick r:id="rId11" action="ppaction://hlinksldjump"/>
            <a:extLst>
              <a:ext uri="{FF2B5EF4-FFF2-40B4-BE49-F238E27FC236}">
                <a16:creationId xmlns:a16="http://schemas.microsoft.com/office/drawing/2014/main" id="{0841506B-A093-5BFC-10BC-3FE8B33FA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6B388386-6081-7E84-D242-27C804C291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BA486-473A-3A87-D452-9A41110B6F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CDA4C-D5DB-EDD0-4769-903A577DA34F}"/>
              </a:ext>
            </a:extLst>
          </p:cNvPr>
          <p:cNvSpPr txBox="1"/>
          <p:nvPr/>
        </p:nvSpPr>
        <p:spPr>
          <a:xfrm>
            <a:off x="1132933" y="647574"/>
            <a:ext cx="920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Vi khuẩn có kích như thế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4FA499-E734-5183-F4E3-FA444A7796E6}"/>
              </a:ext>
            </a:extLst>
          </p:cNvPr>
          <p:cNvSpPr/>
          <p:nvPr/>
        </p:nvSpPr>
        <p:spPr>
          <a:xfrm>
            <a:off x="854552" y="3874169"/>
            <a:ext cx="10479195" cy="1431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khuẩn có kích thước rất nhỏ.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52CF49-5A9B-5DD3-7B47-15F05D178D69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79E235-F58B-091A-DA94-2872E408E712}"/>
              </a:ext>
            </a:extLst>
          </p:cNvPr>
          <p:cNvSpPr/>
          <p:nvPr/>
        </p:nvSpPr>
        <p:spPr>
          <a:xfrm>
            <a:off x="854552" y="3874169"/>
            <a:ext cx="10479195" cy="1588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quan sát về vi khuẩn cần sử dụng kính hiển vi có độ phóng đại lớn.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963699-8B8C-A670-988E-C032D7EB6470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Nêu những nơi vi khuẩn có thể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7F747A-A3F7-B93D-7A6A-1FF0C5C8C6B4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nơi vi khuẩn sống như nước từ vòi, trong không khí, đất, tay nắm cửa, thực phẩm chưa nấu chín (gà, rau,..), ở trong nhà vệ sinh, trên da tay và trong ruột (hệ tiêu hoá)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78DD45-C946-0D6C-F979-4FAF7BC99D44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gia đình, sự sinh sản có ý nghĩa gì?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E359E8-E4C3-9428-0CA1-8C1394E4E85B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có sự sinh sản mà có sự tiếp nối của các thế hệ trong mỗi gia đình, dòng họ.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341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Segoe UI Black</vt:lpstr>
      <vt:lpstr>SVN-Ready</vt:lpstr>
      <vt:lpstr>仓耳玄三M W05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18</cp:revision>
  <dcterms:created xsi:type="dcterms:W3CDTF">2024-02-01T13:04:49Z</dcterms:created>
  <dcterms:modified xsi:type="dcterms:W3CDTF">2025-05-08T08:00:38Z</dcterms:modified>
</cp:coreProperties>
</file>