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96" r:id="rId3"/>
    <p:sldId id="287" r:id="rId4"/>
    <p:sldId id="288" r:id="rId5"/>
    <p:sldId id="289" r:id="rId6"/>
    <p:sldId id="290" r:id="rId7"/>
    <p:sldId id="291" r:id="rId8"/>
    <p:sldId id="292" r:id="rId9"/>
    <p:sldId id="293" r:id="rId10"/>
    <p:sldId id="294" r:id="rId11"/>
    <p:sldId id="29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FFFF99"/>
    <a:srgbClr val="00FFCC"/>
    <a:srgbClr val="FF6600"/>
    <a:srgbClr val="66CCFF"/>
    <a:srgbClr val="66FF33"/>
    <a:srgbClr val="93AC2A"/>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659" autoAdjust="0"/>
  </p:normalViewPr>
  <p:slideViewPr>
    <p:cSldViewPr snapToGrid="0">
      <p:cViewPr varScale="1">
        <p:scale>
          <a:sx n="65" d="100"/>
          <a:sy n="65" d="100"/>
        </p:scale>
        <p:origin x="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8517A-6085-434F-A985-1EDEE3C347C4}"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7615E-049B-4327-97F6-0E857175330B}" type="slidenum">
              <a:rPr lang="en-US" smtClean="0"/>
              <a:t>‹#›</a:t>
            </a:fld>
            <a:endParaRPr lang="en-US"/>
          </a:p>
        </p:txBody>
      </p:sp>
    </p:spTree>
    <p:extLst>
      <p:ext uri="{BB962C8B-B14F-4D97-AF65-F5344CB8AC3E}">
        <p14:creationId xmlns:p14="http://schemas.microsoft.com/office/powerpoint/2010/main" val="950445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63FC-93D7-984C-8F9D-7C88E7D72B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B9C8BA-FEE9-96FC-5102-604186538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DDF393-1A5E-641B-2F77-B4CF53548AE3}"/>
              </a:ext>
            </a:extLst>
          </p:cNvPr>
          <p:cNvSpPr>
            <a:spLocks noGrp="1"/>
          </p:cNvSpPr>
          <p:nvPr>
            <p:ph type="dt" sz="half" idx="10"/>
          </p:nvPr>
        </p:nvSpPr>
        <p:spPr/>
        <p:txBody>
          <a:bodyPr/>
          <a:lstStyle/>
          <a:p>
            <a:fld id="{1BCA73EA-9665-4DBD-9C59-EFB218C41F28}" type="datetimeFigureOut">
              <a:rPr lang="en-US" smtClean="0"/>
              <a:t>5/8/2025</a:t>
            </a:fld>
            <a:endParaRPr lang="en-US"/>
          </a:p>
        </p:txBody>
      </p:sp>
      <p:sp>
        <p:nvSpPr>
          <p:cNvPr id="5" name="Footer Placeholder 4">
            <a:extLst>
              <a:ext uri="{FF2B5EF4-FFF2-40B4-BE49-F238E27FC236}">
                <a16:creationId xmlns:a16="http://schemas.microsoft.com/office/drawing/2014/main" id="{F2EC30D9-FAAC-401A-EAA9-1C46BAA17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2D416-F09A-96B5-99D4-68B5A442850D}"/>
              </a:ext>
            </a:extLst>
          </p:cNvPr>
          <p:cNvSpPr>
            <a:spLocks noGrp="1"/>
          </p:cNvSpPr>
          <p:nvPr>
            <p:ph type="sldNum" sz="quarter" idx="12"/>
          </p:nvPr>
        </p:nvSpPr>
        <p:spPr/>
        <p:txBody>
          <a:bodyPr/>
          <a:lstStyle/>
          <a:p>
            <a:fld id="{F2AC6D1C-74D2-403A-85AD-FFE0B64C6D16}" type="slidenum">
              <a:rPr lang="en-US" smtClean="0"/>
              <a:t>‹#›</a:t>
            </a:fld>
            <a:endParaRPr lang="en-US"/>
          </a:p>
        </p:txBody>
      </p:sp>
      <p:pic>
        <p:nvPicPr>
          <p:cNvPr id="7" name="Picture 6" descr="Calendar&#10;&#10;Description automatically generated">
            <a:extLst>
              <a:ext uri="{FF2B5EF4-FFF2-40B4-BE49-F238E27FC236}">
                <a16:creationId xmlns:a16="http://schemas.microsoft.com/office/drawing/2014/main" id="{D9654C1B-83FA-67B3-B93A-5754674642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911"/>
          <a:stretch/>
        </p:blipFill>
        <p:spPr>
          <a:xfrm>
            <a:off x="0" y="-38715"/>
            <a:ext cx="12192000" cy="6935429"/>
          </a:xfrm>
          <a:prstGeom prst="rect">
            <a:avLst/>
          </a:prstGeom>
        </p:spPr>
      </p:pic>
    </p:spTree>
    <p:extLst>
      <p:ext uri="{BB962C8B-B14F-4D97-AF65-F5344CB8AC3E}">
        <p14:creationId xmlns:p14="http://schemas.microsoft.com/office/powerpoint/2010/main" val="1814427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4ECF9-3CC5-B7B3-489A-D5E2610CCB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AF3829-EFE7-C60C-1FDD-98486FA10A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D5157-8120-0662-AA96-8B4F11F69064}"/>
              </a:ext>
            </a:extLst>
          </p:cNvPr>
          <p:cNvSpPr>
            <a:spLocks noGrp="1"/>
          </p:cNvSpPr>
          <p:nvPr>
            <p:ph type="dt" sz="half" idx="10"/>
          </p:nvPr>
        </p:nvSpPr>
        <p:spPr/>
        <p:txBody>
          <a:bodyPr/>
          <a:lstStyle/>
          <a:p>
            <a:fld id="{1BCA73EA-9665-4DBD-9C59-EFB218C41F28}" type="datetimeFigureOut">
              <a:rPr lang="en-US" smtClean="0"/>
              <a:t>5/8/2025</a:t>
            </a:fld>
            <a:endParaRPr lang="en-US"/>
          </a:p>
        </p:txBody>
      </p:sp>
      <p:sp>
        <p:nvSpPr>
          <p:cNvPr id="5" name="Footer Placeholder 4">
            <a:extLst>
              <a:ext uri="{FF2B5EF4-FFF2-40B4-BE49-F238E27FC236}">
                <a16:creationId xmlns:a16="http://schemas.microsoft.com/office/drawing/2014/main" id="{5396E317-043A-DC97-6412-6804E2F98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7830D-EBAB-A672-79C2-32570FD923EF}"/>
              </a:ext>
            </a:extLst>
          </p:cNvPr>
          <p:cNvSpPr>
            <a:spLocks noGrp="1"/>
          </p:cNvSpPr>
          <p:nvPr>
            <p:ph type="sldNum" sz="quarter" idx="12"/>
          </p:nvPr>
        </p:nvSpPr>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2660595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DC5B1D-D628-41CD-318B-7803EB689A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9D0637-E11E-E098-4051-53D42B0D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05083-E31E-0B15-FA36-CBDC60680428}"/>
              </a:ext>
            </a:extLst>
          </p:cNvPr>
          <p:cNvSpPr>
            <a:spLocks noGrp="1"/>
          </p:cNvSpPr>
          <p:nvPr>
            <p:ph type="dt" sz="half" idx="10"/>
          </p:nvPr>
        </p:nvSpPr>
        <p:spPr/>
        <p:txBody>
          <a:bodyPr/>
          <a:lstStyle/>
          <a:p>
            <a:fld id="{1BCA73EA-9665-4DBD-9C59-EFB218C41F28}" type="datetimeFigureOut">
              <a:rPr lang="en-US" smtClean="0"/>
              <a:t>5/8/2025</a:t>
            </a:fld>
            <a:endParaRPr lang="en-US"/>
          </a:p>
        </p:txBody>
      </p:sp>
      <p:sp>
        <p:nvSpPr>
          <p:cNvPr id="5" name="Footer Placeholder 4">
            <a:extLst>
              <a:ext uri="{FF2B5EF4-FFF2-40B4-BE49-F238E27FC236}">
                <a16:creationId xmlns:a16="http://schemas.microsoft.com/office/drawing/2014/main" id="{C295524E-A7F7-77A5-037D-541446EC0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CF4DC-D9FE-D8B2-343D-F315E1C671CF}"/>
              </a:ext>
            </a:extLst>
          </p:cNvPr>
          <p:cNvSpPr>
            <a:spLocks noGrp="1"/>
          </p:cNvSpPr>
          <p:nvPr>
            <p:ph type="sldNum" sz="quarter" idx="12"/>
          </p:nvPr>
        </p:nvSpPr>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2084357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D20E-3404-E6DB-D87E-C23F91854D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916016-C49A-D4CC-AEBD-4501252F3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9DD4D-5A2C-1F05-19B8-4B1A43A7747F}"/>
              </a:ext>
            </a:extLst>
          </p:cNvPr>
          <p:cNvSpPr>
            <a:spLocks noGrp="1"/>
          </p:cNvSpPr>
          <p:nvPr>
            <p:ph type="dt" sz="half" idx="10"/>
          </p:nvPr>
        </p:nvSpPr>
        <p:spPr/>
        <p:txBody>
          <a:bodyPr/>
          <a:lstStyle/>
          <a:p>
            <a:fld id="{1BCA73EA-9665-4DBD-9C59-EFB218C41F28}" type="datetimeFigureOut">
              <a:rPr lang="en-US" smtClean="0"/>
              <a:t>5/8/2025</a:t>
            </a:fld>
            <a:endParaRPr lang="en-US"/>
          </a:p>
        </p:txBody>
      </p:sp>
      <p:sp>
        <p:nvSpPr>
          <p:cNvPr id="5" name="Footer Placeholder 4">
            <a:extLst>
              <a:ext uri="{FF2B5EF4-FFF2-40B4-BE49-F238E27FC236}">
                <a16:creationId xmlns:a16="http://schemas.microsoft.com/office/drawing/2014/main" id="{E4FC5E00-5AAA-956D-853D-017FBED4D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B23B15-1A60-5FB0-70D9-251BE518E81B}"/>
              </a:ext>
            </a:extLst>
          </p:cNvPr>
          <p:cNvSpPr>
            <a:spLocks noGrp="1"/>
          </p:cNvSpPr>
          <p:nvPr>
            <p:ph type="sldNum" sz="quarter" idx="12"/>
          </p:nvPr>
        </p:nvSpPr>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4118830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2BDD1-5D6F-6D37-EBEB-3BC40E78D3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215C8C-EB8F-E8AA-2D20-54C8E3BE13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344CCF-7D19-A9FA-92A2-21E3B52CF8BB}"/>
              </a:ext>
            </a:extLst>
          </p:cNvPr>
          <p:cNvSpPr>
            <a:spLocks noGrp="1"/>
          </p:cNvSpPr>
          <p:nvPr>
            <p:ph type="dt" sz="half" idx="10"/>
          </p:nvPr>
        </p:nvSpPr>
        <p:spPr/>
        <p:txBody>
          <a:bodyPr/>
          <a:lstStyle/>
          <a:p>
            <a:fld id="{1BCA73EA-9665-4DBD-9C59-EFB218C41F28}" type="datetimeFigureOut">
              <a:rPr lang="en-US" smtClean="0"/>
              <a:t>5/8/2025</a:t>
            </a:fld>
            <a:endParaRPr lang="en-US"/>
          </a:p>
        </p:txBody>
      </p:sp>
      <p:sp>
        <p:nvSpPr>
          <p:cNvPr id="5" name="Footer Placeholder 4">
            <a:extLst>
              <a:ext uri="{FF2B5EF4-FFF2-40B4-BE49-F238E27FC236}">
                <a16:creationId xmlns:a16="http://schemas.microsoft.com/office/drawing/2014/main" id="{8EDCCC6E-3BCB-01EC-23E1-671C1E49C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BB085-45BA-FF31-9CC2-E086199C8737}"/>
              </a:ext>
            </a:extLst>
          </p:cNvPr>
          <p:cNvSpPr>
            <a:spLocks noGrp="1"/>
          </p:cNvSpPr>
          <p:nvPr>
            <p:ph type="sldNum" sz="quarter" idx="12"/>
          </p:nvPr>
        </p:nvSpPr>
        <p:spPr/>
        <p:txBody>
          <a:bodyPr/>
          <a:lstStyle/>
          <a:p>
            <a:fld id="{F2AC6D1C-74D2-403A-85AD-FFE0B64C6D16}" type="slidenum">
              <a:rPr lang="en-US" smtClean="0"/>
              <a:t>‹#›</a:t>
            </a:fld>
            <a:endParaRPr lang="en-US"/>
          </a:p>
        </p:txBody>
      </p:sp>
      <p:pic>
        <p:nvPicPr>
          <p:cNvPr id="7" name="Picture 6" descr="A picture containing toy&#10;&#10;Description automatically generated">
            <a:extLst>
              <a:ext uri="{FF2B5EF4-FFF2-40B4-BE49-F238E27FC236}">
                <a16:creationId xmlns:a16="http://schemas.microsoft.com/office/drawing/2014/main" id="{8F19CDB8-AE5D-4812-5D64-FECD4CE28B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6279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6819-8A08-3D72-C116-15D858DF01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56FD59-C1B7-29F4-D960-DA21ADCEA2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DB4A96-311F-06BC-98F1-652849C213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C718F7-62D2-7AD6-4D3B-D307703C5C31}"/>
              </a:ext>
            </a:extLst>
          </p:cNvPr>
          <p:cNvSpPr>
            <a:spLocks noGrp="1"/>
          </p:cNvSpPr>
          <p:nvPr>
            <p:ph type="dt" sz="half" idx="10"/>
          </p:nvPr>
        </p:nvSpPr>
        <p:spPr/>
        <p:txBody>
          <a:bodyPr/>
          <a:lstStyle/>
          <a:p>
            <a:fld id="{1BCA73EA-9665-4DBD-9C59-EFB218C41F28}" type="datetimeFigureOut">
              <a:rPr lang="en-US" smtClean="0"/>
              <a:t>5/8/2025</a:t>
            </a:fld>
            <a:endParaRPr lang="en-US"/>
          </a:p>
        </p:txBody>
      </p:sp>
      <p:sp>
        <p:nvSpPr>
          <p:cNvPr id="6" name="Footer Placeholder 5">
            <a:extLst>
              <a:ext uri="{FF2B5EF4-FFF2-40B4-BE49-F238E27FC236}">
                <a16:creationId xmlns:a16="http://schemas.microsoft.com/office/drawing/2014/main" id="{75DC4865-606B-497E-68A3-AC645B59B5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FE72D-34C0-0680-60C4-53C5B5C5FDFD}"/>
              </a:ext>
            </a:extLst>
          </p:cNvPr>
          <p:cNvSpPr>
            <a:spLocks noGrp="1"/>
          </p:cNvSpPr>
          <p:nvPr>
            <p:ph type="sldNum" sz="quarter" idx="12"/>
          </p:nvPr>
        </p:nvSpPr>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153656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1FC0-F075-F37A-E908-BFD5862A25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531814-8C4E-ADE8-C5D6-CF6EFDB4CC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EC1AD5-3B3D-1A50-4DCA-9F5F7377C6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CC692-0F93-2A38-B1E8-7A322819C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9D8FEE-9F90-CE04-4EFD-FE9AAFE937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8EA916-CF3E-7E4A-D1AE-7F3864BF88CE}"/>
              </a:ext>
            </a:extLst>
          </p:cNvPr>
          <p:cNvSpPr>
            <a:spLocks noGrp="1"/>
          </p:cNvSpPr>
          <p:nvPr>
            <p:ph type="dt" sz="half" idx="10"/>
          </p:nvPr>
        </p:nvSpPr>
        <p:spPr/>
        <p:txBody>
          <a:bodyPr/>
          <a:lstStyle/>
          <a:p>
            <a:fld id="{1BCA73EA-9665-4DBD-9C59-EFB218C41F28}" type="datetimeFigureOut">
              <a:rPr lang="en-US" smtClean="0"/>
              <a:t>5/8/2025</a:t>
            </a:fld>
            <a:endParaRPr lang="en-US"/>
          </a:p>
        </p:txBody>
      </p:sp>
      <p:sp>
        <p:nvSpPr>
          <p:cNvPr id="8" name="Footer Placeholder 7">
            <a:extLst>
              <a:ext uri="{FF2B5EF4-FFF2-40B4-BE49-F238E27FC236}">
                <a16:creationId xmlns:a16="http://schemas.microsoft.com/office/drawing/2014/main" id="{ED6006D8-69ED-3A77-CD32-4321D0B36C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D46000-2C52-7C76-7679-43EEB9C2F35C}"/>
              </a:ext>
            </a:extLst>
          </p:cNvPr>
          <p:cNvSpPr>
            <a:spLocks noGrp="1"/>
          </p:cNvSpPr>
          <p:nvPr>
            <p:ph type="sldNum" sz="quarter" idx="12"/>
          </p:nvPr>
        </p:nvSpPr>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1601382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EE79A-B411-5B3B-E443-444DE1880D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2E1F75-7AEA-A64F-6C54-4F17E39961C6}"/>
              </a:ext>
            </a:extLst>
          </p:cNvPr>
          <p:cNvSpPr>
            <a:spLocks noGrp="1"/>
          </p:cNvSpPr>
          <p:nvPr>
            <p:ph type="dt" sz="half" idx="10"/>
          </p:nvPr>
        </p:nvSpPr>
        <p:spPr/>
        <p:txBody>
          <a:bodyPr/>
          <a:lstStyle/>
          <a:p>
            <a:fld id="{1BCA73EA-9665-4DBD-9C59-EFB218C41F28}" type="datetimeFigureOut">
              <a:rPr lang="en-US" smtClean="0"/>
              <a:t>5/8/2025</a:t>
            </a:fld>
            <a:endParaRPr lang="en-US"/>
          </a:p>
        </p:txBody>
      </p:sp>
      <p:sp>
        <p:nvSpPr>
          <p:cNvPr id="4" name="Footer Placeholder 3">
            <a:extLst>
              <a:ext uri="{FF2B5EF4-FFF2-40B4-BE49-F238E27FC236}">
                <a16:creationId xmlns:a16="http://schemas.microsoft.com/office/drawing/2014/main" id="{5F88D6AD-48B2-016B-7509-48DC79A36D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3AF2A-2AD0-657F-5EA5-CFED3B13CD3D}"/>
              </a:ext>
            </a:extLst>
          </p:cNvPr>
          <p:cNvSpPr>
            <a:spLocks noGrp="1"/>
          </p:cNvSpPr>
          <p:nvPr>
            <p:ph type="sldNum" sz="quarter" idx="12"/>
          </p:nvPr>
        </p:nvSpPr>
        <p:spPr/>
        <p:txBody>
          <a:bodyPr/>
          <a:lstStyle/>
          <a:p>
            <a:fld id="{F2AC6D1C-74D2-403A-85AD-FFE0B64C6D16}" type="slidenum">
              <a:rPr lang="en-US" smtClean="0"/>
              <a:t>‹#›</a:t>
            </a:fld>
            <a:endParaRPr lang="en-US"/>
          </a:p>
        </p:txBody>
      </p:sp>
      <p:pic>
        <p:nvPicPr>
          <p:cNvPr id="6" name="Picture 5" descr="A picture containing grass&#10;&#10;Description automatically generated">
            <a:extLst>
              <a:ext uri="{FF2B5EF4-FFF2-40B4-BE49-F238E27FC236}">
                <a16:creationId xmlns:a16="http://schemas.microsoft.com/office/drawing/2014/main" id="{0E3A9ACC-66C0-69E2-00EC-4D5D5020B4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158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715B5E-5180-7709-61FF-EBA5E420678F}"/>
              </a:ext>
            </a:extLst>
          </p:cNvPr>
          <p:cNvSpPr>
            <a:spLocks noGrp="1"/>
          </p:cNvSpPr>
          <p:nvPr>
            <p:ph type="dt" sz="half" idx="10"/>
          </p:nvPr>
        </p:nvSpPr>
        <p:spPr/>
        <p:txBody>
          <a:bodyPr/>
          <a:lstStyle/>
          <a:p>
            <a:fld id="{1BCA73EA-9665-4DBD-9C59-EFB218C41F28}" type="datetimeFigureOut">
              <a:rPr lang="en-US" smtClean="0"/>
              <a:t>5/8/2025</a:t>
            </a:fld>
            <a:endParaRPr lang="en-US"/>
          </a:p>
        </p:txBody>
      </p:sp>
      <p:sp>
        <p:nvSpPr>
          <p:cNvPr id="3" name="Footer Placeholder 2">
            <a:extLst>
              <a:ext uri="{FF2B5EF4-FFF2-40B4-BE49-F238E27FC236}">
                <a16:creationId xmlns:a16="http://schemas.microsoft.com/office/drawing/2014/main" id="{F54ABD31-4A00-AA77-B5CD-5AD154DD91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EAD9E7-245E-9BB6-03E8-20DBB6D64116}"/>
              </a:ext>
            </a:extLst>
          </p:cNvPr>
          <p:cNvSpPr>
            <a:spLocks noGrp="1"/>
          </p:cNvSpPr>
          <p:nvPr>
            <p:ph type="sldNum" sz="quarter" idx="12"/>
          </p:nvPr>
        </p:nvSpPr>
        <p:spPr/>
        <p:txBody>
          <a:bodyPr/>
          <a:lstStyle/>
          <a:p>
            <a:fld id="{F2AC6D1C-74D2-403A-85AD-FFE0B64C6D16}" type="slidenum">
              <a:rPr lang="en-US" smtClean="0"/>
              <a:t>‹#›</a:t>
            </a:fld>
            <a:endParaRPr lang="en-US"/>
          </a:p>
        </p:txBody>
      </p:sp>
      <p:pic>
        <p:nvPicPr>
          <p:cNvPr id="5" name="Picture 4" descr="A picture containing grass, toy&#10;&#10;Description automatically generated">
            <a:extLst>
              <a:ext uri="{FF2B5EF4-FFF2-40B4-BE49-F238E27FC236}">
                <a16:creationId xmlns:a16="http://schemas.microsoft.com/office/drawing/2014/main" id="{63821B30-92DF-ACE4-6A72-CB2AEB8984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3528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DB2B5-4D0A-DCB5-9927-1D7EE0D6E5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7735BB-674A-7793-B760-7C03F34257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25A242-C36B-D780-9F6C-EDAAB27721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C8017F-0546-A49A-C469-FE859EBB5B3E}"/>
              </a:ext>
            </a:extLst>
          </p:cNvPr>
          <p:cNvSpPr>
            <a:spLocks noGrp="1"/>
          </p:cNvSpPr>
          <p:nvPr>
            <p:ph type="dt" sz="half" idx="10"/>
          </p:nvPr>
        </p:nvSpPr>
        <p:spPr/>
        <p:txBody>
          <a:bodyPr/>
          <a:lstStyle/>
          <a:p>
            <a:fld id="{1BCA73EA-9665-4DBD-9C59-EFB218C41F28}" type="datetimeFigureOut">
              <a:rPr lang="en-US" smtClean="0"/>
              <a:t>5/8/2025</a:t>
            </a:fld>
            <a:endParaRPr lang="en-US"/>
          </a:p>
        </p:txBody>
      </p:sp>
      <p:sp>
        <p:nvSpPr>
          <p:cNvPr id="6" name="Footer Placeholder 5">
            <a:extLst>
              <a:ext uri="{FF2B5EF4-FFF2-40B4-BE49-F238E27FC236}">
                <a16:creationId xmlns:a16="http://schemas.microsoft.com/office/drawing/2014/main" id="{DE6FADB7-ABA1-7429-AC69-E919D2F98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3C944-175A-560D-27F7-45EC09DE5BB5}"/>
              </a:ext>
            </a:extLst>
          </p:cNvPr>
          <p:cNvSpPr>
            <a:spLocks noGrp="1"/>
          </p:cNvSpPr>
          <p:nvPr>
            <p:ph type="sldNum" sz="quarter" idx="12"/>
          </p:nvPr>
        </p:nvSpPr>
        <p:spPr/>
        <p:txBody>
          <a:bodyPr/>
          <a:lstStyle/>
          <a:p>
            <a:fld id="{F2AC6D1C-74D2-403A-85AD-FFE0B64C6D16}" type="slidenum">
              <a:rPr lang="en-US" smtClean="0"/>
              <a:t>‹#›</a:t>
            </a:fld>
            <a:endParaRPr lang="en-US"/>
          </a:p>
        </p:txBody>
      </p:sp>
      <p:pic>
        <p:nvPicPr>
          <p:cNvPr id="8" name="Picture 7" descr="A screenshot of a video game&#10;&#10;Description automatically generated">
            <a:extLst>
              <a:ext uri="{FF2B5EF4-FFF2-40B4-BE49-F238E27FC236}">
                <a16:creationId xmlns:a16="http://schemas.microsoft.com/office/drawing/2014/main" id="{985046BA-32C1-3443-FE5F-BF38FFCD2F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6" y="-4764"/>
            <a:ext cx="12220575" cy="6862763"/>
          </a:xfrm>
          <a:prstGeom prst="rect">
            <a:avLst/>
          </a:prstGeom>
        </p:spPr>
      </p:pic>
    </p:spTree>
    <p:extLst>
      <p:ext uri="{BB962C8B-B14F-4D97-AF65-F5344CB8AC3E}">
        <p14:creationId xmlns:p14="http://schemas.microsoft.com/office/powerpoint/2010/main" val="401894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A718-9801-4FF1-B2DC-2580FD7C09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A5FE58-008B-54C5-A151-52B81C8171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88CFA1-7AAE-3E68-77F4-C8AD35260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D94340-5EB7-8307-2AAD-9E3011218784}"/>
              </a:ext>
            </a:extLst>
          </p:cNvPr>
          <p:cNvSpPr>
            <a:spLocks noGrp="1"/>
          </p:cNvSpPr>
          <p:nvPr>
            <p:ph type="dt" sz="half" idx="10"/>
          </p:nvPr>
        </p:nvSpPr>
        <p:spPr/>
        <p:txBody>
          <a:bodyPr/>
          <a:lstStyle/>
          <a:p>
            <a:fld id="{1BCA73EA-9665-4DBD-9C59-EFB218C41F28}" type="datetimeFigureOut">
              <a:rPr lang="en-US" smtClean="0"/>
              <a:t>5/8/2025</a:t>
            </a:fld>
            <a:endParaRPr lang="en-US"/>
          </a:p>
        </p:txBody>
      </p:sp>
      <p:sp>
        <p:nvSpPr>
          <p:cNvPr id="6" name="Footer Placeholder 5">
            <a:extLst>
              <a:ext uri="{FF2B5EF4-FFF2-40B4-BE49-F238E27FC236}">
                <a16:creationId xmlns:a16="http://schemas.microsoft.com/office/drawing/2014/main" id="{48203690-9036-8BA5-994D-C928F64E3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975F60-6E8A-DF96-26E7-6E2696F84968}"/>
              </a:ext>
            </a:extLst>
          </p:cNvPr>
          <p:cNvSpPr>
            <a:spLocks noGrp="1"/>
          </p:cNvSpPr>
          <p:nvPr>
            <p:ph type="sldNum" sz="quarter" idx="12"/>
          </p:nvPr>
        </p:nvSpPr>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1901965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B95651-4BA5-3B4C-1E76-25690F906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021DB-8A15-EFCB-B266-3CE9E03B5E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38714-7680-6247-6EA7-F8EA43DC8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13A4A2-1CD3-4600-B857-FEE7D29E5171}" type="datetimeFigureOut">
              <a:rPr lang="en-US" smtClean="0"/>
              <a:t>5/8/2025</a:t>
            </a:fld>
            <a:endParaRPr lang="en-US"/>
          </a:p>
        </p:txBody>
      </p:sp>
      <p:sp>
        <p:nvSpPr>
          <p:cNvPr id="5" name="Footer Placeholder 4">
            <a:extLst>
              <a:ext uri="{FF2B5EF4-FFF2-40B4-BE49-F238E27FC236}">
                <a16:creationId xmlns:a16="http://schemas.microsoft.com/office/drawing/2014/main" id="{CF8E0D2E-9FD2-E839-6DA3-0FC04BFE6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A510DEE-C18F-615A-EB8E-ED639E15BD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708C4D-27CA-4B93-8D22-DE3D0C38B90D}" type="slidenum">
              <a:rPr lang="en-US" smtClean="0"/>
              <a:t>‹#›</a:t>
            </a:fld>
            <a:endParaRPr lang="en-US"/>
          </a:p>
        </p:txBody>
      </p:sp>
    </p:spTree>
    <p:extLst>
      <p:ext uri="{BB962C8B-B14F-4D97-AF65-F5344CB8AC3E}">
        <p14:creationId xmlns:p14="http://schemas.microsoft.com/office/powerpoint/2010/main" val="3691154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A899342B-ED7D-81F1-A405-81D05C3F15EF}"/>
              </a:ext>
            </a:extLst>
          </p:cNvPr>
          <p:cNvSpPr/>
          <p:nvPr/>
        </p:nvSpPr>
        <p:spPr>
          <a:xfrm>
            <a:off x="1472334" y="113403"/>
            <a:ext cx="10139322" cy="5437238"/>
          </a:xfrm>
          <a:prstGeom prst="cloud">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ngineering drawing&#10;&#10;Description automatically generated">
            <a:extLst>
              <a:ext uri="{FF2B5EF4-FFF2-40B4-BE49-F238E27FC236}">
                <a16:creationId xmlns:a16="http://schemas.microsoft.com/office/drawing/2014/main" id="{2E29103C-BB7B-54F9-BAC0-0D348CEDFC1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932" b="92924" l="5957" r="30647">
                        <a14:foregroundMark x1="16388" y1="54509" x2="18976" y2="57218"/>
                        <a14:foregroundMark x1="19353" y1="72422" x2="20485" y2="68864"/>
                        <a14:foregroundMark x1="17332" y1="52932" x2="17439" y2="52932"/>
                        <a14:foregroundMark x1="14367" y1="68864" x2="17251" y2="74565"/>
                        <a14:foregroundMark x1="17251" y1="74565" x2="17251" y2="74565"/>
                        <a14:foregroundMark x1="19057" y1="68864" x2="20863" y2="70279"/>
                        <a14:foregroundMark x1="21267" y1="67287" x2="17332" y2="70724"/>
                        <a14:foregroundMark x1="13423" y1="70441" x2="14555" y2="71290"/>
                        <a14:foregroundMark x1="14744" y1="72018" x2="16577" y2="72422"/>
                        <a14:foregroundMark x1="17143" y1="67004" x2="14852" y2="72867"/>
                        <a14:foregroundMark x1="5957" y1="71735" x2="7601" y2="73878"/>
                        <a14:foregroundMark x1="15526" y1="87909" x2="16954" y2="87909"/>
                        <a14:foregroundMark x1="20404" y1="92924" x2="20404" y2="91347"/>
                      </a14:backgroundRemoval>
                    </a14:imgEffect>
                  </a14:imgLayer>
                </a14:imgProps>
              </a:ext>
              <a:ext uri="{28A0092B-C50C-407E-A947-70E740481C1C}">
                <a14:useLocalDpi xmlns:a14="http://schemas.microsoft.com/office/drawing/2010/main" val="0"/>
              </a:ext>
            </a:extLst>
          </a:blip>
          <a:srcRect l="4268" t="51703" r="66396" b="3260"/>
          <a:stretch/>
        </p:blipFill>
        <p:spPr>
          <a:xfrm>
            <a:off x="-76037" y="2444550"/>
            <a:ext cx="4587117" cy="4695231"/>
          </a:xfrm>
          <a:prstGeom prst="rect">
            <a:avLst/>
          </a:prstGeom>
        </p:spPr>
      </p:pic>
      <p:pic>
        <p:nvPicPr>
          <p:cNvPr id="8" name="Picture 9">
            <a:extLst>
              <a:ext uri="{FF2B5EF4-FFF2-40B4-BE49-F238E27FC236}">
                <a16:creationId xmlns:a16="http://schemas.microsoft.com/office/drawing/2014/main" id="{4AE96405-D030-85A7-9496-E5A154EDD873}"/>
              </a:ext>
            </a:extLst>
          </p:cNvPr>
          <p:cNvPicPr>
            <a:picLocks noChangeAspect="1"/>
          </p:cNvPicPr>
          <p:nvPr/>
        </p:nvPicPr>
        <p:blipFill>
          <a:blip r:embed="rId4"/>
          <a:srcRect/>
          <a:stretch>
            <a:fillRect/>
          </a:stretch>
        </p:blipFill>
        <p:spPr>
          <a:xfrm>
            <a:off x="7843283" y="3926218"/>
            <a:ext cx="3918604" cy="2836089"/>
          </a:xfrm>
          <a:prstGeom prst="rect">
            <a:avLst/>
          </a:prstGeom>
        </p:spPr>
      </p:pic>
      <p:pic>
        <p:nvPicPr>
          <p:cNvPr id="3" name="Picture 2">
            <a:extLst>
              <a:ext uri="{FF2B5EF4-FFF2-40B4-BE49-F238E27FC236}">
                <a16:creationId xmlns:a16="http://schemas.microsoft.com/office/drawing/2014/main" id="{4F81B0E4-9A00-95E1-BF09-B00E5B465FC0}"/>
              </a:ext>
            </a:extLst>
          </p:cNvPr>
          <p:cNvPicPr>
            <a:picLocks noChangeAspect="1"/>
          </p:cNvPicPr>
          <p:nvPr/>
        </p:nvPicPr>
        <p:blipFill>
          <a:blip r:embed="rId5"/>
          <a:stretch>
            <a:fillRect/>
          </a:stretch>
        </p:blipFill>
        <p:spPr>
          <a:xfrm>
            <a:off x="3388447" y="1943298"/>
            <a:ext cx="6712278" cy="2780017"/>
          </a:xfrm>
          <a:prstGeom prst="rect">
            <a:avLst/>
          </a:prstGeom>
        </p:spPr>
      </p:pic>
    </p:spTree>
    <p:extLst>
      <p:ext uri="{BB962C8B-B14F-4D97-AF65-F5344CB8AC3E}">
        <p14:creationId xmlns:p14="http://schemas.microsoft.com/office/powerpoint/2010/main" val="401672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9F4A50-6C4D-4228-388D-A90462D417B7}"/>
              </a:ext>
            </a:extLst>
          </p:cNvPr>
          <p:cNvSpPr txBox="1"/>
          <p:nvPr/>
        </p:nvSpPr>
        <p:spPr>
          <a:xfrm>
            <a:off x="1354727" y="392369"/>
            <a:ext cx="10495767" cy="1446550"/>
          </a:xfrm>
          <a:prstGeom prst="rect">
            <a:avLst/>
          </a:prstGeom>
          <a:noFill/>
        </p:spPr>
        <p:txBody>
          <a:bodyPr wrap="square">
            <a:spAutoFit/>
          </a:bodyPr>
          <a:lstStyle/>
          <a:p>
            <a:pPr lvl="0" algn="just">
              <a:defRPr/>
            </a:pPr>
            <a:r>
              <a:rPr lang="vi-VN" sz="4400" dirty="0">
                <a:solidFill>
                  <a:prstClr val="black"/>
                </a:solidFill>
                <a:cs typeface="Arial" panose="020B0604020202020204" pitchFamily="34" charset="0"/>
              </a:rPr>
              <a:t>Nêu tên các giai đoạn phát triển chính của cây đậu mọc lên từ hạt?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18">
            <a:extLst>
              <a:ext uri="{FF2B5EF4-FFF2-40B4-BE49-F238E27FC236}">
                <a16:creationId xmlns:a16="http://schemas.microsoft.com/office/drawing/2014/main" id="{5B6C0831-0CC1-6C8C-333E-B7265CDD9C93}"/>
              </a:ext>
            </a:extLst>
          </p:cNvPr>
          <p:cNvPicPr>
            <a:picLocks noChangeAspect="1"/>
          </p:cNvPicPr>
          <p:nvPr/>
        </p:nvPicPr>
        <p:blipFill>
          <a:blip r:embed="rId2"/>
          <a:srcRect/>
          <a:stretch>
            <a:fillRect/>
          </a:stretch>
        </p:blipFill>
        <p:spPr>
          <a:xfrm>
            <a:off x="-6301" y="151723"/>
            <a:ext cx="1416761" cy="1789594"/>
          </a:xfrm>
          <a:prstGeom prst="rect">
            <a:avLst/>
          </a:prstGeom>
        </p:spPr>
      </p:pic>
      <p:sp>
        <p:nvSpPr>
          <p:cNvPr id="6" name="TextBox 5">
            <a:extLst>
              <a:ext uri="{FF2B5EF4-FFF2-40B4-BE49-F238E27FC236}">
                <a16:creationId xmlns:a16="http://schemas.microsoft.com/office/drawing/2014/main" id="{C846076E-1F44-7F57-6019-EEA790B40D50}"/>
              </a:ext>
            </a:extLst>
          </p:cNvPr>
          <p:cNvSpPr txBox="1"/>
          <p:nvPr/>
        </p:nvSpPr>
        <p:spPr>
          <a:xfrm>
            <a:off x="187551" y="4065087"/>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Các giai đoạn phát triển chính của cây đậu là: nảy mầm; cây con; cây trưởng thành.</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7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86F3A078-A589-A915-AF0E-072D38E4B62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41226" y="2241755"/>
            <a:ext cx="3219831" cy="4616245"/>
          </a:xfrm>
          <a:prstGeom prst="rect">
            <a:avLst/>
          </a:prstGeom>
        </p:spPr>
      </p:pic>
      <p:pic>
        <p:nvPicPr>
          <p:cNvPr id="5" name="Picture 20">
            <a:extLst>
              <a:ext uri="{FF2B5EF4-FFF2-40B4-BE49-F238E27FC236}">
                <a16:creationId xmlns:a16="http://schemas.microsoft.com/office/drawing/2014/main" id="{C6F5D2D1-0BDF-CB1B-9889-9CA2716FB7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36026" y="3891391"/>
            <a:ext cx="4354656" cy="2966609"/>
          </a:xfrm>
          <a:prstGeom prst="rect">
            <a:avLst/>
          </a:prstGeom>
        </p:spPr>
      </p:pic>
      <p:sp>
        <p:nvSpPr>
          <p:cNvPr id="6" name="TextBox 5">
            <a:extLst>
              <a:ext uri="{FF2B5EF4-FFF2-40B4-BE49-F238E27FC236}">
                <a16:creationId xmlns:a16="http://schemas.microsoft.com/office/drawing/2014/main" id="{B5891AAA-C987-F021-4E72-8A847B00767E}"/>
              </a:ext>
            </a:extLst>
          </p:cNvPr>
          <p:cNvSpPr txBox="1"/>
          <p:nvPr/>
        </p:nvSpPr>
        <p:spPr>
          <a:xfrm>
            <a:off x="2959510" y="810594"/>
            <a:ext cx="5219895" cy="2862322"/>
          </a:xfrm>
          <a:prstGeom prst="rect">
            <a:avLst/>
          </a:prstGeom>
          <a:noFill/>
        </p:spPr>
        <p:txBody>
          <a:bodyPr wrap="square" rtlCol="0">
            <a:spAutoFit/>
          </a:bodyPr>
          <a:lstStyle/>
          <a:p>
            <a:pPr algn="ctr"/>
            <a:r>
              <a:rPr lang="en-US" sz="3600">
                <a:solidFill>
                  <a:schemeClr val="accent1">
                    <a:lumMod val="50000"/>
                  </a:schemeClr>
                </a:solidFill>
                <a:latin typeface="UTM Duepuntozero" panose="02040603050506020204" pitchFamily="18" charset="0"/>
              </a:rPr>
              <a:t>Chúc mừng các bạn nhỏ đã hoàn thành xong thử thách của ngày hôm nay!</a:t>
            </a:r>
          </a:p>
          <a:p>
            <a:pPr algn="ctr"/>
            <a:r>
              <a:rPr lang="en-US" sz="3600">
                <a:solidFill>
                  <a:schemeClr val="accent1">
                    <a:lumMod val="50000"/>
                  </a:schemeClr>
                </a:solidFill>
                <a:latin typeface="UTM Duepuntozero" panose="02040603050506020204" pitchFamily="18" charset="0"/>
              </a:rPr>
              <a:t>Cảm ơn các bạn đã giúp mình thu hoạch cà rốt nhé!</a:t>
            </a:r>
          </a:p>
        </p:txBody>
      </p:sp>
    </p:spTree>
    <p:extLst>
      <p:ext uri="{BB962C8B-B14F-4D97-AF65-F5344CB8AC3E}">
        <p14:creationId xmlns:p14="http://schemas.microsoft.com/office/powerpoint/2010/main" val="315555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B41C7C-4F86-B680-5AA8-AC648FE00608}"/>
              </a:ext>
            </a:extLst>
          </p:cNvPr>
          <p:cNvPicPr>
            <a:picLocks noChangeAspect="1"/>
          </p:cNvPicPr>
          <p:nvPr/>
        </p:nvPicPr>
        <p:blipFill>
          <a:blip r:embed="rId2"/>
          <a:stretch>
            <a:fillRect/>
          </a:stretch>
        </p:blipFill>
        <p:spPr>
          <a:xfrm>
            <a:off x="3388447" y="1943298"/>
            <a:ext cx="6712278" cy="2780017"/>
          </a:xfrm>
          <a:prstGeom prst="rect">
            <a:avLst/>
          </a:prstGeom>
        </p:spPr>
      </p:pic>
    </p:spTree>
    <p:extLst>
      <p:ext uri="{BB962C8B-B14F-4D97-AF65-F5344CB8AC3E}">
        <p14:creationId xmlns:p14="http://schemas.microsoft.com/office/powerpoint/2010/main" val="26361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31091C-3689-6F77-0ADB-CF73F64573C6}"/>
              </a:ext>
            </a:extLst>
          </p:cNvPr>
          <p:cNvSpPr txBox="1"/>
          <p:nvPr/>
        </p:nvSpPr>
        <p:spPr>
          <a:xfrm>
            <a:off x="1331635" y="850489"/>
            <a:ext cx="10495767" cy="1754326"/>
          </a:xfrm>
          <a:prstGeom prst="rect">
            <a:avLst/>
          </a:prstGeom>
          <a:noFill/>
        </p:spPr>
        <p:txBody>
          <a:bodyPr wrap="square">
            <a:spAutoFit/>
          </a:bodyPr>
          <a:lstStyle/>
          <a:p>
            <a:pPr algn="ctr"/>
            <a:r>
              <a:rPr lang="vi-VN" sz="5400" dirty="0">
                <a:cs typeface="Arial" panose="020B0604020202020204" pitchFamily="34" charset="0"/>
              </a:rPr>
              <a:t>Hãy nêu một số hiện tượng xói mòn đất.</a:t>
            </a:r>
            <a:endParaRPr lang="en-US" sz="5400"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8FFE3ACA-5996-35B6-3A49-D5243FD44B03}"/>
              </a:ext>
            </a:extLst>
          </p:cNvPr>
          <p:cNvSpPr/>
          <p:nvPr/>
        </p:nvSpPr>
        <p:spPr>
          <a:xfrm>
            <a:off x="2115879" y="3368888"/>
            <a:ext cx="8548577" cy="24577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FF00FF"/>
                </a:solidFill>
                <a:cs typeface="Arial" panose="020B0604020202020204" pitchFamily="34" charset="0"/>
              </a:rPr>
              <a:t>+ Xói mòn do nước chảy.</a:t>
            </a:r>
          </a:p>
          <a:p>
            <a:pPr algn="just"/>
            <a:r>
              <a:rPr lang="vi-VN" sz="3600">
                <a:solidFill>
                  <a:srgbClr val="FF00FF"/>
                </a:solidFill>
                <a:cs typeface="Arial" panose="020B0604020202020204" pitchFamily="34" charset="0"/>
              </a:rPr>
              <a:t>+ Xói mòn do độ dốc của ở đất.</a:t>
            </a:r>
          </a:p>
          <a:p>
            <a:pPr algn="just"/>
            <a:r>
              <a:rPr lang="vi-VN" sz="3600">
                <a:solidFill>
                  <a:srgbClr val="FF00FF"/>
                </a:solidFill>
                <a:cs typeface="Arial" panose="020B0604020202020204" pitchFamily="34" charset="0"/>
              </a:rPr>
              <a:t>+ Xói mòn do gió</a:t>
            </a:r>
          </a:p>
          <a:p>
            <a:pPr algn="just"/>
            <a:r>
              <a:rPr lang="vi-VN" sz="3600">
                <a:solidFill>
                  <a:srgbClr val="FF00FF"/>
                </a:solidFill>
                <a:cs typeface="Arial" panose="020B0604020202020204" pitchFamily="34" charset="0"/>
              </a:rPr>
              <a:t>+ Xói mòn do con người chặt phá rừng.</a:t>
            </a:r>
            <a:endParaRPr lang="vi-VN" sz="3600" dirty="0">
              <a:solidFill>
                <a:srgbClr val="FF00FF"/>
              </a:solidFill>
              <a:cs typeface="Arial" panose="020B0604020202020204" pitchFamily="34" charset="0"/>
            </a:endParaRPr>
          </a:p>
        </p:txBody>
      </p:sp>
    </p:spTree>
    <p:extLst>
      <p:ext uri="{BB962C8B-B14F-4D97-AF65-F5344CB8AC3E}">
        <p14:creationId xmlns:p14="http://schemas.microsoft.com/office/powerpoint/2010/main" val="221829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331236-4DDC-8EB0-7459-E428E2E55151}"/>
              </a:ext>
            </a:extLst>
          </p:cNvPr>
          <p:cNvSpPr txBox="1"/>
          <p:nvPr/>
        </p:nvSpPr>
        <p:spPr>
          <a:xfrm>
            <a:off x="1284338" y="818900"/>
            <a:ext cx="10495767" cy="1754326"/>
          </a:xfrm>
          <a:prstGeom prst="rect">
            <a:avLst/>
          </a:prstGeom>
          <a:noFill/>
        </p:spPr>
        <p:txBody>
          <a:bodyPr wrap="square">
            <a:spAutoFit/>
          </a:bodyPr>
          <a:lstStyle/>
          <a:p>
            <a:pPr lvl="0" algn="ctr">
              <a:defRPr/>
            </a:pPr>
            <a:r>
              <a:rPr lang="vi-VN" sz="5400" dirty="0">
                <a:solidFill>
                  <a:prstClr val="black"/>
                </a:solidFill>
                <a:latin typeface="Calibri" panose="020F0502020204030204" pitchFamily="34" charset="0"/>
                <a:cs typeface="Calibri" panose="020F0502020204030204" pitchFamily="34" charset="0"/>
              </a:rPr>
              <a:t>Dựa vào đâu để phân biện được hỗ</a:t>
            </a:r>
            <a:r>
              <a:rPr lang="en-US" sz="5400" dirty="0">
                <a:solidFill>
                  <a:prstClr val="black"/>
                </a:solidFill>
                <a:latin typeface="Calibri" panose="020F0502020204030204" pitchFamily="34" charset="0"/>
                <a:cs typeface="Calibri" panose="020F0502020204030204" pitchFamily="34" charset="0"/>
              </a:rPr>
              <a:t>n</a:t>
            </a:r>
            <a:r>
              <a:rPr lang="vi-VN"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hợp</a:t>
            </a:r>
            <a:r>
              <a:rPr lang="vi-VN" sz="5400" dirty="0">
                <a:solidFill>
                  <a:prstClr val="black"/>
                </a:solidFill>
                <a:latin typeface="Calibri" panose="020F0502020204030204" pitchFamily="34" charset="0"/>
                <a:cs typeface="Calibri" panose="020F0502020204030204" pitchFamily="34" charset="0"/>
              </a:rPr>
              <a:t> hay dung dịch?</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11">
            <a:extLst>
              <a:ext uri="{FF2B5EF4-FFF2-40B4-BE49-F238E27FC236}">
                <a16:creationId xmlns:a16="http://schemas.microsoft.com/office/drawing/2014/main" id="{697EB755-923F-6FC9-5C1A-D91E8A0778B1}"/>
              </a:ext>
            </a:extLst>
          </p:cNvPr>
          <p:cNvPicPr>
            <a:picLocks noChangeAspect="1"/>
          </p:cNvPicPr>
          <p:nvPr/>
        </p:nvPicPr>
        <p:blipFill>
          <a:blip r:embed="rId2"/>
          <a:srcRect/>
          <a:stretch>
            <a:fillRect/>
          </a:stretch>
        </p:blipFill>
        <p:spPr>
          <a:xfrm>
            <a:off x="-38411" y="471947"/>
            <a:ext cx="1322749" cy="2000377"/>
          </a:xfrm>
          <a:prstGeom prst="rect">
            <a:avLst/>
          </a:prstGeom>
        </p:spPr>
      </p:pic>
      <p:sp>
        <p:nvSpPr>
          <p:cNvPr id="6" name="TextBox 5">
            <a:extLst>
              <a:ext uri="{FF2B5EF4-FFF2-40B4-BE49-F238E27FC236}">
                <a16:creationId xmlns:a16="http://schemas.microsoft.com/office/drawing/2014/main" id="{C080CBBC-C89A-C4AE-A554-EA318049399D}"/>
              </a:ext>
            </a:extLst>
          </p:cNvPr>
          <p:cNvSpPr txBox="1"/>
          <p:nvPr/>
        </p:nvSpPr>
        <p:spPr>
          <a:xfrm>
            <a:off x="347040" y="3809906"/>
            <a:ext cx="11196780" cy="2123658"/>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Hỗn hợp hay dung dịch được phân biệt dựa vào độ hòa tan và phân bố đều của các chất trong đó</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83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47A0A7-C5D7-638E-A4E8-2AE49626C857}"/>
              </a:ext>
            </a:extLst>
          </p:cNvPr>
          <p:cNvSpPr txBox="1"/>
          <p:nvPr/>
        </p:nvSpPr>
        <p:spPr>
          <a:xfrm>
            <a:off x="1284338" y="818900"/>
            <a:ext cx="10495767" cy="1446550"/>
          </a:xfrm>
          <a:prstGeom prst="rect">
            <a:avLst/>
          </a:prstGeom>
          <a:noFill/>
        </p:spPr>
        <p:txBody>
          <a:bodyPr wrap="square">
            <a:spAutoFit/>
          </a:bodyPr>
          <a:lstStyle/>
          <a:p>
            <a:pPr lvl="0" algn="ctr">
              <a:defRPr/>
            </a:pPr>
            <a:r>
              <a:rPr lang="vi-VN" sz="4400" dirty="0">
                <a:solidFill>
                  <a:prstClr val="black"/>
                </a:solidFill>
                <a:cs typeface="Arial" panose="020B0604020202020204" pitchFamily="34" charset="0"/>
              </a:rPr>
              <a:t>Vì sao người ta sử dụng cồn là thành phần chính trong nước rửa tay khô?</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13">
            <a:extLst>
              <a:ext uri="{FF2B5EF4-FFF2-40B4-BE49-F238E27FC236}">
                <a16:creationId xmlns:a16="http://schemas.microsoft.com/office/drawing/2014/main" id="{3BC67DDC-F14B-BA27-B3AE-D8810DECE86D}"/>
              </a:ext>
            </a:extLst>
          </p:cNvPr>
          <p:cNvPicPr>
            <a:picLocks noChangeAspect="1"/>
          </p:cNvPicPr>
          <p:nvPr/>
        </p:nvPicPr>
        <p:blipFill>
          <a:blip r:embed="rId2"/>
          <a:srcRect/>
          <a:stretch>
            <a:fillRect/>
          </a:stretch>
        </p:blipFill>
        <p:spPr>
          <a:xfrm>
            <a:off x="144343" y="594246"/>
            <a:ext cx="1456199" cy="1978980"/>
          </a:xfrm>
          <a:prstGeom prst="rect">
            <a:avLst/>
          </a:prstGeom>
        </p:spPr>
      </p:pic>
      <p:sp>
        <p:nvSpPr>
          <p:cNvPr id="6" name="TextBox 5">
            <a:extLst>
              <a:ext uri="{FF2B5EF4-FFF2-40B4-BE49-F238E27FC236}">
                <a16:creationId xmlns:a16="http://schemas.microsoft.com/office/drawing/2014/main" id="{47E23BC0-0859-B8AA-BE5D-61D5CCDF91F3}"/>
              </a:ext>
            </a:extLst>
          </p:cNvPr>
          <p:cNvSpPr txBox="1"/>
          <p:nvPr/>
        </p:nvSpPr>
        <p:spPr>
          <a:xfrm>
            <a:off x="304510" y="3937497"/>
            <a:ext cx="11196780" cy="1800493"/>
          </a:xfrm>
          <a:prstGeom prst="rect">
            <a:avLst/>
          </a:prstGeom>
          <a:noFill/>
        </p:spPr>
        <p:txBody>
          <a:bodyPr wrap="square">
            <a:spAutoFit/>
          </a:bodyPr>
          <a:lstStyle/>
          <a:p>
            <a:pPr lvl="0" algn="just">
              <a:defRPr/>
            </a:pPr>
            <a:r>
              <a:rPr lang="vi-VN" sz="3700" dirty="0">
                <a:solidFill>
                  <a:srgbClr val="FF0000"/>
                </a:solidFill>
                <a:cs typeface="Arial" panose="020B0604020202020204" pitchFamily="34" charset="0"/>
              </a:rPr>
              <a:t>Cồn là chất lỏng dễ bay hơi nên nhanh chóng chuyển từ trạng thái lỏng sang trạng thái khí. Vì vậy, tay sẽ nhanh khô khi sử dụng nước rửa tay khô. </a:t>
            </a:r>
            <a:endParaRPr kumimoji="0" lang="en-US" sz="37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11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C7ADAA-A30E-D529-C489-F1EB8B8099B1}"/>
              </a:ext>
            </a:extLst>
          </p:cNvPr>
          <p:cNvSpPr txBox="1"/>
          <p:nvPr/>
        </p:nvSpPr>
        <p:spPr>
          <a:xfrm>
            <a:off x="1284338" y="818900"/>
            <a:ext cx="10495767" cy="1446550"/>
          </a:xfrm>
          <a:prstGeom prst="rect">
            <a:avLst/>
          </a:prstGeom>
          <a:noFill/>
        </p:spPr>
        <p:txBody>
          <a:bodyPr wrap="square">
            <a:spAutoFit/>
          </a:bodyPr>
          <a:lstStyle/>
          <a:p>
            <a:pPr lvl="0" algn="just">
              <a:defRPr/>
            </a:pPr>
            <a:r>
              <a:rPr lang="vi-VN" sz="4400" dirty="0">
                <a:solidFill>
                  <a:prstClr val="black"/>
                </a:solidFill>
                <a:cs typeface="Arial" panose="020B0604020202020204" pitchFamily="34" charset="0"/>
              </a:rPr>
              <a:t>Đi chân trần, cắm dây ở quạt vào ổ điện khi dây điện bị hở sẽ gây nguy hiểm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14">
            <a:extLst>
              <a:ext uri="{FF2B5EF4-FFF2-40B4-BE49-F238E27FC236}">
                <a16:creationId xmlns:a16="http://schemas.microsoft.com/office/drawing/2014/main" id="{CB8FCC13-FCE9-B1CB-514B-952B5292ED43}"/>
              </a:ext>
            </a:extLst>
          </p:cNvPr>
          <p:cNvPicPr>
            <a:picLocks noChangeAspect="1"/>
          </p:cNvPicPr>
          <p:nvPr/>
        </p:nvPicPr>
        <p:blipFill>
          <a:blip r:embed="rId2"/>
          <a:srcRect/>
          <a:stretch>
            <a:fillRect/>
          </a:stretch>
        </p:blipFill>
        <p:spPr>
          <a:xfrm>
            <a:off x="88491" y="668592"/>
            <a:ext cx="1366684" cy="1704804"/>
          </a:xfrm>
          <a:prstGeom prst="rect">
            <a:avLst/>
          </a:prstGeom>
        </p:spPr>
      </p:pic>
      <p:sp>
        <p:nvSpPr>
          <p:cNvPr id="6" name="TextBox 5">
            <a:extLst>
              <a:ext uri="{FF2B5EF4-FFF2-40B4-BE49-F238E27FC236}">
                <a16:creationId xmlns:a16="http://schemas.microsoft.com/office/drawing/2014/main" id="{17164AF2-CA2F-36DA-1BFC-B41B8F5819E4}"/>
              </a:ext>
            </a:extLst>
          </p:cNvPr>
          <p:cNvSpPr txBox="1"/>
          <p:nvPr/>
        </p:nvSpPr>
        <p:spPr>
          <a:xfrm>
            <a:off x="293877" y="4128883"/>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Đi chân trần, cắm dây ở quạt vào ổ điện khi dây điện bị hở sẽ dễ bị điện giật.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02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C30B47-1C88-68E8-9254-740574B5CA31}"/>
              </a:ext>
            </a:extLst>
          </p:cNvPr>
          <p:cNvSpPr txBox="1"/>
          <p:nvPr/>
        </p:nvSpPr>
        <p:spPr>
          <a:xfrm>
            <a:off x="1284338" y="818900"/>
            <a:ext cx="10495767" cy="1754326"/>
          </a:xfrm>
          <a:prstGeom prst="rect">
            <a:avLst/>
          </a:prstGeom>
          <a:noFill/>
        </p:spPr>
        <p:txBody>
          <a:bodyPr wrap="square">
            <a:spAutoFit/>
          </a:bodyPr>
          <a:lstStyle/>
          <a:p>
            <a:pPr lvl="0" algn="ctr">
              <a:defRPr/>
            </a:pPr>
            <a:r>
              <a:rPr lang="it-IT" sz="5400" dirty="0">
                <a:solidFill>
                  <a:prstClr val="black"/>
                </a:solidFill>
                <a:latin typeface="Arial" panose="020B0604020202020204" pitchFamily="34" charset="0"/>
                <a:cs typeface="Arial" panose="020B0604020202020204" pitchFamily="34" charset="0"/>
              </a:rPr>
              <a:t>Sử dụng điện thoại khi đang cắm sạc điện dễ gây ra nguy hiểm gì?</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15">
            <a:extLst>
              <a:ext uri="{FF2B5EF4-FFF2-40B4-BE49-F238E27FC236}">
                <a16:creationId xmlns:a16="http://schemas.microsoft.com/office/drawing/2014/main" id="{0943D107-6A1C-ECF8-448B-DA76C767D73E}"/>
              </a:ext>
            </a:extLst>
          </p:cNvPr>
          <p:cNvPicPr>
            <a:picLocks noChangeAspect="1"/>
          </p:cNvPicPr>
          <p:nvPr/>
        </p:nvPicPr>
        <p:blipFill>
          <a:blip r:embed="rId2"/>
          <a:srcRect/>
          <a:stretch>
            <a:fillRect/>
          </a:stretch>
        </p:blipFill>
        <p:spPr>
          <a:xfrm>
            <a:off x="153717" y="537710"/>
            <a:ext cx="1203133" cy="2120059"/>
          </a:xfrm>
          <a:prstGeom prst="rect">
            <a:avLst/>
          </a:prstGeom>
        </p:spPr>
      </p:pic>
      <p:sp>
        <p:nvSpPr>
          <p:cNvPr id="6" name="TextBox 5">
            <a:extLst>
              <a:ext uri="{FF2B5EF4-FFF2-40B4-BE49-F238E27FC236}">
                <a16:creationId xmlns:a16="http://schemas.microsoft.com/office/drawing/2014/main" id="{6699BB9F-8E7F-2670-1167-7952F14FCC88}"/>
              </a:ext>
            </a:extLst>
          </p:cNvPr>
          <p:cNvSpPr txBox="1"/>
          <p:nvPr/>
        </p:nvSpPr>
        <p:spPr>
          <a:xfrm>
            <a:off x="293877" y="4128883"/>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Sử dụng điện thoại khi đang cắm sạc điện dễ gây ra chập điện, nổ điện thoại</a:t>
            </a:r>
            <a:r>
              <a:rPr lang="en-US" sz="4400" dirty="0">
                <a:solidFill>
                  <a:srgbClr val="FF0000"/>
                </a:solidFill>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685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687E0A-8128-1A44-FE32-B6AF5BE08D99}"/>
              </a:ext>
            </a:extLst>
          </p:cNvPr>
          <p:cNvSpPr txBox="1"/>
          <p:nvPr/>
        </p:nvSpPr>
        <p:spPr>
          <a:xfrm>
            <a:off x="1284338" y="818900"/>
            <a:ext cx="10495767" cy="1754326"/>
          </a:xfrm>
          <a:prstGeom prst="rect">
            <a:avLst/>
          </a:prstGeom>
          <a:noFill/>
        </p:spPr>
        <p:txBody>
          <a:bodyPr wrap="square">
            <a:spAutoFit/>
          </a:bodyPr>
          <a:lstStyle/>
          <a:p>
            <a:pPr lvl="0" algn="ctr">
              <a:defRPr/>
            </a:pPr>
            <a:r>
              <a:rPr lang="vi-VN" sz="5400" dirty="0">
                <a:solidFill>
                  <a:prstClr val="black"/>
                </a:solidFill>
                <a:cs typeface="Arial" panose="020B0604020202020204" pitchFamily="34" charset="0"/>
              </a:rPr>
              <a:t>Thuyền buồm sử dụng năng lượng nào để di chuyển?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16">
            <a:extLst>
              <a:ext uri="{FF2B5EF4-FFF2-40B4-BE49-F238E27FC236}">
                <a16:creationId xmlns:a16="http://schemas.microsoft.com/office/drawing/2014/main" id="{AD074A88-F691-D40F-1528-F81E729D57ED}"/>
              </a:ext>
            </a:extLst>
          </p:cNvPr>
          <p:cNvPicPr>
            <a:picLocks noChangeAspect="1"/>
          </p:cNvPicPr>
          <p:nvPr/>
        </p:nvPicPr>
        <p:blipFill>
          <a:blip r:embed="rId2"/>
          <a:srcRect/>
          <a:stretch>
            <a:fillRect/>
          </a:stretch>
        </p:blipFill>
        <p:spPr>
          <a:xfrm>
            <a:off x="411895" y="591786"/>
            <a:ext cx="1416905" cy="1995642"/>
          </a:xfrm>
          <a:prstGeom prst="rect">
            <a:avLst/>
          </a:prstGeom>
        </p:spPr>
      </p:pic>
      <p:sp>
        <p:nvSpPr>
          <p:cNvPr id="6" name="TextBox 5">
            <a:extLst>
              <a:ext uri="{FF2B5EF4-FFF2-40B4-BE49-F238E27FC236}">
                <a16:creationId xmlns:a16="http://schemas.microsoft.com/office/drawing/2014/main" id="{C5ECCFC4-30E1-2E20-13B2-69514CF2D9D1}"/>
              </a:ext>
            </a:extLst>
          </p:cNvPr>
          <p:cNvSpPr txBox="1"/>
          <p:nvPr/>
        </p:nvSpPr>
        <p:spPr>
          <a:xfrm>
            <a:off x="293877" y="4128883"/>
            <a:ext cx="11196780" cy="1754326"/>
          </a:xfrm>
          <a:prstGeom prst="rect">
            <a:avLst/>
          </a:prstGeom>
          <a:noFill/>
        </p:spPr>
        <p:txBody>
          <a:bodyPr wrap="square">
            <a:spAutoFit/>
          </a:bodyPr>
          <a:lstStyle/>
          <a:p>
            <a:pPr lvl="0" algn="just">
              <a:defRPr/>
            </a:pPr>
            <a:r>
              <a:rPr lang="vi-VN" sz="5400" dirty="0">
                <a:solidFill>
                  <a:srgbClr val="FF0000"/>
                </a:solidFill>
                <a:cs typeface="Arial" panose="020B0604020202020204" pitchFamily="34" charset="0"/>
              </a:rPr>
              <a:t>Thuyền buồm sử dụng sức gió để di chuyển.</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93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25AD2AE9-1EA9-B5F4-B64B-2876A1928199}"/>
              </a:ext>
            </a:extLst>
          </p:cNvPr>
          <p:cNvPicPr>
            <a:picLocks noChangeAspect="1"/>
          </p:cNvPicPr>
          <p:nvPr/>
        </p:nvPicPr>
        <p:blipFill>
          <a:blip r:embed="rId2"/>
          <a:srcRect/>
          <a:stretch>
            <a:fillRect/>
          </a:stretch>
        </p:blipFill>
        <p:spPr>
          <a:xfrm>
            <a:off x="206428" y="580043"/>
            <a:ext cx="1077910" cy="2035393"/>
          </a:xfrm>
          <a:prstGeom prst="rect">
            <a:avLst/>
          </a:prstGeom>
        </p:spPr>
      </p:pic>
      <p:sp>
        <p:nvSpPr>
          <p:cNvPr id="5" name="TextBox 4">
            <a:extLst>
              <a:ext uri="{FF2B5EF4-FFF2-40B4-BE49-F238E27FC236}">
                <a16:creationId xmlns:a16="http://schemas.microsoft.com/office/drawing/2014/main" id="{D0AD1699-3123-77B4-1C44-EB2A2E4F762E}"/>
              </a:ext>
            </a:extLst>
          </p:cNvPr>
          <p:cNvSpPr txBox="1"/>
          <p:nvPr/>
        </p:nvSpPr>
        <p:spPr>
          <a:xfrm>
            <a:off x="1284338" y="818900"/>
            <a:ext cx="10495767" cy="1938992"/>
          </a:xfrm>
          <a:prstGeom prst="rect">
            <a:avLst/>
          </a:prstGeom>
          <a:noFill/>
        </p:spPr>
        <p:txBody>
          <a:bodyPr wrap="square">
            <a:spAutoFit/>
          </a:bodyPr>
          <a:lstStyle/>
          <a:p>
            <a:pPr lvl="0" algn="ctr">
              <a:defRPr/>
            </a:pPr>
            <a:r>
              <a:rPr lang="vi-VN" sz="6000" dirty="0">
                <a:solidFill>
                  <a:prstClr val="black"/>
                </a:solidFill>
                <a:cs typeface="Arial" panose="020B0604020202020204" pitchFamily="34" charset="0"/>
              </a:rPr>
              <a:t>Hạt thường gồm những bộ phận nào?</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60F4BAF-0F62-2E8F-C6E3-51716A89B097}"/>
              </a:ext>
            </a:extLst>
          </p:cNvPr>
          <p:cNvSpPr txBox="1"/>
          <p:nvPr/>
        </p:nvSpPr>
        <p:spPr>
          <a:xfrm>
            <a:off x="293877" y="4128883"/>
            <a:ext cx="11196780" cy="1754326"/>
          </a:xfrm>
          <a:prstGeom prst="rect">
            <a:avLst/>
          </a:prstGeom>
          <a:noFill/>
        </p:spPr>
        <p:txBody>
          <a:bodyPr wrap="square">
            <a:spAutoFit/>
          </a:bodyPr>
          <a:lstStyle/>
          <a:p>
            <a:pPr lvl="0" algn="just">
              <a:defRPr/>
            </a:pPr>
            <a:r>
              <a:rPr lang="vi-VN" sz="5400" dirty="0">
                <a:solidFill>
                  <a:srgbClr val="FF0000"/>
                </a:solidFill>
                <a:cs typeface="Arial" panose="020B0604020202020204" pitchFamily="34" charset="0"/>
              </a:rPr>
              <a:t>Hạt thường gồm vỏ hạt, chất dinh dưỡng dự trữ và phôi (mầm cây).</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45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186</TotalTime>
  <Words>321</Words>
  <Application>Microsoft Office PowerPoint</Application>
  <PresentationFormat>Widescreen</PresentationFormat>
  <Paragraphs>21</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Aptos Display</vt:lpstr>
      <vt:lpstr>Arial</vt:lpstr>
      <vt:lpstr>Calibri</vt:lpstr>
      <vt:lpstr>UTM Duepuntozero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 10</cp:lastModifiedBy>
  <cp:revision>13</cp:revision>
  <dcterms:created xsi:type="dcterms:W3CDTF">2022-11-05T17:41:03Z</dcterms:created>
  <dcterms:modified xsi:type="dcterms:W3CDTF">2025-05-08T07:57:37Z</dcterms:modified>
  <cp:category>9Slide.vn</cp:category>
</cp:coreProperties>
</file>