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slideLayouts/slideLayout5.xml" ContentType="application/vnd.openxmlformats-officedocument.presentationml.slideLayout+xml"/>
  <Override PartName="/ppt/theme/theme3.xml" ContentType="application/vnd.openxmlformats-officedocument.theme+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4.xml" ContentType="application/vnd.openxmlformats-officedocument.theme+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2" r:id="rId1"/>
    <p:sldMasterId id="2147483702" r:id="rId2"/>
    <p:sldMasterId id="2147483704" r:id="rId3"/>
    <p:sldMasterId id="2147483761" r:id="rId4"/>
    <p:sldMasterId id="2147483888" r:id="rId5"/>
  </p:sldMasterIdLst>
  <p:notesMasterIdLst>
    <p:notesMasterId r:id="rId32"/>
  </p:notesMasterIdLst>
  <p:sldIdLst>
    <p:sldId id="2694" r:id="rId6"/>
    <p:sldId id="256" r:id="rId7"/>
    <p:sldId id="2660" r:id="rId8"/>
    <p:sldId id="2661" r:id="rId9"/>
    <p:sldId id="2662" r:id="rId10"/>
    <p:sldId id="2693" r:id="rId11"/>
    <p:sldId id="2664" r:id="rId12"/>
    <p:sldId id="2665" r:id="rId13"/>
    <p:sldId id="2666" r:id="rId14"/>
    <p:sldId id="2667" r:id="rId15"/>
    <p:sldId id="2670" r:id="rId16"/>
    <p:sldId id="2671" r:id="rId17"/>
    <p:sldId id="2672" r:id="rId18"/>
    <p:sldId id="2673" r:id="rId19"/>
    <p:sldId id="2674" r:id="rId20"/>
    <p:sldId id="2675" r:id="rId21"/>
    <p:sldId id="2676" r:id="rId22"/>
    <p:sldId id="2677" r:id="rId23"/>
    <p:sldId id="2678" r:id="rId24"/>
    <p:sldId id="2679" r:id="rId25"/>
    <p:sldId id="2680" r:id="rId26"/>
    <p:sldId id="2681" r:id="rId27"/>
    <p:sldId id="2683" r:id="rId28"/>
    <p:sldId id="2685" r:id="rId29"/>
    <p:sldId id="2686" r:id="rId30"/>
    <p:sldId id="2690" r:id="rId31"/>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04E23"/>
    <a:srgbClr val="E820A1"/>
    <a:srgbClr val="3E830E"/>
    <a:srgbClr val="66A117"/>
    <a:srgbClr val="FDD35C"/>
    <a:srgbClr val="FFFBD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014" autoAdjust="0"/>
    <p:restoredTop sz="93124" autoAdjust="0"/>
  </p:normalViewPr>
  <p:slideViewPr>
    <p:cSldViewPr snapToGrid="0">
      <p:cViewPr varScale="1">
        <p:scale>
          <a:sx n="61" d="100"/>
          <a:sy n="61" d="100"/>
        </p:scale>
        <p:origin x="264" y="42"/>
      </p:cViewPr>
      <p:guideLst>
        <p:guide orient="horz" pos="2160"/>
        <p:guide pos="3840"/>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 Type="http://schemas.openxmlformats.org/officeDocument/2006/relationships/slideMaster" Target="slideMasters/slideMaster3.xml"/><Relationship Id="rId21" Type="http://schemas.openxmlformats.org/officeDocument/2006/relationships/slide" Target="slides/slide16.xml"/><Relationship Id="rId34" Type="http://schemas.openxmlformats.org/officeDocument/2006/relationships/viewProps" Target="viewProp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1" Type="http://schemas.openxmlformats.org/officeDocument/2006/relationships/slideMaster" Target="slideMasters/slideMaster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notesMaster" Target="notesMasters/notesMaster1.xml"/><Relationship Id="rId5" Type="http://schemas.openxmlformats.org/officeDocument/2006/relationships/slideMaster" Target="slideMasters/slideMaster5.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tableStyles" Target="tableStyles.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theme" Target="theme/theme1.xml"/><Relationship Id="rId8" Type="http://schemas.openxmlformats.org/officeDocument/2006/relationships/slide" Target="slides/slide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9A9166B-2D24-437E-9344-CD4E0C808C75}" type="datetimeFigureOut">
              <a:rPr lang="en-US" smtClean="0"/>
              <a:t>5/6/2025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5ECF9AA-115D-45F1-BB4A-39E68A154C63}" type="slidenum">
              <a:rPr lang="en-US" smtClean="0"/>
              <a:t>‹#›</a:t>
            </a:fld>
            <a:endParaRPr lang="en-US"/>
          </a:p>
        </p:txBody>
      </p:sp>
    </p:spTree>
    <p:extLst>
      <p:ext uri="{BB962C8B-B14F-4D97-AF65-F5344CB8AC3E}">
        <p14:creationId xmlns:p14="http://schemas.microsoft.com/office/powerpoint/2010/main" val="8912810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slideLayout1.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a:t>单击此处编辑母版标题样式</a:t>
            </a:r>
          </a:p>
        </p:txBody>
      </p:sp>
      <p:sp>
        <p:nvSpPr>
          <p:cNvPr id="3" name="竖排文字占位符 2"/>
          <p:cNvSpPr>
            <a:spLocks noGrp="1"/>
          </p:cNvSpPr>
          <p:nvPr>
            <p:ph type="body" orient="vert" idx="1"/>
          </p:nvPr>
        </p:nvSpPr>
        <p:spPr>
          <a:xfrm>
            <a:off x="609600" y="1600201"/>
            <a:ext cx="10972800" cy="4525963"/>
          </a:xfrm>
          <a:prstGeom prst="rect">
            <a:avLst/>
          </a:prstGeo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a:xfrm>
            <a:off x="609600" y="6356351"/>
            <a:ext cx="2844800" cy="365125"/>
          </a:xfrm>
          <a:prstGeom prst="rect">
            <a:avLst/>
          </a:prstGeom>
        </p:spPr>
        <p:txBody>
          <a:bodyPr/>
          <a:lstStyle/>
          <a:p>
            <a:fld id="{2E3AAC11-D570-4EA9-AFC0-30FB72BA45EB}" type="datetimeFigureOut">
              <a:rPr lang="zh-CN" altLang="en-US" smtClean="0">
                <a:solidFill>
                  <a:prstClr val="black"/>
                </a:solidFill>
              </a:rPr>
              <a:pPr/>
              <a:t>2025/5/6</a:t>
            </a:fld>
            <a:endParaRPr lang="zh-CN" altLang="en-US">
              <a:solidFill>
                <a:prstClr val="black"/>
              </a:solidFill>
            </a:endParaRPr>
          </a:p>
        </p:txBody>
      </p:sp>
      <p:sp>
        <p:nvSpPr>
          <p:cNvPr id="5" name="页脚占位符 4"/>
          <p:cNvSpPr>
            <a:spLocks noGrp="1"/>
          </p:cNvSpPr>
          <p:nvPr>
            <p:ph type="ftr" sz="quarter" idx="11"/>
          </p:nvPr>
        </p:nvSpPr>
        <p:spPr>
          <a:xfrm>
            <a:off x="4165600" y="6356351"/>
            <a:ext cx="3860800" cy="365125"/>
          </a:xfrm>
          <a:prstGeom prst="rect">
            <a:avLst/>
          </a:prstGeom>
        </p:spPr>
        <p:txBody>
          <a:bodyPr/>
          <a:lstStyle/>
          <a:p>
            <a:endParaRPr lang="zh-CN" altLang="en-US">
              <a:solidFill>
                <a:prstClr val="black"/>
              </a:solidFill>
            </a:endParaRPr>
          </a:p>
        </p:txBody>
      </p:sp>
      <p:sp>
        <p:nvSpPr>
          <p:cNvPr id="6" name="灯片编号占位符 5"/>
          <p:cNvSpPr>
            <a:spLocks noGrp="1"/>
          </p:cNvSpPr>
          <p:nvPr>
            <p:ph type="sldNum" sz="quarter" idx="12"/>
          </p:nvPr>
        </p:nvSpPr>
        <p:spPr>
          <a:xfrm>
            <a:off x="8737600" y="6356351"/>
            <a:ext cx="2844800" cy="365125"/>
          </a:xfrm>
          <a:prstGeom prst="rect">
            <a:avLst/>
          </a:prstGeom>
        </p:spPr>
        <p:txBody>
          <a:bodyPr/>
          <a:lstStyle/>
          <a:p>
            <a:fld id="{55ECCFAA-F4FB-487C-9F1E-C8836D0C3DC9}" type="slidenum">
              <a:rPr lang="zh-CN" altLang="en-US" smtClean="0">
                <a:solidFill>
                  <a:prstClr val="black"/>
                </a:solidFill>
              </a:rPr>
              <a:pPr/>
              <a:t>‹#›</a:t>
            </a:fld>
            <a:endParaRPr lang="zh-CN" altLang="en-US">
              <a:solidFill>
                <a:prstClr val="black"/>
              </a:solidFill>
            </a:endParaRPr>
          </a:p>
        </p:txBody>
      </p:sp>
    </p:spTree>
    <p:extLst>
      <p:ext uri="{BB962C8B-B14F-4D97-AF65-F5344CB8AC3E}">
        <p14:creationId xmlns:p14="http://schemas.microsoft.com/office/powerpoint/2010/main" val="203552178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5D2FB5-ACEA-23D3-F5FA-5E5AB5EF68D3}"/>
              </a:ext>
            </a:extLst>
          </p:cNvPr>
          <p:cNvSpPr>
            <a:spLocks noGrp="1"/>
          </p:cNvSpPr>
          <p:nvPr>
            <p:ph type="title"/>
          </p:nvPr>
        </p:nvSpPr>
        <p:spPr>
          <a:xfrm>
            <a:off x="839788" y="365125"/>
            <a:ext cx="10515600" cy="1325563"/>
          </a:xfrm>
          <a:prstGeom prst="rect">
            <a:avLst/>
          </a:prstGeom>
        </p:spPr>
        <p:txBody>
          <a:bodyPr/>
          <a:lstStyle/>
          <a:p>
            <a:r>
              <a:rPr lang="en-US"/>
              <a:t>Click to edit Master title style</a:t>
            </a:r>
          </a:p>
        </p:txBody>
      </p:sp>
      <p:sp>
        <p:nvSpPr>
          <p:cNvPr id="3" name="Text Placeholder 2">
            <a:extLst>
              <a:ext uri="{FF2B5EF4-FFF2-40B4-BE49-F238E27FC236}">
                <a16:creationId xmlns:a16="http://schemas.microsoft.com/office/drawing/2014/main" id="{E5DB29F8-2C6F-5A87-F37D-03783C939FE5}"/>
              </a:ext>
            </a:extLst>
          </p:cNvPr>
          <p:cNvSpPr>
            <a:spLocks noGrp="1"/>
          </p:cNvSpPr>
          <p:nvPr>
            <p:ph type="body" idx="1"/>
          </p:nvPr>
        </p:nvSpPr>
        <p:spPr>
          <a:xfrm>
            <a:off x="839789" y="1681163"/>
            <a:ext cx="5157787" cy="823912"/>
          </a:xfrm>
          <a:prstGeom prst="rect">
            <a:avLst/>
          </a:prstGeo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993E7CF6-DB36-3194-8357-AC79DEC51672}"/>
              </a:ext>
            </a:extLst>
          </p:cNvPr>
          <p:cNvSpPr>
            <a:spLocks noGrp="1"/>
          </p:cNvSpPr>
          <p:nvPr>
            <p:ph sz="half" idx="2"/>
          </p:nvPr>
        </p:nvSpPr>
        <p:spPr>
          <a:xfrm>
            <a:off x="839789" y="2505075"/>
            <a:ext cx="5157787"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FBD75393-9048-94BE-6F55-1CA186CA2A77}"/>
              </a:ext>
            </a:extLst>
          </p:cNvPr>
          <p:cNvSpPr>
            <a:spLocks noGrp="1"/>
          </p:cNvSpPr>
          <p:nvPr>
            <p:ph type="body" sz="quarter" idx="3"/>
          </p:nvPr>
        </p:nvSpPr>
        <p:spPr>
          <a:xfrm>
            <a:off x="6172201" y="1681163"/>
            <a:ext cx="5183188" cy="823912"/>
          </a:xfrm>
          <a:prstGeom prst="rect">
            <a:avLst/>
          </a:prstGeo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CDFB38E7-CCE6-11AF-EC14-8231E8BF5C86}"/>
              </a:ext>
            </a:extLst>
          </p:cNvPr>
          <p:cNvSpPr>
            <a:spLocks noGrp="1"/>
          </p:cNvSpPr>
          <p:nvPr>
            <p:ph sz="quarter" idx="4"/>
          </p:nvPr>
        </p:nvSpPr>
        <p:spPr>
          <a:xfrm>
            <a:off x="6172201" y="2505075"/>
            <a:ext cx="5183188"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7DA880D7-DD5B-24E3-FEFB-51306CA9DA3F}"/>
              </a:ext>
            </a:extLst>
          </p:cNvPr>
          <p:cNvSpPr>
            <a:spLocks noGrp="1"/>
          </p:cNvSpPr>
          <p:nvPr>
            <p:ph type="dt" sz="half" idx="10"/>
          </p:nvPr>
        </p:nvSpPr>
        <p:spPr>
          <a:xfrm>
            <a:off x="838200" y="6356351"/>
            <a:ext cx="2743200" cy="365125"/>
          </a:xfrm>
          <a:prstGeom prst="rect">
            <a:avLst/>
          </a:prstGeom>
        </p:spPr>
        <p:txBody>
          <a:bodyPr/>
          <a:lstStyle/>
          <a:p>
            <a:fld id="{22C5AE06-28D5-4F22-973B-2A07B6E547CE}" type="datetimeFigureOut">
              <a:rPr lang="en-US" smtClean="0"/>
              <a:t>5/6/2025</a:t>
            </a:fld>
            <a:endParaRPr lang="en-US"/>
          </a:p>
        </p:txBody>
      </p:sp>
      <p:sp>
        <p:nvSpPr>
          <p:cNvPr id="8" name="Footer Placeholder 7">
            <a:extLst>
              <a:ext uri="{FF2B5EF4-FFF2-40B4-BE49-F238E27FC236}">
                <a16:creationId xmlns:a16="http://schemas.microsoft.com/office/drawing/2014/main" id="{171F1526-E0D5-1A2F-0DAC-6004DE6DB4EB}"/>
              </a:ext>
            </a:extLst>
          </p:cNvPr>
          <p:cNvSpPr>
            <a:spLocks noGrp="1"/>
          </p:cNvSpPr>
          <p:nvPr>
            <p:ph type="ftr" sz="quarter" idx="11"/>
          </p:nvPr>
        </p:nvSpPr>
        <p:spPr>
          <a:xfrm>
            <a:off x="4038600" y="6356351"/>
            <a:ext cx="4114800" cy="365125"/>
          </a:xfrm>
          <a:prstGeom prst="rect">
            <a:avLst/>
          </a:prstGeom>
        </p:spPr>
        <p:txBody>
          <a:bodyPr/>
          <a:lstStyle/>
          <a:p>
            <a:endParaRPr lang="en-US"/>
          </a:p>
        </p:txBody>
      </p:sp>
      <p:sp>
        <p:nvSpPr>
          <p:cNvPr id="9" name="Slide Number Placeholder 8">
            <a:extLst>
              <a:ext uri="{FF2B5EF4-FFF2-40B4-BE49-F238E27FC236}">
                <a16:creationId xmlns:a16="http://schemas.microsoft.com/office/drawing/2014/main" id="{2F08F007-BA18-CA05-041F-F034479DD09E}"/>
              </a:ext>
            </a:extLst>
          </p:cNvPr>
          <p:cNvSpPr>
            <a:spLocks noGrp="1"/>
          </p:cNvSpPr>
          <p:nvPr>
            <p:ph type="sldNum" sz="quarter" idx="12"/>
          </p:nvPr>
        </p:nvSpPr>
        <p:spPr>
          <a:xfrm>
            <a:off x="8610600" y="6356351"/>
            <a:ext cx="2743200" cy="365125"/>
          </a:xfrm>
          <a:prstGeom prst="rect">
            <a:avLst/>
          </a:prstGeom>
        </p:spPr>
        <p:txBody>
          <a:bodyPr/>
          <a:lstStyle/>
          <a:p>
            <a:fld id="{A100D655-8907-4898-8AD2-B8061F3EF3C2}" type="slidenum">
              <a:rPr lang="en-US" smtClean="0"/>
              <a:t>‹#›</a:t>
            </a:fld>
            <a:endParaRPr lang="en-US"/>
          </a:p>
        </p:txBody>
      </p:sp>
    </p:spTree>
    <p:extLst>
      <p:ext uri="{BB962C8B-B14F-4D97-AF65-F5344CB8AC3E}">
        <p14:creationId xmlns:p14="http://schemas.microsoft.com/office/powerpoint/2010/main" val="298532343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A88712-CF05-8229-CEF6-2B3ED9EF8C6D}"/>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Date Placeholder 2">
            <a:extLst>
              <a:ext uri="{FF2B5EF4-FFF2-40B4-BE49-F238E27FC236}">
                <a16:creationId xmlns:a16="http://schemas.microsoft.com/office/drawing/2014/main" id="{DC17C8D8-2B59-BBE8-0F0C-0E4262C20B51}"/>
              </a:ext>
            </a:extLst>
          </p:cNvPr>
          <p:cNvSpPr>
            <a:spLocks noGrp="1"/>
          </p:cNvSpPr>
          <p:nvPr>
            <p:ph type="dt" sz="half" idx="10"/>
          </p:nvPr>
        </p:nvSpPr>
        <p:spPr>
          <a:xfrm>
            <a:off x="838200" y="6356351"/>
            <a:ext cx="2743200" cy="365125"/>
          </a:xfrm>
          <a:prstGeom prst="rect">
            <a:avLst/>
          </a:prstGeom>
        </p:spPr>
        <p:txBody>
          <a:bodyPr/>
          <a:lstStyle/>
          <a:p>
            <a:fld id="{22C5AE06-28D5-4F22-973B-2A07B6E547CE}" type="datetimeFigureOut">
              <a:rPr lang="en-US" smtClean="0"/>
              <a:t>5/6/2025</a:t>
            </a:fld>
            <a:endParaRPr lang="en-US"/>
          </a:p>
        </p:txBody>
      </p:sp>
      <p:sp>
        <p:nvSpPr>
          <p:cNvPr id="4" name="Footer Placeholder 3">
            <a:extLst>
              <a:ext uri="{FF2B5EF4-FFF2-40B4-BE49-F238E27FC236}">
                <a16:creationId xmlns:a16="http://schemas.microsoft.com/office/drawing/2014/main" id="{843F4C14-801A-8AE4-2D33-210A005A7731}"/>
              </a:ext>
            </a:extLst>
          </p:cNvPr>
          <p:cNvSpPr>
            <a:spLocks noGrp="1"/>
          </p:cNvSpPr>
          <p:nvPr>
            <p:ph type="ftr" sz="quarter" idx="11"/>
          </p:nvPr>
        </p:nvSpPr>
        <p:spPr>
          <a:xfrm>
            <a:off x="4038600" y="6356351"/>
            <a:ext cx="4114800" cy="365125"/>
          </a:xfrm>
          <a:prstGeom prst="rect">
            <a:avLst/>
          </a:prstGeom>
        </p:spPr>
        <p:txBody>
          <a:bodyPr/>
          <a:lstStyle/>
          <a:p>
            <a:endParaRPr lang="en-US"/>
          </a:p>
        </p:txBody>
      </p:sp>
      <p:sp>
        <p:nvSpPr>
          <p:cNvPr id="5" name="Slide Number Placeholder 4">
            <a:extLst>
              <a:ext uri="{FF2B5EF4-FFF2-40B4-BE49-F238E27FC236}">
                <a16:creationId xmlns:a16="http://schemas.microsoft.com/office/drawing/2014/main" id="{3CA49715-5760-F4DA-9D32-FC17BEA7BDBD}"/>
              </a:ext>
            </a:extLst>
          </p:cNvPr>
          <p:cNvSpPr>
            <a:spLocks noGrp="1"/>
          </p:cNvSpPr>
          <p:nvPr>
            <p:ph type="sldNum" sz="quarter" idx="12"/>
          </p:nvPr>
        </p:nvSpPr>
        <p:spPr>
          <a:xfrm>
            <a:off x="8610600" y="6356351"/>
            <a:ext cx="2743200" cy="365125"/>
          </a:xfrm>
          <a:prstGeom prst="rect">
            <a:avLst/>
          </a:prstGeom>
        </p:spPr>
        <p:txBody>
          <a:bodyPr/>
          <a:lstStyle/>
          <a:p>
            <a:fld id="{A100D655-8907-4898-8AD2-B8061F3EF3C2}" type="slidenum">
              <a:rPr lang="en-US" smtClean="0"/>
              <a:t>‹#›</a:t>
            </a:fld>
            <a:endParaRPr lang="en-US"/>
          </a:p>
        </p:txBody>
      </p:sp>
    </p:spTree>
    <p:extLst>
      <p:ext uri="{BB962C8B-B14F-4D97-AF65-F5344CB8AC3E}">
        <p14:creationId xmlns:p14="http://schemas.microsoft.com/office/powerpoint/2010/main" val="8835621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7D12A2A-2AFB-4757-E0EE-45095BF83E71}"/>
              </a:ext>
            </a:extLst>
          </p:cNvPr>
          <p:cNvSpPr>
            <a:spLocks noGrp="1"/>
          </p:cNvSpPr>
          <p:nvPr>
            <p:ph type="dt" sz="half" idx="10"/>
          </p:nvPr>
        </p:nvSpPr>
        <p:spPr>
          <a:xfrm>
            <a:off x="838200" y="6356351"/>
            <a:ext cx="2743200" cy="365125"/>
          </a:xfrm>
          <a:prstGeom prst="rect">
            <a:avLst/>
          </a:prstGeom>
        </p:spPr>
        <p:txBody>
          <a:bodyPr/>
          <a:lstStyle/>
          <a:p>
            <a:fld id="{22C5AE06-28D5-4F22-973B-2A07B6E547CE}" type="datetimeFigureOut">
              <a:rPr lang="en-US" smtClean="0"/>
              <a:t>5/6/2025</a:t>
            </a:fld>
            <a:endParaRPr lang="en-US"/>
          </a:p>
        </p:txBody>
      </p:sp>
      <p:sp>
        <p:nvSpPr>
          <p:cNvPr id="3" name="Footer Placeholder 2">
            <a:extLst>
              <a:ext uri="{FF2B5EF4-FFF2-40B4-BE49-F238E27FC236}">
                <a16:creationId xmlns:a16="http://schemas.microsoft.com/office/drawing/2014/main" id="{0D0DE234-3C04-4897-02E9-787073A8D836}"/>
              </a:ext>
            </a:extLst>
          </p:cNvPr>
          <p:cNvSpPr>
            <a:spLocks noGrp="1"/>
          </p:cNvSpPr>
          <p:nvPr>
            <p:ph type="ftr" sz="quarter" idx="11"/>
          </p:nvPr>
        </p:nvSpPr>
        <p:spPr>
          <a:xfrm>
            <a:off x="4038600" y="6356351"/>
            <a:ext cx="4114800" cy="365125"/>
          </a:xfrm>
          <a:prstGeom prst="rect">
            <a:avLst/>
          </a:prstGeom>
        </p:spPr>
        <p:txBody>
          <a:bodyPr/>
          <a:lstStyle/>
          <a:p>
            <a:endParaRPr lang="en-US"/>
          </a:p>
        </p:txBody>
      </p:sp>
      <p:sp>
        <p:nvSpPr>
          <p:cNvPr id="4" name="Slide Number Placeholder 3">
            <a:extLst>
              <a:ext uri="{FF2B5EF4-FFF2-40B4-BE49-F238E27FC236}">
                <a16:creationId xmlns:a16="http://schemas.microsoft.com/office/drawing/2014/main" id="{B4BDFF2B-2953-C29A-D141-0074F7EFD9B7}"/>
              </a:ext>
            </a:extLst>
          </p:cNvPr>
          <p:cNvSpPr>
            <a:spLocks noGrp="1"/>
          </p:cNvSpPr>
          <p:nvPr>
            <p:ph type="sldNum" sz="quarter" idx="12"/>
          </p:nvPr>
        </p:nvSpPr>
        <p:spPr>
          <a:xfrm>
            <a:off x="8610600" y="6356351"/>
            <a:ext cx="2743200" cy="365125"/>
          </a:xfrm>
          <a:prstGeom prst="rect">
            <a:avLst/>
          </a:prstGeom>
        </p:spPr>
        <p:txBody>
          <a:bodyPr/>
          <a:lstStyle/>
          <a:p>
            <a:fld id="{A100D655-8907-4898-8AD2-B8061F3EF3C2}" type="slidenum">
              <a:rPr lang="en-US" smtClean="0"/>
              <a:t>‹#›</a:t>
            </a:fld>
            <a:endParaRPr lang="en-US"/>
          </a:p>
        </p:txBody>
      </p:sp>
    </p:spTree>
    <p:extLst>
      <p:ext uri="{BB962C8B-B14F-4D97-AF65-F5344CB8AC3E}">
        <p14:creationId xmlns:p14="http://schemas.microsoft.com/office/powerpoint/2010/main" val="418547687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8564E4-B489-9A64-80F7-03520B8D45AB}"/>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1C575035-56CA-D083-DF9F-003B64ABBA54}"/>
              </a:ext>
            </a:extLst>
          </p:cNvPr>
          <p:cNvSpPr>
            <a:spLocks noGrp="1"/>
          </p:cNvSpPr>
          <p:nvPr>
            <p:ph idx="1"/>
          </p:nvPr>
        </p:nvSpPr>
        <p:spPr>
          <a:xfrm>
            <a:off x="5183188" y="987426"/>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772A20DF-FDBA-F59C-23D4-3D8CFC80BFFD}"/>
              </a:ext>
            </a:extLst>
          </p:cNvPr>
          <p:cNvSpPr>
            <a:spLocks noGrp="1"/>
          </p:cNvSpPr>
          <p:nvPr>
            <p:ph type="body" sz="half" idx="2"/>
          </p:nvPr>
        </p:nvSpPr>
        <p:spPr>
          <a:xfrm>
            <a:off x="839788" y="2057401"/>
            <a:ext cx="3932237" cy="3811588"/>
          </a:xfrm>
          <a:prstGeom prst="rect">
            <a:avLst/>
          </a:prstGeom>
        </p:spPr>
        <p:txBody>
          <a:bodyPr/>
          <a:lstStyle>
            <a:lvl1pPr marL="0" indent="0">
              <a:buNone/>
              <a:defRPr sz="1600"/>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EC9766B-51DB-424E-968B-B4B8C6E70286}"/>
              </a:ext>
            </a:extLst>
          </p:cNvPr>
          <p:cNvSpPr>
            <a:spLocks noGrp="1"/>
          </p:cNvSpPr>
          <p:nvPr>
            <p:ph type="dt" sz="half" idx="10"/>
          </p:nvPr>
        </p:nvSpPr>
        <p:spPr>
          <a:xfrm>
            <a:off x="838200" y="6356351"/>
            <a:ext cx="2743200" cy="365125"/>
          </a:xfrm>
          <a:prstGeom prst="rect">
            <a:avLst/>
          </a:prstGeom>
        </p:spPr>
        <p:txBody>
          <a:bodyPr/>
          <a:lstStyle/>
          <a:p>
            <a:fld id="{22C5AE06-28D5-4F22-973B-2A07B6E547CE}" type="datetimeFigureOut">
              <a:rPr lang="en-US" smtClean="0"/>
              <a:t>5/6/2025</a:t>
            </a:fld>
            <a:endParaRPr lang="en-US"/>
          </a:p>
        </p:txBody>
      </p:sp>
      <p:sp>
        <p:nvSpPr>
          <p:cNvPr id="6" name="Footer Placeholder 5">
            <a:extLst>
              <a:ext uri="{FF2B5EF4-FFF2-40B4-BE49-F238E27FC236}">
                <a16:creationId xmlns:a16="http://schemas.microsoft.com/office/drawing/2014/main" id="{5D408D19-6CF4-BA1F-64E9-156ECAFA1859}"/>
              </a:ext>
            </a:extLst>
          </p:cNvPr>
          <p:cNvSpPr>
            <a:spLocks noGrp="1"/>
          </p:cNvSpPr>
          <p:nvPr>
            <p:ph type="ftr" sz="quarter" idx="11"/>
          </p:nvPr>
        </p:nvSpPr>
        <p:spPr>
          <a:xfrm>
            <a:off x="4038600" y="6356351"/>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016A6803-DF62-EEA9-51F2-B012C1C505D6}"/>
              </a:ext>
            </a:extLst>
          </p:cNvPr>
          <p:cNvSpPr>
            <a:spLocks noGrp="1"/>
          </p:cNvSpPr>
          <p:nvPr>
            <p:ph type="sldNum" sz="quarter" idx="12"/>
          </p:nvPr>
        </p:nvSpPr>
        <p:spPr>
          <a:xfrm>
            <a:off x="8610600" y="6356351"/>
            <a:ext cx="2743200" cy="365125"/>
          </a:xfrm>
          <a:prstGeom prst="rect">
            <a:avLst/>
          </a:prstGeom>
        </p:spPr>
        <p:txBody>
          <a:bodyPr/>
          <a:lstStyle/>
          <a:p>
            <a:fld id="{A100D655-8907-4898-8AD2-B8061F3EF3C2}" type="slidenum">
              <a:rPr lang="en-US" smtClean="0"/>
              <a:t>‹#›</a:t>
            </a:fld>
            <a:endParaRPr lang="en-US"/>
          </a:p>
        </p:txBody>
      </p:sp>
    </p:spTree>
    <p:extLst>
      <p:ext uri="{BB962C8B-B14F-4D97-AF65-F5344CB8AC3E}">
        <p14:creationId xmlns:p14="http://schemas.microsoft.com/office/powerpoint/2010/main" val="36569164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1E9467-FE29-CA2A-E01C-5CA7178D226A}"/>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61D99E53-0DBF-52F4-052B-BFE84C8A5D5B}"/>
              </a:ext>
            </a:extLst>
          </p:cNvPr>
          <p:cNvSpPr>
            <a:spLocks noGrp="1"/>
          </p:cNvSpPr>
          <p:nvPr>
            <p:ph type="pic" idx="1"/>
          </p:nvPr>
        </p:nvSpPr>
        <p:spPr>
          <a:xfrm>
            <a:off x="5183188" y="987426"/>
            <a:ext cx="6172200" cy="4873625"/>
          </a:xfrm>
          <a:prstGeom prst="rect">
            <a:avLst/>
          </a:prstGeom>
        </p:spPr>
        <p:txBody>
          <a:bodyPr/>
          <a:lstStyle>
            <a:lvl1pPr marL="0" indent="0">
              <a:buNone/>
              <a:defRPr sz="3200"/>
            </a:lvl1pPr>
            <a:lvl2pPr marL="457189" indent="0">
              <a:buNone/>
              <a:defRPr sz="2800"/>
            </a:lvl2pPr>
            <a:lvl3pPr marL="914377" indent="0">
              <a:buNone/>
              <a:defRPr sz="24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endParaRPr lang="en-US"/>
          </a:p>
        </p:txBody>
      </p:sp>
      <p:sp>
        <p:nvSpPr>
          <p:cNvPr id="4" name="Text Placeholder 3">
            <a:extLst>
              <a:ext uri="{FF2B5EF4-FFF2-40B4-BE49-F238E27FC236}">
                <a16:creationId xmlns:a16="http://schemas.microsoft.com/office/drawing/2014/main" id="{3C5F3B43-A0F5-DB27-CE27-BCABB178D21C}"/>
              </a:ext>
            </a:extLst>
          </p:cNvPr>
          <p:cNvSpPr>
            <a:spLocks noGrp="1"/>
          </p:cNvSpPr>
          <p:nvPr>
            <p:ph type="body" sz="half" idx="2"/>
          </p:nvPr>
        </p:nvSpPr>
        <p:spPr>
          <a:xfrm>
            <a:off x="839788" y="2057401"/>
            <a:ext cx="3932237" cy="3811588"/>
          </a:xfrm>
          <a:prstGeom prst="rect">
            <a:avLst/>
          </a:prstGeom>
        </p:spPr>
        <p:txBody>
          <a:bodyPr/>
          <a:lstStyle>
            <a:lvl1pPr marL="0" indent="0">
              <a:buNone/>
              <a:defRPr sz="1600"/>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900FEC5-9C73-4178-F814-FC670B8C8ED3}"/>
              </a:ext>
            </a:extLst>
          </p:cNvPr>
          <p:cNvSpPr>
            <a:spLocks noGrp="1"/>
          </p:cNvSpPr>
          <p:nvPr>
            <p:ph type="dt" sz="half" idx="10"/>
          </p:nvPr>
        </p:nvSpPr>
        <p:spPr>
          <a:xfrm>
            <a:off x="838200" y="6356351"/>
            <a:ext cx="2743200" cy="365125"/>
          </a:xfrm>
          <a:prstGeom prst="rect">
            <a:avLst/>
          </a:prstGeom>
        </p:spPr>
        <p:txBody>
          <a:bodyPr/>
          <a:lstStyle/>
          <a:p>
            <a:fld id="{22C5AE06-28D5-4F22-973B-2A07B6E547CE}" type="datetimeFigureOut">
              <a:rPr lang="en-US" smtClean="0"/>
              <a:t>5/6/2025</a:t>
            </a:fld>
            <a:endParaRPr lang="en-US"/>
          </a:p>
        </p:txBody>
      </p:sp>
      <p:sp>
        <p:nvSpPr>
          <p:cNvPr id="6" name="Footer Placeholder 5">
            <a:extLst>
              <a:ext uri="{FF2B5EF4-FFF2-40B4-BE49-F238E27FC236}">
                <a16:creationId xmlns:a16="http://schemas.microsoft.com/office/drawing/2014/main" id="{7D13E09E-5BB1-D466-3D0E-10C356B0660C}"/>
              </a:ext>
            </a:extLst>
          </p:cNvPr>
          <p:cNvSpPr>
            <a:spLocks noGrp="1"/>
          </p:cNvSpPr>
          <p:nvPr>
            <p:ph type="ftr" sz="quarter" idx="11"/>
          </p:nvPr>
        </p:nvSpPr>
        <p:spPr>
          <a:xfrm>
            <a:off x="4038600" y="6356351"/>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051BB4F4-D225-7D31-ED03-6FC15D7705A5}"/>
              </a:ext>
            </a:extLst>
          </p:cNvPr>
          <p:cNvSpPr>
            <a:spLocks noGrp="1"/>
          </p:cNvSpPr>
          <p:nvPr>
            <p:ph type="sldNum" sz="quarter" idx="12"/>
          </p:nvPr>
        </p:nvSpPr>
        <p:spPr>
          <a:xfrm>
            <a:off x="8610600" y="6356351"/>
            <a:ext cx="2743200" cy="365125"/>
          </a:xfrm>
          <a:prstGeom prst="rect">
            <a:avLst/>
          </a:prstGeom>
        </p:spPr>
        <p:txBody>
          <a:bodyPr/>
          <a:lstStyle/>
          <a:p>
            <a:fld id="{A100D655-8907-4898-8AD2-B8061F3EF3C2}" type="slidenum">
              <a:rPr lang="en-US" smtClean="0"/>
              <a:t>‹#›</a:t>
            </a:fld>
            <a:endParaRPr lang="en-US"/>
          </a:p>
        </p:txBody>
      </p:sp>
    </p:spTree>
    <p:extLst>
      <p:ext uri="{BB962C8B-B14F-4D97-AF65-F5344CB8AC3E}">
        <p14:creationId xmlns:p14="http://schemas.microsoft.com/office/powerpoint/2010/main" val="46590030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CF1417-AEA5-B058-A3B0-F5B78F568CEC}"/>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8331F88E-0874-795F-A1F1-C591511842E6}"/>
              </a:ext>
            </a:extLst>
          </p:cNvPr>
          <p:cNvSpPr>
            <a:spLocks noGrp="1"/>
          </p:cNvSpPr>
          <p:nvPr>
            <p:ph type="body" orient="vert" idx="1"/>
          </p:nvPr>
        </p:nvSpPr>
        <p:spPr>
          <a:xfrm>
            <a:off x="838200" y="1825625"/>
            <a:ext cx="10515600" cy="4351339"/>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89F9A4A-320E-D258-1401-7F3646B0CA9E}"/>
              </a:ext>
            </a:extLst>
          </p:cNvPr>
          <p:cNvSpPr>
            <a:spLocks noGrp="1"/>
          </p:cNvSpPr>
          <p:nvPr>
            <p:ph type="dt" sz="half" idx="10"/>
          </p:nvPr>
        </p:nvSpPr>
        <p:spPr>
          <a:xfrm>
            <a:off x="838200" y="6356351"/>
            <a:ext cx="2743200" cy="365125"/>
          </a:xfrm>
          <a:prstGeom prst="rect">
            <a:avLst/>
          </a:prstGeom>
        </p:spPr>
        <p:txBody>
          <a:bodyPr/>
          <a:lstStyle/>
          <a:p>
            <a:fld id="{22C5AE06-28D5-4F22-973B-2A07B6E547CE}" type="datetimeFigureOut">
              <a:rPr lang="en-US" smtClean="0"/>
              <a:t>5/6/2025</a:t>
            </a:fld>
            <a:endParaRPr lang="en-US"/>
          </a:p>
        </p:txBody>
      </p:sp>
      <p:sp>
        <p:nvSpPr>
          <p:cNvPr id="5" name="Footer Placeholder 4">
            <a:extLst>
              <a:ext uri="{FF2B5EF4-FFF2-40B4-BE49-F238E27FC236}">
                <a16:creationId xmlns:a16="http://schemas.microsoft.com/office/drawing/2014/main" id="{A5542A4F-A35D-C630-CBE1-9644ADE8AC5D}"/>
              </a:ext>
            </a:extLst>
          </p:cNvPr>
          <p:cNvSpPr>
            <a:spLocks noGrp="1"/>
          </p:cNvSpPr>
          <p:nvPr>
            <p:ph type="ftr" sz="quarter" idx="11"/>
          </p:nvPr>
        </p:nvSpPr>
        <p:spPr>
          <a:xfrm>
            <a:off x="4038600" y="6356351"/>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09BD23B5-FF74-5D98-6EFC-3E4B3CCCBEA9}"/>
              </a:ext>
            </a:extLst>
          </p:cNvPr>
          <p:cNvSpPr>
            <a:spLocks noGrp="1"/>
          </p:cNvSpPr>
          <p:nvPr>
            <p:ph type="sldNum" sz="quarter" idx="12"/>
          </p:nvPr>
        </p:nvSpPr>
        <p:spPr>
          <a:xfrm>
            <a:off x="8610600" y="6356351"/>
            <a:ext cx="2743200" cy="365125"/>
          </a:xfrm>
          <a:prstGeom prst="rect">
            <a:avLst/>
          </a:prstGeom>
        </p:spPr>
        <p:txBody>
          <a:bodyPr/>
          <a:lstStyle/>
          <a:p>
            <a:fld id="{A100D655-8907-4898-8AD2-B8061F3EF3C2}" type="slidenum">
              <a:rPr lang="en-US" smtClean="0"/>
              <a:t>‹#›</a:t>
            </a:fld>
            <a:endParaRPr lang="en-US"/>
          </a:p>
        </p:txBody>
      </p:sp>
    </p:spTree>
    <p:extLst>
      <p:ext uri="{BB962C8B-B14F-4D97-AF65-F5344CB8AC3E}">
        <p14:creationId xmlns:p14="http://schemas.microsoft.com/office/powerpoint/2010/main" val="386341328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9A1BBA1F-C4C2-FF94-86DD-C20E376D5704}"/>
              </a:ext>
            </a:extLst>
          </p:cNvPr>
          <p:cNvSpPr>
            <a:spLocks noGrp="1"/>
          </p:cNvSpPr>
          <p:nvPr>
            <p:ph type="title" orient="vert"/>
          </p:nvPr>
        </p:nvSpPr>
        <p:spPr>
          <a:xfrm>
            <a:off x="8724901" y="365126"/>
            <a:ext cx="2628900" cy="5811839"/>
          </a:xfrm>
          <a:prstGeom prst="rect">
            <a:avLst/>
          </a:prstGeo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F8BBCCC9-ADD3-FED2-D398-30B04D6A6ADE}"/>
              </a:ext>
            </a:extLst>
          </p:cNvPr>
          <p:cNvSpPr>
            <a:spLocks noGrp="1"/>
          </p:cNvSpPr>
          <p:nvPr>
            <p:ph type="body" orient="vert" idx="1"/>
          </p:nvPr>
        </p:nvSpPr>
        <p:spPr>
          <a:xfrm>
            <a:off x="838201" y="365126"/>
            <a:ext cx="7734300" cy="5811839"/>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3E7DF85-DC5C-8E9D-A517-1D64E1400DDC}"/>
              </a:ext>
            </a:extLst>
          </p:cNvPr>
          <p:cNvSpPr>
            <a:spLocks noGrp="1"/>
          </p:cNvSpPr>
          <p:nvPr>
            <p:ph type="dt" sz="half" idx="10"/>
          </p:nvPr>
        </p:nvSpPr>
        <p:spPr>
          <a:xfrm>
            <a:off x="838200" y="6356351"/>
            <a:ext cx="2743200" cy="365125"/>
          </a:xfrm>
          <a:prstGeom prst="rect">
            <a:avLst/>
          </a:prstGeom>
        </p:spPr>
        <p:txBody>
          <a:bodyPr/>
          <a:lstStyle/>
          <a:p>
            <a:fld id="{22C5AE06-28D5-4F22-973B-2A07B6E547CE}" type="datetimeFigureOut">
              <a:rPr lang="en-US" smtClean="0"/>
              <a:t>5/6/2025</a:t>
            </a:fld>
            <a:endParaRPr lang="en-US"/>
          </a:p>
        </p:txBody>
      </p:sp>
      <p:sp>
        <p:nvSpPr>
          <p:cNvPr id="5" name="Footer Placeholder 4">
            <a:extLst>
              <a:ext uri="{FF2B5EF4-FFF2-40B4-BE49-F238E27FC236}">
                <a16:creationId xmlns:a16="http://schemas.microsoft.com/office/drawing/2014/main" id="{C028BDF7-E871-AFE1-B7FD-804D48298093}"/>
              </a:ext>
            </a:extLst>
          </p:cNvPr>
          <p:cNvSpPr>
            <a:spLocks noGrp="1"/>
          </p:cNvSpPr>
          <p:nvPr>
            <p:ph type="ftr" sz="quarter" idx="11"/>
          </p:nvPr>
        </p:nvSpPr>
        <p:spPr>
          <a:xfrm>
            <a:off x="4038600" y="6356351"/>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B74204D9-B05E-ECEF-DDA6-62A9CA4BB894}"/>
              </a:ext>
            </a:extLst>
          </p:cNvPr>
          <p:cNvSpPr>
            <a:spLocks noGrp="1"/>
          </p:cNvSpPr>
          <p:nvPr>
            <p:ph type="sldNum" sz="quarter" idx="12"/>
          </p:nvPr>
        </p:nvSpPr>
        <p:spPr>
          <a:xfrm>
            <a:off x="8610600" y="6356351"/>
            <a:ext cx="2743200" cy="365125"/>
          </a:xfrm>
          <a:prstGeom prst="rect">
            <a:avLst/>
          </a:prstGeom>
        </p:spPr>
        <p:txBody>
          <a:bodyPr/>
          <a:lstStyle/>
          <a:p>
            <a:fld id="{A100D655-8907-4898-8AD2-B8061F3EF3C2}" type="slidenum">
              <a:rPr lang="en-US" smtClean="0"/>
              <a:t>‹#›</a:t>
            </a:fld>
            <a:endParaRPr lang="en-US"/>
          </a:p>
        </p:txBody>
      </p:sp>
    </p:spTree>
    <p:extLst>
      <p:ext uri="{BB962C8B-B14F-4D97-AF65-F5344CB8AC3E}">
        <p14:creationId xmlns:p14="http://schemas.microsoft.com/office/powerpoint/2010/main" val="95185455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Custom Layout">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8706516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A938A4-AF4F-2548-F405-68C5F0C60D0C}"/>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7875E1E9-D305-AE05-9A29-BC136906613E}"/>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E34B95F2-47FD-23B1-3A59-5A2F4973059C}"/>
              </a:ext>
            </a:extLst>
          </p:cNvPr>
          <p:cNvSpPr>
            <a:spLocks noGrp="1"/>
          </p:cNvSpPr>
          <p:nvPr>
            <p:ph type="dt" sz="half" idx="10"/>
          </p:nvPr>
        </p:nvSpPr>
        <p:spPr/>
        <p:txBody>
          <a:bodyPr/>
          <a:lstStyle/>
          <a:p>
            <a:fld id="{28D7BEBB-84D6-48DF-B760-7D9BEF81D6D8}" type="datetimeFigureOut">
              <a:rPr lang="en-US" smtClean="0"/>
              <a:t>5/6/2025</a:t>
            </a:fld>
            <a:endParaRPr lang="en-US"/>
          </a:p>
        </p:txBody>
      </p:sp>
      <p:sp>
        <p:nvSpPr>
          <p:cNvPr id="5" name="Footer Placeholder 4">
            <a:extLst>
              <a:ext uri="{FF2B5EF4-FFF2-40B4-BE49-F238E27FC236}">
                <a16:creationId xmlns:a16="http://schemas.microsoft.com/office/drawing/2014/main" id="{A0EF865B-379F-48EF-CAC5-E625BCFC2F6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1D7AF79-C063-AA55-7F99-A644B735F2D4}"/>
              </a:ext>
            </a:extLst>
          </p:cNvPr>
          <p:cNvSpPr>
            <a:spLocks noGrp="1"/>
          </p:cNvSpPr>
          <p:nvPr>
            <p:ph type="sldNum" sz="quarter" idx="12"/>
          </p:nvPr>
        </p:nvSpPr>
        <p:spPr/>
        <p:txBody>
          <a:bodyPr/>
          <a:lstStyle/>
          <a:p>
            <a:fld id="{AC9D2CB5-9604-42A6-BE5D-5CE013A43EF1}" type="slidenum">
              <a:rPr lang="en-US" smtClean="0"/>
              <a:t>‹#›</a:t>
            </a:fld>
            <a:endParaRPr lang="en-US"/>
          </a:p>
        </p:txBody>
      </p:sp>
    </p:spTree>
    <p:extLst>
      <p:ext uri="{BB962C8B-B14F-4D97-AF65-F5344CB8AC3E}">
        <p14:creationId xmlns:p14="http://schemas.microsoft.com/office/powerpoint/2010/main" val="367789204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2A2139-3A91-0020-A951-1AC6BCAD8DA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C2389F7-610D-2CE3-C7DE-001E67C1D4A7}"/>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FFAE621-63C0-8829-BD22-D7C755C4DB3D}"/>
              </a:ext>
            </a:extLst>
          </p:cNvPr>
          <p:cNvSpPr>
            <a:spLocks noGrp="1"/>
          </p:cNvSpPr>
          <p:nvPr>
            <p:ph type="dt" sz="half" idx="10"/>
          </p:nvPr>
        </p:nvSpPr>
        <p:spPr/>
        <p:txBody>
          <a:bodyPr/>
          <a:lstStyle/>
          <a:p>
            <a:fld id="{28D7BEBB-84D6-48DF-B760-7D9BEF81D6D8}" type="datetimeFigureOut">
              <a:rPr lang="en-US" smtClean="0"/>
              <a:t>5/6/2025</a:t>
            </a:fld>
            <a:endParaRPr lang="en-US"/>
          </a:p>
        </p:txBody>
      </p:sp>
      <p:sp>
        <p:nvSpPr>
          <p:cNvPr id="5" name="Footer Placeholder 4">
            <a:extLst>
              <a:ext uri="{FF2B5EF4-FFF2-40B4-BE49-F238E27FC236}">
                <a16:creationId xmlns:a16="http://schemas.microsoft.com/office/drawing/2014/main" id="{C749582E-E7A6-8FEE-72F2-176279BC7E2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2DC9BD9-CE08-3C68-89EC-F6F358FA5E7C}"/>
              </a:ext>
            </a:extLst>
          </p:cNvPr>
          <p:cNvSpPr>
            <a:spLocks noGrp="1"/>
          </p:cNvSpPr>
          <p:nvPr>
            <p:ph type="sldNum" sz="quarter" idx="12"/>
          </p:nvPr>
        </p:nvSpPr>
        <p:spPr/>
        <p:txBody>
          <a:bodyPr/>
          <a:lstStyle/>
          <a:p>
            <a:fld id="{AC9D2CB5-9604-42A6-BE5D-5CE013A43EF1}" type="slidenum">
              <a:rPr lang="en-US" smtClean="0"/>
              <a:t>‹#›</a:t>
            </a:fld>
            <a:endParaRPr lang="en-US"/>
          </a:p>
        </p:txBody>
      </p:sp>
    </p:spTree>
    <p:extLst>
      <p:ext uri="{BB962C8B-B14F-4D97-AF65-F5344CB8AC3E}">
        <p14:creationId xmlns:p14="http://schemas.microsoft.com/office/powerpoint/2010/main" val="226025803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839200" y="274639"/>
            <a:ext cx="2743200" cy="5851525"/>
          </a:xfrm>
          <a:prstGeom prst="rect">
            <a:avLst/>
          </a:prstGeo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609600" y="274639"/>
            <a:ext cx="8026400" cy="5851525"/>
          </a:xfrm>
          <a:prstGeom prst="rect">
            <a:avLst/>
          </a:prstGeo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a:xfrm>
            <a:off x="609600" y="6356351"/>
            <a:ext cx="2844800" cy="365125"/>
          </a:xfrm>
          <a:prstGeom prst="rect">
            <a:avLst/>
          </a:prstGeom>
        </p:spPr>
        <p:txBody>
          <a:bodyPr/>
          <a:lstStyle/>
          <a:p>
            <a:fld id="{2E3AAC11-D570-4EA9-AFC0-30FB72BA45EB}" type="datetimeFigureOut">
              <a:rPr lang="zh-CN" altLang="en-US" smtClean="0">
                <a:solidFill>
                  <a:prstClr val="black"/>
                </a:solidFill>
              </a:rPr>
              <a:pPr/>
              <a:t>2025/5/6</a:t>
            </a:fld>
            <a:endParaRPr lang="zh-CN" altLang="en-US">
              <a:solidFill>
                <a:prstClr val="black"/>
              </a:solidFill>
            </a:endParaRPr>
          </a:p>
        </p:txBody>
      </p:sp>
      <p:sp>
        <p:nvSpPr>
          <p:cNvPr id="5" name="页脚占位符 4"/>
          <p:cNvSpPr>
            <a:spLocks noGrp="1"/>
          </p:cNvSpPr>
          <p:nvPr>
            <p:ph type="ftr" sz="quarter" idx="11"/>
          </p:nvPr>
        </p:nvSpPr>
        <p:spPr>
          <a:xfrm>
            <a:off x="4165600" y="6356351"/>
            <a:ext cx="3860800" cy="365125"/>
          </a:xfrm>
          <a:prstGeom prst="rect">
            <a:avLst/>
          </a:prstGeom>
        </p:spPr>
        <p:txBody>
          <a:bodyPr/>
          <a:lstStyle/>
          <a:p>
            <a:endParaRPr lang="zh-CN" altLang="en-US">
              <a:solidFill>
                <a:prstClr val="black"/>
              </a:solidFill>
            </a:endParaRPr>
          </a:p>
        </p:txBody>
      </p:sp>
      <p:sp>
        <p:nvSpPr>
          <p:cNvPr id="6" name="灯片编号占位符 5"/>
          <p:cNvSpPr>
            <a:spLocks noGrp="1"/>
          </p:cNvSpPr>
          <p:nvPr>
            <p:ph type="sldNum" sz="quarter" idx="12"/>
          </p:nvPr>
        </p:nvSpPr>
        <p:spPr>
          <a:xfrm>
            <a:off x="8737600" y="6356351"/>
            <a:ext cx="2844800" cy="365125"/>
          </a:xfrm>
          <a:prstGeom prst="rect">
            <a:avLst/>
          </a:prstGeom>
        </p:spPr>
        <p:txBody>
          <a:bodyPr/>
          <a:lstStyle/>
          <a:p>
            <a:fld id="{55ECCFAA-F4FB-487C-9F1E-C8836D0C3DC9}" type="slidenum">
              <a:rPr lang="zh-CN" altLang="en-US" smtClean="0">
                <a:solidFill>
                  <a:prstClr val="black"/>
                </a:solidFill>
              </a:rPr>
              <a:pPr/>
              <a:t>‹#›</a:t>
            </a:fld>
            <a:endParaRPr lang="zh-CN" altLang="en-US">
              <a:solidFill>
                <a:prstClr val="black"/>
              </a:solidFill>
            </a:endParaRPr>
          </a:p>
        </p:txBody>
      </p:sp>
    </p:spTree>
    <p:extLst>
      <p:ext uri="{BB962C8B-B14F-4D97-AF65-F5344CB8AC3E}">
        <p14:creationId xmlns:p14="http://schemas.microsoft.com/office/powerpoint/2010/main" val="312619336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3AC496-5730-82E3-0EBC-B2FCBBFEF7CE}"/>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21342546-A598-EC33-B3D7-1CB191B12DF0}"/>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F690177E-B18D-19D8-8A5E-2B81C82409E6}"/>
              </a:ext>
            </a:extLst>
          </p:cNvPr>
          <p:cNvSpPr>
            <a:spLocks noGrp="1"/>
          </p:cNvSpPr>
          <p:nvPr>
            <p:ph type="dt" sz="half" idx="10"/>
          </p:nvPr>
        </p:nvSpPr>
        <p:spPr/>
        <p:txBody>
          <a:bodyPr/>
          <a:lstStyle/>
          <a:p>
            <a:fld id="{28D7BEBB-84D6-48DF-B760-7D9BEF81D6D8}" type="datetimeFigureOut">
              <a:rPr lang="en-US" smtClean="0"/>
              <a:t>5/6/2025</a:t>
            </a:fld>
            <a:endParaRPr lang="en-US"/>
          </a:p>
        </p:txBody>
      </p:sp>
      <p:sp>
        <p:nvSpPr>
          <p:cNvPr id="5" name="Footer Placeholder 4">
            <a:extLst>
              <a:ext uri="{FF2B5EF4-FFF2-40B4-BE49-F238E27FC236}">
                <a16:creationId xmlns:a16="http://schemas.microsoft.com/office/drawing/2014/main" id="{2BB99886-A957-41EB-52F5-2E4464E0340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C4F7D0D-7E0B-CF69-225A-C39E19B1026F}"/>
              </a:ext>
            </a:extLst>
          </p:cNvPr>
          <p:cNvSpPr>
            <a:spLocks noGrp="1"/>
          </p:cNvSpPr>
          <p:nvPr>
            <p:ph type="sldNum" sz="quarter" idx="12"/>
          </p:nvPr>
        </p:nvSpPr>
        <p:spPr/>
        <p:txBody>
          <a:bodyPr/>
          <a:lstStyle/>
          <a:p>
            <a:fld id="{AC9D2CB5-9604-42A6-BE5D-5CE013A43EF1}" type="slidenum">
              <a:rPr lang="en-US" smtClean="0"/>
              <a:t>‹#›</a:t>
            </a:fld>
            <a:endParaRPr lang="en-US"/>
          </a:p>
        </p:txBody>
      </p:sp>
    </p:spTree>
    <p:extLst>
      <p:ext uri="{BB962C8B-B14F-4D97-AF65-F5344CB8AC3E}">
        <p14:creationId xmlns:p14="http://schemas.microsoft.com/office/powerpoint/2010/main" val="352741444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5DFB40-6D8B-42B6-04CF-0A4862F5D07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4674624-814B-FCB0-E9F9-2117B915FCF2}"/>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3FA151CE-C66B-BB74-97AF-715CAF09B413}"/>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8C69813F-0E47-319A-C0DC-8FA707B5332C}"/>
              </a:ext>
            </a:extLst>
          </p:cNvPr>
          <p:cNvSpPr>
            <a:spLocks noGrp="1"/>
          </p:cNvSpPr>
          <p:nvPr>
            <p:ph type="dt" sz="half" idx="10"/>
          </p:nvPr>
        </p:nvSpPr>
        <p:spPr/>
        <p:txBody>
          <a:bodyPr/>
          <a:lstStyle/>
          <a:p>
            <a:fld id="{28D7BEBB-84D6-48DF-B760-7D9BEF81D6D8}" type="datetimeFigureOut">
              <a:rPr lang="en-US" smtClean="0"/>
              <a:t>5/6/2025</a:t>
            </a:fld>
            <a:endParaRPr lang="en-US"/>
          </a:p>
        </p:txBody>
      </p:sp>
      <p:sp>
        <p:nvSpPr>
          <p:cNvPr id="6" name="Footer Placeholder 5">
            <a:extLst>
              <a:ext uri="{FF2B5EF4-FFF2-40B4-BE49-F238E27FC236}">
                <a16:creationId xmlns:a16="http://schemas.microsoft.com/office/drawing/2014/main" id="{7B3FF7F9-4C1C-6000-75AB-3D54277196E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51E7050-2D62-F7B0-F486-8B92FB66F9CE}"/>
              </a:ext>
            </a:extLst>
          </p:cNvPr>
          <p:cNvSpPr>
            <a:spLocks noGrp="1"/>
          </p:cNvSpPr>
          <p:nvPr>
            <p:ph type="sldNum" sz="quarter" idx="12"/>
          </p:nvPr>
        </p:nvSpPr>
        <p:spPr/>
        <p:txBody>
          <a:bodyPr/>
          <a:lstStyle/>
          <a:p>
            <a:fld id="{AC9D2CB5-9604-42A6-BE5D-5CE013A43EF1}" type="slidenum">
              <a:rPr lang="en-US" smtClean="0"/>
              <a:t>‹#›</a:t>
            </a:fld>
            <a:endParaRPr lang="en-US"/>
          </a:p>
        </p:txBody>
      </p:sp>
    </p:spTree>
    <p:extLst>
      <p:ext uri="{BB962C8B-B14F-4D97-AF65-F5344CB8AC3E}">
        <p14:creationId xmlns:p14="http://schemas.microsoft.com/office/powerpoint/2010/main" val="117099309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E73016-DF71-CDF3-54F9-3194EBF4C499}"/>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A01CA95C-461D-CEA8-352A-042DB210896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5538FAD2-FF63-41EA-B7FC-5D61EE89B6EC}"/>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6A8FB615-7146-CEA8-3C4E-268C13AFE0BA}"/>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ACBB6481-FA6A-AFD7-CA93-F6E4662D9264}"/>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203DC222-7B36-BD45-2DBA-4311C5EFC7E9}"/>
              </a:ext>
            </a:extLst>
          </p:cNvPr>
          <p:cNvSpPr>
            <a:spLocks noGrp="1"/>
          </p:cNvSpPr>
          <p:nvPr>
            <p:ph type="dt" sz="half" idx="10"/>
          </p:nvPr>
        </p:nvSpPr>
        <p:spPr/>
        <p:txBody>
          <a:bodyPr/>
          <a:lstStyle/>
          <a:p>
            <a:fld id="{28D7BEBB-84D6-48DF-B760-7D9BEF81D6D8}" type="datetimeFigureOut">
              <a:rPr lang="en-US" smtClean="0"/>
              <a:t>5/6/2025</a:t>
            </a:fld>
            <a:endParaRPr lang="en-US"/>
          </a:p>
        </p:txBody>
      </p:sp>
      <p:sp>
        <p:nvSpPr>
          <p:cNvPr id="8" name="Footer Placeholder 7">
            <a:extLst>
              <a:ext uri="{FF2B5EF4-FFF2-40B4-BE49-F238E27FC236}">
                <a16:creationId xmlns:a16="http://schemas.microsoft.com/office/drawing/2014/main" id="{07B0E54F-3929-0496-E7D1-C833DEFB45B7}"/>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D626E5F1-B9B7-F093-CE4B-6EAA877C0DF0}"/>
              </a:ext>
            </a:extLst>
          </p:cNvPr>
          <p:cNvSpPr>
            <a:spLocks noGrp="1"/>
          </p:cNvSpPr>
          <p:nvPr>
            <p:ph type="sldNum" sz="quarter" idx="12"/>
          </p:nvPr>
        </p:nvSpPr>
        <p:spPr/>
        <p:txBody>
          <a:bodyPr/>
          <a:lstStyle/>
          <a:p>
            <a:fld id="{AC9D2CB5-9604-42A6-BE5D-5CE013A43EF1}" type="slidenum">
              <a:rPr lang="en-US" smtClean="0"/>
              <a:t>‹#›</a:t>
            </a:fld>
            <a:endParaRPr lang="en-US"/>
          </a:p>
        </p:txBody>
      </p:sp>
    </p:spTree>
    <p:extLst>
      <p:ext uri="{BB962C8B-B14F-4D97-AF65-F5344CB8AC3E}">
        <p14:creationId xmlns:p14="http://schemas.microsoft.com/office/powerpoint/2010/main" val="46523503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3FCA4C-6FF3-3D7A-BBB7-3A0FB14F9D7D}"/>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3ADE8632-4376-4943-652A-C75912826ECC}"/>
              </a:ext>
            </a:extLst>
          </p:cNvPr>
          <p:cNvSpPr>
            <a:spLocks noGrp="1"/>
          </p:cNvSpPr>
          <p:nvPr>
            <p:ph type="dt" sz="half" idx="10"/>
          </p:nvPr>
        </p:nvSpPr>
        <p:spPr/>
        <p:txBody>
          <a:bodyPr/>
          <a:lstStyle/>
          <a:p>
            <a:fld id="{28D7BEBB-84D6-48DF-B760-7D9BEF81D6D8}" type="datetimeFigureOut">
              <a:rPr lang="en-US" smtClean="0"/>
              <a:t>5/6/2025</a:t>
            </a:fld>
            <a:endParaRPr lang="en-US"/>
          </a:p>
        </p:txBody>
      </p:sp>
      <p:sp>
        <p:nvSpPr>
          <p:cNvPr id="4" name="Footer Placeholder 3">
            <a:extLst>
              <a:ext uri="{FF2B5EF4-FFF2-40B4-BE49-F238E27FC236}">
                <a16:creationId xmlns:a16="http://schemas.microsoft.com/office/drawing/2014/main" id="{498324E0-0B6D-C5E0-DC60-0E9F1D6F195C}"/>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0BDE3F91-0872-5253-3000-5BB579DDA16F}"/>
              </a:ext>
            </a:extLst>
          </p:cNvPr>
          <p:cNvSpPr>
            <a:spLocks noGrp="1"/>
          </p:cNvSpPr>
          <p:nvPr>
            <p:ph type="sldNum" sz="quarter" idx="12"/>
          </p:nvPr>
        </p:nvSpPr>
        <p:spPr/>
        <p:txBody>
          <a:bodyPr/>
          <a:lstStyle/>
          <a:p>
            <a:fld id="{AC9D2CB5-9604-42A6-BE5D-5CE013A43EF1}" type="slidenum">
              <a:rPr lang="en-US" smtClean="0"/>
              <a:t>‹#›</a:t>
            </a:fld>
            <a:endParaRPr lang="en-US"/>
          </a:p>
        </p:txBody>
      </p:sp>
    </p:spTree>
    <p:extLst>
      <p:ext uri="{BB962C8B-B14F-4D97-AF65-F5344CB8AC3E}">
        <p14:creationId xmlns:p14="http://schemas.microsoft.com/office/powerpoint/2010/main" val="241419585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7E19B0A3-AE04-8AC2-F5F1-D976AF8E12CD}"/>
              </a:ext>
            </a:extLst>
          </p:cNvPr>
          <p:cNvSpPr>
            <a:spLocks noGrp="1"/>
          </p:cNvSpPr>
          <p:nvPr>
            <p:ph type="dt" sz="half" idx="10"/>
          </p:nvPr>
        </p:nvSpPr>
        <p:spPr/>
        <p:txBody>
          <a:bodyPr/>
          <a:lstStyle/>
          <a:p>
            <a:fld id="{28D7BEBB-84D6-48DF-B760-7D9BEF81D6D8}" type="datetimeFigureOut">
              <a:rPr lang="en-US" smtClean="0"/>
              <a:t>5/6/2025</a:t>
            </a:fld>
            <a:endParaRPr lang="en-US"/>
          </a:p>
        </p:txBody>
      </p:sp>
      <p:sp>
        <p:nvSpPr>
          <p:cNvPr id="3" name="Footer Placeholder 2">
            <a:extLst>
              <a:ext uri="{FF2B5EF4-FFF2-40B4-BE49-F238E27FC236}">
                <a16:creationId xmlns:a16="http://schemas.microsoft.com/office/drawing/2014/main" id="{5E3D1CF4-6B70-0A4E-0842-56E1922D95C9}"/>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0FBEF7B5-C917-88B6-4921-50AA4A208621}"/>
              </a:ext>
            </a:extLst>
          </p:cNvPr>
          <p:cNvSpPr>
            <a:spLocks noGrp="1"/>
          </p:cNvSpPr>
          <p:nvPr>
            <p:ph type="sldNum" sz="quarter" idx="12"/>
          </p:nvPr>
        </p:nvSpPr>
        <p:spPr/>
        <p:txBody>
          <a:bodyPr/>
          <a:lstStyle/>
          <a:p>
            <a:fld id="{AC9D2CB5-9604-42A6-BE5D-5CE013A43EF1}" type="slidenum">
              <a:rPr lang="en-US" smtClean="0"/>
              <a:t>‹#›</a:t>
            </a:fld>
            <a:endParaRPr lang="en-US"/>
          </a:p>
        </p:txBody>
      </p:sp>
    </p:spTree>
    <p:extLst>
      <p:ext uri="{BB962C8B-B14F-4D97-AF65-F5344CB8AC3E}">
        <p14:creationId xmlns:p14="http://schemas.microsoft.com/office/powerpoint/2010/main" val="94635820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98BB5C-34B5-D6DE-6BBF-795BCB229B2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2FD90876-B4B2-8AC1-FFA5-259EB6CE6C96}"/>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57DDCE27-7F4D-2D58-49C7-B3B00E0AB09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02CC49D-4543-4073-E1B8-746D71663E74}"/>
              </a:ext>
            </a:extLst>
          </p:cNvPr>
          <p:cNvSpPr>
            <a:spLocks noGrp="1"/>
          </p:cNvSpPr>
          <p:nvPr>
            <p:ph type="dt" sz="half" idx="10"/>
          </p:nvPr>
        </p:nvSpPr>
        <p:spPr/>
        <p:txBody>
          <a:bodyPr/>
          <a:lstStyle/>
          <a:p>
            <a:fld id="{28D7BEBB-84D6-48DF-B760-7D9BEF81D6D8}" type="datetimeFigureOut">
              <a:rPr lang="en-US" smtClean="0"/>
              <a:t>5/6/2025</a:t>
            </a:fld>
            <a:endParaRPr lang="en-US"/>
          </a:p>
        </p:txBody>
      </p:sp>
      <p:sp>
        <p:nvSpPr>
          <p:cNvPr id="6" name="Footer Placeholder 5">
            <a:extLst>
              <a:ext uri="{FF2B5EF4-FFF2-40B4-BE49-F238E27FC236}">
                <a16:creationId xmlns:a16="http://schemas.microsoft.com/office/drawing/2014/main" id="{5725CCF3-8835-E516-2EF6-19B73FC3EC5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9404E71-11BE-3528-A04A-EEC1105E21F0}"/>
              </a:ext>
            </a:extLst>
          </p:cNvPr>
          <p:cNvSpPr>
            <a:spLocks noGrp="1"/>
          </p:cNvSpPr>
          <p:nvPr>
            <p:ph type="sldNum" sz="quarter" idx="12"/>
          </p:nvPr>
        </p:nvSpPr>
        <p:spPr/>
        <p:txBody>
          <a:bodyPr/>
          <a:lstStyle/>
          <a:p>
            <a:fld id="{AC9D2CB5-9604-42A6-BE5D-5CE013A43EF1}" type="slidenum">
              <a:rPr lang="en-US" smtClean="0"/>
              <a:t>‹#›</a:t>
            </a:fld>
            <a:endParaRPr lang="en-US"/>
          </a:p>
        </p:txBody>
      </p:sp>
    </p:spTree>
    <p:extLst>
      <p:ext uri="{BB962C8B-B14F-4D97-AF65-F5344CB8AC3E}">
        <p14:creationId xmlns:p14="http://schemas.microsoft.com/office/powerpoint/2010/main" val="332342179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51DC9B-9173-F4B4-F4CC-5FDA6B71B6A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C8DED9E2-CB17-8C65-3955-49E623E22A51}"/>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04A68783-4497-7411-5AFC-9D6B3EBCA4D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5155E6A-A22C-0CE1-E5BA-11E9FA06C670}"/>
              </a:ext>
            </a:extLst>
          </p:cNvPr>
          <p:cNvSpPr>
            <a:spLocks noGrp="1"/>
          </p:cNvSpPr>
          <p:nvPr>
            <p:ph type="dt" sz="half" idx="10"/>
          </p:nvPr>
        </p:nvSpPr>
        <p:spPr/>
        <p:txBody>
          <a:bodyPr/>
          <a:lstStyle/>
          <a:p>
            <a:fld id="{28D7BEBB-84D6-48DF-B760-7D9BEF81D6D8}" type="datetimeFigureOut">
              <a:rPr lang="en-US" smtClean="0"/>
              <a:t>5/6/2025</a:t>
            </a:fld>
            <a:endParaRPr lang="en-US"/>
          </a:p>
        </p:txBody>
      </p:sp>
      <p:sp>
        <p:nvSpPr>
          <p:cNvPr id="6" name="Footer Placeholder 5">
            <a:extLst>
              <a:ext uri="{FF2B5EF4-FFF2-40B4-BE49-F238E27FC236}">
                <a16:creationId xmlns:a16="http://schemas.microsoft.com/office/drawing/2014/main" id="{9D802F87-0545-8BB8-8A4F-03C39C0F7C4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E32F897-A942-2B0B-CFD2-DF88BE70C7E0}"/>
              </a:ext>
            </a:extLst>
          </p:cNvPr>
          <p:cNvSpPr>
            <a:spLocks noGrp="1"/>
          </p:cNvSpPr>
          <p:nvPr>
            <p:ph type="sldNum" sz="quarter" idx="12"/>
          </p:nvPr>
        </p:nvSpPr>
        <p:spPr/>
        <p:txBody>
          <a:bodyPr/>
          <a:lstStyle/>
          <a:p>
            <a:fld id="{AC9D2CB5-9604-42A6-BE5D-5CE013A43EF1}" type="slidenum">
              <a:rPr lang="en-US" smtClean="0"/>
              <a:t>‹#›</a:t>
            </a:fld>
            <a:endParaRPr lang="en-US"/>
          </a:p>
        </p:txBody>
      </p:sp>
    </p:spTree>
    <p:extLst>
      <p:ext uri="{BB962C8B-B14F-4D97-AF65-F5344CB8AC3E}">
        <p14:creationId xmlns:p14="http://schemas.microsoft.com/office/powerpoint/2010/main" val="418588667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EBDB14-2F4D-D4FE-46DD-7EA352DB6CD7}"/>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F4B653E8-A8AC-0C3F-AED5-40E21F76C3B9}"/>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C625EE9-A8A5-47CB-81D9-E6983D1B0BDF}"/>
              </a:ext>
            </a:extLst>
          </p:cNvPr>
          <p:cNvSpPr>
            <a:spLocks noGrp="1"/>
          </p:cNvSpPr>
          <p:nvPr>
            <p:ph type="dt" sz="half" idx="10"/>
          </p:nvPr>
        </p:nvSpPr>
        <p:spPr/>
        <p:txBody>
          <a:bodyPr/>
          <a:lstStyle/>
          <a:p>
            <a:fld id="{28D7BEBB-84D6-48DF-B760-7D9BEF81D6D8}" type="datetimeFigureOut">
              <a:rPr lang="en-US" smtClean="0"/>
              <a:t>5/6/2025</a:t>
            </a:fld>
            <a:endParaRPr lang="en-US"/>
          </a:p>
        </p:txBody>
      </p:sp>
      <p:sp>
        <p:nvSpPr>
          <p:cNvPr id="5" name="Footer Placeholder 4">
            <a:extLst>
              <a:ext uri="{FF2B5EF4-FFF2-40B4-BE49-F238E27FC236}">
                <a16:creationId xmlns:a16="http://schemas.microsoft.com/office/drawing/2014/main" id="{E598EBA1-73B7-71CD-58FB-B6A29E80400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8CC8FE9-529D-CE31-67D6-CDDEF1F347C4}"/>
              </a:ext>
            </a:extLst>
          </p:cNvPr>
          <p:cNvSpPr>
            <a:spLocks noGrp="1"/>
          </p:cNvSpPr>
          <p:nvPr>
            <p:ph type="sldNum" sz="quarter" idx="12"/>
          </p:nvPr>
        </p:nvSpPr>
        <p:spPr/>
        <p:txBody>
          <a:bodyPr/>
          <a:lstStyle/>
          <a:p>
            <a:fld id="{AC9D2CB5-9604-42A6-BE5D-5CE013A43EF1}" type="slidenum">
              <a:rPr lang="en-US" smtClean="0"/>
              <a:t>‹#›</a:t>
            </a:fld>
            <a:endParaRPr lang="en-US"/>
          </a:p>
        </p:txBody>
      </p:sp>
    </p:spTree>
    <p:extLst>
      <p:ext uri="{BB962C8B-B14F-4D97-AF65-F5344CB8AC3E}">
        <p14:creationId xmlns:p14="http://schemas.microsoft.com/office/powerpoint/2010/main" val="212323754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933B9F56-054D-1A0C-D312-2D35052D67A7}"/>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CE5D8FDA-19F4-B37C-D015-F30A26DAB7AD}"/>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B11CAD8-E6B4-B402-1C55-1F5089E2C531}"/>
              </a:ext>
            </a:extLst>
          </p:cNvPr>
          <p:cNvSpPr>
            <a:spLocks noGrp="1"/>
          </p:cNvSpPr>
          <p:nvPr>
            <p:ph type="dt" sz="half" idx="10"/>
          </p:nvPr>
        </p:nvSpPr>
        <p:spPr/>
        <p:txBody>
          <a:bodyPr/>
          <a:lstStyle/>
          <a:p>
            <a:fld id="{28D7BEBB-84D6-48DF-B760-7D9BEF81D6D8}" type="datetimeFigureOut">
              <a:rPr lang="en-US" smtClean="0"/>
              <a:t>5/6/2025</a:t>
            </a:fld>
            <a:endParaRPr lang="en-US"/>
          </a:p>
        </p:txBody>
      </p:sp>
      <p:sp>
        <p:nvSpPr>
          <p:cNvPr id="5" name="Footer Placeholder 4">
            <a:extLst>
              <a:ext uri="{FF2B5EF4-FFF2-40B4-BE49-F238E27FC236}">
                <a16:creationId xmlns:a16="http://schemas.microsoft.com/office/drawing/2014/main" id="{AB8250DC-43B4-69F1-CCDA-8B3155A260B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7D67FC0-B229-7FD1-5CF3-F0441FCC5DD6}"/>
              </a:ext>
            </a:extLst>
          </p:cNvPr>
          <p:cNvSpPr>
            <a:spLocks noGrp="1"/>
          </p:cNvSpPr>
          <p:nvPr>
            <p:ph type="sldNum" sz="quarter" idx="12"/>
          </p:nvPr>
        </p:nvSpPr>
        <p:spPr/>
        <p:txBody>
          <a:bodyPr/>
          <a:lstStyle/>
          <a:p>
            <a:fld id="{AC9D2CB5-9604-42A6-BE5D-5CE013A43EF1}" type="slidenum">
              <a:rPr lang="en-US" smtClean="0"/>
              <a:t>‹#›</a:t>
            </a:fld>
            <a:endParaRPr lang="en-US"/>
          </a:p>
        </p:txBody>
      </p:sp>
    </p:spTree>
    <p:extLst>
      <p:ext uri="{BB962C8B-B14F-4D97-AF65-F5344CB8AC3E}">
        <p14:creationId xmlns:p14="http://schemas.microsoft.com/office/powerpoint/2010/main" val="287955677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Tree>
    <p:extLst>
      <p:ext uri="{BB962C8B-B14F-4D97-AF65-F5344CB8AC3E}">
        <p14:creationId xmlns:p14="http://schemas.microsoft.com/office/powerpoint/2010/main" val="163306590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标题幻灯片">
    <p:bg>
      <p:bgPr>
        <a:solidFill>
          <a:srgbClr val="52CAC1"/>
        </a:solidFill>
        <a:effectLst/>
      </p:bgPr>
    </p:bg>
    <p:spTree>
      <p:nvGrpSpPr>
        <p:cNvPr id="1" name=""/>
        <p:cNvGrpSpPr/>
        <p:nvPr/>
      </p:nvGrpSpPr>
      <p:grpSpPr>
        <a:xfrm>
          <a:off x="0" y="0"/>
          <a:ext cx="0" cy="0"/>
          <a:chOff x="0" y="0"/>
          <a:chExt cx="0" cy="0"/>
        </a:xfrm>
      </p:grpSpPr>
      <p:pic>
        <p:nvPicPr>
          <p:cNvPr id="1026" name="Picture 2" descr="http://img.hb.aicdn.com/6a03f7ee06395d2b9039f54a47833f9553961195d1a7-L2BdiF" hidden="1"/>
          <p:cNvPicPr>
            <a:picLocks noChangeAspect="1" noChangeArrowheads="1"/>
          </p:cNvPicPr>
          <p:nvPr userDrawn="1"/>
        </p:nvPicPr>
        <p:blipFill rotWithShape="1">
          <a:blip r:embed="rId2">
            <a:extLst>
              <a:ext uri="{28A0092B-C50C-407E-A947-70E740481C1C}">
                <a14:useLocalDpi xmlns:a14="http://schemas.microsoft.com/office/drawing/2010/main" val="0"/>
              </a:ext>
            </a:extLst>
          </a:blip>
          <a:srcRect l="6250" t="4969" r="4688" b="9056"/>
          <a:stretch>
            <a:fillRect/>
          </a:stretch>
        </p:blipFill>
        <p:spPr bwMode="auto">
          <a:xfrm>
            <a:off x="143436" y="-62754"/>
            <a:ext cx="11654118" cy="7492792"/>
          </a:xfrm>
          <a:prstGeom prst="rect">
            <a:avLst/>
          </a:prstGeom>
          <a:noFill/>
          <a:extLst>
            <a:ext uri="{909E8E84-426E-40DD-AFC4-6F175D3DCCD1}">
              <a14:hiddenFill xmlns:a14="http://schemas.microsoft.com/office/drawing/2010/main">
                <a:solidFill>
                  <a:srgbClr val="FFFFFF"/>
                </a:solidFill>
              </a14:hiddenFill>
            </a:ext>
          </a:extLst>
        </p:spPr>
      </p:pic>
      <p:sp>
        <p:nvSpPr>
          <p:cNvPr id="10" name="任意多边形: 形状 9"/>
          <p:cNvSpPr/>
          <p:nvPr userDrawn="1"/>
        </p:nvSpPr>
        <p:spPr>
          <a:xfrm>
            <a:off x="754658" y="0"/>
            <a:ext cx="680921" cy="1291834"/>
          </a:xfrm>
          <a:custGeom>
            <a:avLst/>
            <a:gdLst>
              <a:gd name="connsiteX0" fmla="*/ 34724 w 613459"/>
              <a:gd name="connsiteY0" fmla="*/ 509286 h 1493134"/>
              <a:gd name="connsiteX1" fmla="*/ 613459 w 613459"/>
              <a:gd name="connsiteY1" fmla="*/ 1493134 h 1493134"/>
              <a:gd name="connsiteX2" fmla="*/ 324091 w 613459"/>
              <a:gd name="connsiteY2" fmla="*/ 590309 h 1493134"/>
              <a:gd name="connsiteX3" fmla="*/ 324091 w 613459"/>
              <a:gd name="connsiteY3" fmla="*/ 300942 h 1493134"/>
              <a:gd name="connsiteX4" fmla="*/ 219919 w 613459"/>
              <a:gd name="connsiteY4" fmla="*/ 0 h 1493134"/>
              <a:gd name="connsiteX5" fmla="*/ 0 w 613459"/>
              <a:gd name="connsiteY5" fmla="*/ 46299 h 1493134"/>
              <a:gd name="connsiteX6" fmla="*/ 34724 w 613459"/>
              <a:gd name="connsiteY6" fmla="*/ 509286 h 14931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13459" h="1493134">
                <a:moveTo>
                  <a:pt x="34724" y="509286"/>
                </a:moveTo>
                <a:lnTo>
                  <a:pt x="613459" y="1493134"/>
                </a:lnTo>
                <a:lnTo>
                  <a:pt x="324091" y="590309"/>
                </a:lnTo>
                <a:lnTo>
                  <a:pt x="324091" y="300942"/>
                </a:lnTo>
                <a:lnTo>
                  <a:pt x="219919" y="0"/>
                </a:lnTo>
                <a:lnTo>
                  <a:pt x="0" y="46299"/>
                </a:lnTo>
                <a:lnTo>
                  <a:pt x="34724" y="509286"/>
                </a:lnTo>
                <a:close/>
              </a:path>
            </a:pathLst>
          </a:custGeom>
          <a:solidFill>
            <a:srgbClr val="1C9A98"/>
          </a:solidFill>
          <a:ln w="19050">
            <a:noFill/>
            <a:prstDash val="solid"/>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华康方圆体W7"/>
              <a:cs typeface="+mn-cs"/>
            </a:endParaRPr>
          </a:p>
        </p:txBody>
      </p:sp>
      <p:sp>
        <p:nvSpPr>
          <p:cNvPr id="11" name="任意多边形: 形状 10"/>
          <p:cNvSpPr/>
          <p:nvPr userDrawn="1"/>
        </p:nvSpPr>
        <p:spPr>
          <a:xfrm>
            <a:off x="1551206" y="-14967"/>
            <a:ext cx="513901" cy="551401"/>
          </a:xfrm>
          <a:custGeom>
            <a:avLst/>
            <a:gdLst>
              <a:gd name="connsiteX0" fmla="*/ 462987 w 462987"/>
              <a:gd name="connsiteY0" fmla="*/ 34724 h 544010"/>
              <a:gd name="connsiteX1" fmla="*/ 300941 w 462987"/>
              <a:gd name="connsiteY1" fmla="*/ 544010 h 544010"/>
              <a:gd name="connsiteX2" fmla="*/ 0 w 462987"/>
              <a:gd name="connsiteY2" fmla="*/ 451413 h 544010"/>
              <a:gd name="connsiteX3" fmla="*/ 127321 w 462987"/>
              <a:gd name="connsiteY3" fmla="*/ 138897 h 544010"/>
              <a:gd name="connsiteX4" fmla="*/ 324091 w 462987"/>
              <a:gd name="connsiteY4" fmla="*/ 0 h 544010"/>
              <a:gd name="connsiteX5" fmla="*/ 462987 w 462987"/>
              <a:gd name="connsiteY5" fmla="*/ 34724 h 5440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62987" h="544010">
                <a:moveTo>
                  <a:pt x="462987" y="34724"/>
                </a:moveTo>
                <a:lnTo>
                  <a:pt x="300941" y="544010"/>
                </a:lnTo>
                <a:lnTo>
                  <a:pt x="0" y="451413"/>
                </a:lnTo>
                <a:lnTo>
                  <a:pt x="127321" y="138897"/>
                </a:lnTo>
                <a:lnTo>
                  <a:pt x="324091" y="0"/>
                </a:lnTo>
                <a:lnTo>
                  <a:pt x="462987" y="34724"/>
                </a:lnTo>
                <a:close/>
              </a:path>
            </a:pathLst>
          </a:custGeom>
          <a:solidFill>
            <a:srgbClr val="1C9A98"/>
          </a:solidFill>
          <a:ln w="19050">
            <a:noFill/>
            <a:prstDash val="solid"/>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华康方圆体W7"/>
              <a:cs typeface="+mn-cs"/>
            </a:endParaRPr>
          </a:p>
        </p:txBody>
      </p:sp>
      <p:sp>
        <p:nvSpPr>
          <p:cNvPr id="12" name="任意多边形: 形状 11"/>
          <p:cNvSpPr/>
          <p:nvPr userDrawn="1"/>
        </p:nvSpPr>
        <p:spPr>
          <a:xfrm>
            <a:off x="2052259" y="-1"/>
            <a:ext cx="721910" cy="1291835"/>
          </a:xfrm>
          <a:custGeom>
            <a:avLst/>
            <a:gdLst>
              <a:gd name="connsiteX0" fmla="*/ 544010 w 544010"/>
              <a:gd name="connsiteY0" fmla="*/ 104172 h 6724891"/>
              <a:gd name="connsiteX1" fmla="*/ 312517 w 544010"/>
              <a:gd name="connsiteY1" fmla="*/ 6724891 h 6724891"/>
              <a:gd name="connsiteX2" fmla="*/ 0 w 544010"/>
              <a:gd name="connsiteY2" fmla="*/ 6724891 h 6724891"/>
              <a:gd name="connsiteX3" fmla="*/ 0 w 544010"/>
              <a:gd name="connsiteY3" fmla="*/ 6528121 h 6724891"/>
              <a:gd name="connsiteX4" fmla="*/ 219919 w 544010"/>
              <a:gd name="connsiteY4" fmla="*/ 0 h 6724891"/>
              <a:gd name="connsiteX5" fmla="*/ 544010 w 544010"/>
              <a:gd name="connsiteY5" fmla="*/ 104172 h 67248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4010" h="6724891">
                <a:moveTo>
                  <a:pt x="544010" y="104172"/>
                </a:moveTo>
                <a:lnTo>
                  <a:pt x="312517" y="6724891"/>
                </a:lnTo>
                <a:lnTo>
                  <a:pt x="0" y="6724891"/>
                </a:lnTo>
                <a:lnTo>
                  <a:pt x="0" y="6528121"/>
                </a:lnTo>
                <a:lnTo>
                  <a:pt x="219919" y="0"/>
                </a:lnTo>
                <a:lnTo>
                  <a:pt x="544010" y="104172"/>
                </a:lnTo>
                <a:close/>
              </a:path>
            </a:pathLst>
          </a:custGeom>
          <a:solidFill>
            <a:srgbClr val="1C9A98"/>
          </a:solidFill>
          <a:ln w="19050">
            <a:noFill/>
            <a:prstDash val="solid"/>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华康方圆体W7"/>
              <a:cs typeface="+mn-cs"/>
            </a:endParaRPr>
          </a:p>
        </p:txBody>
      </p:sp>
      <p:sp>
        <p:nvSpPr>
          <p:cNvPr id="13" name="任意多边形: 形状 12"/>
          <p:cNvSpPr/>
          <p:nvPr userDrawn="1"/>
        </p:nvSpPr>
        <p:spPr>
          <a:xfrm>
            <a:off x="3645355" y="-33211"/>
            <a:ext cx="256951" cy="730632"/>
          </a:xfrm>
          <a:custGeom>
            <a:avLst/>
            <a:gdLst>
              <a:gd name="connsiteX0" fmla="*/ 0 w 231494"/>
              <a:gd name="connsiteY0" fmla="*/ 69448 h 682906"/>
              <a:gd name="connsiteX1" fmla="*/ 69448 w 231494"/>
              <a:gd name="connsiteY1" fmla="*/ 682906 h 682906"/>
              <a:gd name="connsiteX2" fmla="*/ 231494 w 231494"/>
              <a:gd name="connsiteY2" fmla="*/ 555585 h 682906"/>
              <a:gd name="connsiteX3" fmla="*/ 162046 w 231494"/>
              <a:gd name="connsiteY3" fmla="*/ 0 h 682906"/>
              <a:gd name="connsiteX4" fmla="*/ 0 w 231494"/>
              <a:gd name="connsiteY4" fmla="*/ 69448 h 6829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494" h="682906">
                <a:moveTo>
                  <a:pt x="0" y="69448"/>
                </a:moveTo>
                <a:lnTo>
                  <a:pt x="69448" y="682906"/>
                </a:lnTo>
                <a:lnTo>
                  <a:pt x="231494" y="555585"/>
                </a:lnTo>
                <a:lnTo>
                  <a:pt x="162046" y="0"/>
                </a:lnTo>
                <a:lnTo>
                  <a:pt x="0" y="69448"/>
                </a:lnTo>
                <a:close/>
              </a:path>
            </a:pathLst>
          </a:custGeom>
          <a:solidFill>
            <a:srgbClr val="1C9A98"/>
          </a:solidFill>
          <a:ln w="19050">
            <a:noFill/>
            <a:prstDash val="solid"/>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华康方圆体W7"/>
              <a:cs typeface="+mn-cs"/>
            </a:endParaRPr>
          </a:p>
        </p:txBody>
      </p:sp>
      <p:sp>
        <p:nvSpPr>
          <p:cNvPr id="14" name="任意多边形: 形状 13"/>
          <p:cNvSpPr/>
          <p:nvPr userDrawn="1"/>
        </p:nvSpPr>
        <p:spPr>
          <a:xfrm>
            <a:off x="10595876" y="-8444"/>
            <a:ext cx="513901" cy="817318"/>
          </a:xfrm>
          <a:custGeom>
            <a:avLst/>
            <a:gdLst>
              <a:gd name="connsiteX0" fmla="*/ 0 w 462987"/>
              <a:gd name="connsiteY0" fmla="*/ 34724 h 763929"/>
              <a:gd name="connsiteX1" fmla="*/ 11575 w 462987"/>
              <a:gd name="connsiteY1" fmla="*/ 763929 h 763929"/>
              <a:gd name="connsiteX2" fmla="*/ 439838 w 462987"/>
              <a:gd name="connsiteY2" fmla="*/ 763929 h 763929"/>
              <a:gd name="connsiteX3" fmla="*/ 462987 w 462987"/>
              <a:gd name="connsiteY3" fmla="*/ 0 h 763929"/>
              <a:gd name="connsiteX4" fmla="*/ 0 w 462987"/>
              <a:gd name="connsiteY4" fmla="*/ 34724 h 7639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62987" h="763929">
                <a:moveTo>
                  <a:pt x="0" y="34724"/>
                </a:moveTo>
                <a:lnTo>
                  <a:pt x="11575" y="763929"/>
                </a:lnTo>
                <a:lnTo>
                  <a:pt x="439838" y="763929"/>
                </a:lnTo>
                <a:lnTo>
                  <a:pt x="462987" y="0"/>
                </a:lnTo>
                <a:lnTo>
                  <a:pt x="0" y="34724"/>
                </a:lnTo>
                <a:close/>
              </a:path>
            </a:pathLst>
          </a:custGeom>
          <a:solidFill>
            <a:srgbClr val="1C9A98"/>
          </a:solidFill>
          <a:ln w="19050">
            <a:noFill/>
            <a:prstDash val="solid"/>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华康方圆体W7"/>
              <a:cs typeface="+mn-cs"/>
            </a:endParaRPr>
          </a:p>
        </p:txBody>
      </p:sp>
      <p:sp>
        <p:nvSpPr>
          <p:cNvPr id="15" name="任意多边形: 形状 14"/>
          <p:cNvSpPr/>
          <p:nvPr userDrawn="1"/>
        </p:nvSpPr>
        <p:spPr>
          <a:xfrm>
            <a:off x="11291598" y="357793"/>
            <a:ext cx="950717" cy="507728"/>
          </a:xfrm>
          <a:custGeom>
            <a:avLst/>
            <a:gdLst>
              <a:gd name="connsiteX0" fmla="*/ 648182 w 856526"/>
              <a:gd name="connsiteY0" fmla="*/ 0 h 474562"/>
              <a:gd name="connsiteX1" fmla="*/ 0 w 856526"/>
              <a:gd name="connsiteY1" fmla="*/ 219919 h 474562"/>
              <a:gd name="connsiteX2" fmla="*/ 57873 w 856526"/>
              <a:gd name="connsiteY2" fmla="*/ 474562 h 474562"/>
              <a:gd name="connsiteX3" fmla="*/ 856526 w 856526"/>
              <a:gd name="connsiteY3" fmla="*/ 196770 h 474562"/>
              <a:gd name="connsiteX4" fmla="*/ 648182 w 856526"/>
              <a:gd name="connsiteY4" fmla="*/ 0 h 47456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56526" h="474562">
                <a:moveTo>
                  <a:pt x="648182" y="0"/>
                </a:moveTo>
                <a:lnTo>
                  <a:pt x="0" y="219919"/>
                </a:lnTo>
                <a:lnTo>
                  <a:pt x="57873" y="474562"/>
                </a:lnTo>
                <a:lnTo>
                  <a:pt x="856526" y="196770"/>
                </a:lnTo>
                <a:lnTo>
                  <a:pt x="648182" y="0"/>
                </a:lnTo>
                <a:close/>
              </a:path>
            </a:pathLst>
          </a:custGeom>
          <a:solidFill>
            <a:srgbClr val="1C9A98"/>
          </a:solidFill>
          <a:ln w="19050">
            <a:noFill/>
            <a:prstDash val="solid"/>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华康方圆体W7"/>
              <a:cs typeface="+mn-cs"/>
            </a:endParaRPr>
          </a:p>
        </p:txBody>
      </p:sp>
      <p:sp>
        <p:nvSpPr>
          <p:cNvPr id="16" name="任意多边形: 形状 15"/>
          <p:cNvSpPr/>
          <p:nvPr userDrawn="1"/>
        </p:nvSpPr>
        <p:spPr>
          <a:xfrm>
            <a:off x="11330140" y="1868593"/>
            <a:ext cx="804611" cy="321972"/>
          </a:xfrm>
          <a:custGeom>
            <a:avLst/>
            <a:gdLst>
              <a:gd name="connsiteX0" fmla="*/ 0 w 960699"/>
              <a:gd name="connsiteY0" fmla="*/ 0 h 219919"/>
              <a:gd name="connsiteX1" fmla="*/ 960699 w 960699"/>
              <a:gd name="connsiteY1" fmla="*/ 46298 h 219919"/>
              <a:gd name="connsiteX2" fmla="*/ 590309 w 960699"/>
              <a:gd name="connsiteY2" fmla="*/ 219919 h 219919"/>
              <a:gd name="connsiteX3" fmla="*/ 23149 w 960699"/>
              <a:gd name="connsiteY3" fmla="*/ 185194 h 219919"/>
              <a:gd name="connsiteX4" fmla="*/ 0 w 960699"/>
              <a:gd name="connsiteY4" fmla="*/ 0 h 219919"/>
              <a:gd name="connsiteX0-1" fmla="*/ 0 w 647982"/>
              <a:gd name="connsiteY0-2" fmla="*/ 0 h 219919"/>
              <a:gd name="connsiteX1-3" fmla="*/ 647982 w 647982"/>
              <a:gd name="connsiteY1-4" fmla="*/ 46298 h 219919"/>
              <a:gd name="connsiteX2-5" fmla="*/ 590309 w 647982"/>
              <a:gd name="connsiteY2-6" fmla="*/ 219919 h 219919"/>
              <a:gd name="connsiteX3-7" fmla="*/ 23149 w 647982"/>
              <a:gd name="connsiteY3-8" fmla="*/ 185194 h 219919"/>
              <a:gd name="connsiteX4-9" fmla="*/ 0 w 647982"/>
              <a:gd name="connsiteY4-10" fmla="*/ 0 h 219919"/>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647982" h="219919">
                <a:moveTo>
                  <a:pt x="0" y="0"/>
                </a:moveTo>
                <a:lnTo>
                  <a:pt x="647982" y="46298"/>
                </a:lnTo>
                <a:lnTo>
                  <a:pt x="590309" y="219919"/>
                </a:lnTo>
                <a:lnTo>
                  <a:pt x="23149" y="185194"/>
                </a:lnTo>
                <a:lnTo>
                  <a:pt x="0" y="0"/>
                </a:lnTo>
                <a:close/>
              </a:path>
            </a:pathLst>
          </a:custGeom>
          <a:solidFill>
            <a:srgbClr val="1C9A98"/>
          </a:solidFill>
          <a:ln w="19050">
            <a:noFill/>
            <a:prstDash val="solid"/>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华康方圆体W7"/>
              <a:cs typeface="+mn-cs"/>
            </a:endParaRPr>
          </a:p>
        </p:txBody>
      </p:sp>
      <p:sp>
        <p:nvSpPr>
          <p:cNvPr id="17" name="任意多边形: 形状 16"/>
          <p:cNvSpPr/>
          <p:nvPr userDrawn="1"/>
        </p:nvSpPr>
        <p:spPr>
          <a:xfrm>
            <a:off x="11330141" y="2512539"/>
            <a:ext cx="809395" cy="222905"/>
          </a:xfrm>
          <a:custGeom>
            <a:avLst/>
            <a:gdLst>
              <a:gd name="connsiteX0" fmla="*/ 0 w 729205"/>
              <a:gd name="connsiteY0" fmla="*/ 23149 h 208344"/>
              <a:gd name="connsiteX1" fmla="*/ 729205 w 729205"/>
              <a:gd name="connsiteY1" fmla="*/ 0 h 208344"/>
              <a:gd name="connsiteX2" fmla="*/ 694481 w 729205"/>
              <a:gd name="connsiteY2" fmla="*/ 138896 h 208344"/>
              <a:gd name="connsiteX3" fmla="*/ 590309 w 729205"/>
              <a:gd name="connsiteY3" fmla="*/ 208344 h 208344"/>
              <a:gd name="connsiteX4" fmla="*/ 57873 w 729205"/>
              <a:gd name="connsiteY4" fmla="*/ 208344 h 208344"/>
              <a:gd name="connsiteX5" fmla="*/ 0 w 729205"/>
              <a:gd name="connsiteY5" fmla="*/ 23149 h 208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29205" h="208344">
                <a:moveTo>
                  <a:pt x="0" y="23149"/>
                </a:moveTo>
                <a:lnTo>
                  <a:pt x="729205" y="0"/>
                </a:lnTo>
                <a:lnTo>
                  <a:pt x="694481" y="138896"/>
                </a:lnTo>
                <a:lnTo>
                  <a:pt x="590309" y="208344"/>
                </a:lnTo>
                <a:lnTo>
                  <a:pt x="57873" y="208344"/>
                </a:lnTo>
                <a:lnTo>
                  <a:pt x="0" y="23149"/>
                </a:lnTo>
                <a:close/>
              </a:path>
            </a:pathLst>
          </a:custGeom>
          <a:solidFill>
            <a:srgbClr val="1C9A98"/>
          </a:solidFill>
          <a:ln w="19050">
            <a:noFill/>
            <a:prstDash val="solid"/>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华康方圆体W7"/>
              <a:cs typeface="+mn-cs"/>
            </a:endParaRPr>
          </a:p>
        </p:txBody>
      </p:sp>
      <p:sp>
        <p:nvSpPr>
          <p:cNvPr id="18" name="任意多边形: 形状 17"/>
          <p:cNvSpPr/>
          <p:nvPr userDrawn="1"/>
        </p:nvSpPr>
        <p:spPr>
          <a:xfrm>
            <a:off x="11188817" y="3144103"/>
            <a:ext cx="937871" cy="359125"/>
          </a:xfrm>
          <a:custGeom>
            <a:avLst/>
            <a:gdLst>
              <a:gd name="connsiteX0" fmla="*/ 92598 w 844952"/>
              <a:gd name="connsiteY0" fmla="*/ 23149 h 335666"/>
              <a:gd name="connsiteX1" fmla="*/ 844952 w 844952"/>
              <a:gd name="connsiteY1" fmla="*/ 0 h 335666"/>
              <a:gd name="connsiteX2" fmla="*/ 752355 w 844952"/>
              <a:gd name="connsiteY2" fmla="*/ 335666 h 335666"/>
              <a:gd name="connsiteX3" fmla="*/ 0 w 844952"/>
              <a:gd name="connsiteY3" fmla="*/ 243068 h 335666"/>
              <a:gd name="connsiteX4" fmla="*/ 92598 w 844952"/>
              <a:gd name="connsiteY4" fmla="*/ 23149 h 3356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44952" h="335666">
                <a:moveTo>
                  <a:pt x="92598" y="23149"/>
                </a:moveTo>
                <a:lnTo>
                  <a:pt x="844952" y="0"/>
                </a:lnTo>
                <a:lnTo>
                  <a:pt x="752355" y="335666"/>
                </a:lnTo>
                <a:lnTo>
                  <a:pt x="0" y="243068"/>
                </a:lnTo>
                <a:lnTo>
                  <a:pt x="92598" y="23149"/>
                </a:lnTo>
                <a:close/>
              </a:path>
            </a:pathLst>
          </a:custGeom>
          <a:solidFill>
            <a:srgbClr val="1C9A98"/>
          </a:solidFill>
          <a:ln w="19050">
            <a:noFill/>
            <a:prstDash val="solid"/>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华康方圆体W7"/>
              <a:cs typeface="+mn-cs"/>
            </a:endParaRPr>
          </a:p>
        </p:txBody>
      </p:sp>
      <p:sp>
        <p:nvSpPr>
          <p:cNvPr id="19" name="任意多边形: 形状 18"/>
          <p:cNvSpPr/>
          <p:nvPr userDrawn="1"/>
        </p:nvSpPr>
        <p:spPr>
          <a:xfrm>
            <a:off x="11175970" y="3849968"/>
            <a:ext cx="886480" cy="334357"/>
          </a:xfrm>
          <a:custGeom>
            <a:avLst/>
            <a:gdLst>
              <a:gd name="connsiteX0" fmla="*/ 0 w 798653"/>
              <a:gd name="connsiteY0" fmla="*/ 11575 h 312516"/>
              <a:gd name="connsiteX1" fmla="*/ 787078 w 798653"/>
              <a:gd name="connsiteY1" fmla="*/ 69448 h 312516"/>
              <a:gd name="connsiteX2" fmla="*/ 798653 w 798653"/>
              <a:gd name="connsiteY2" fmla="*/ 219919 h 312516"/>
              <a:gd name="connsiteX3" fmla="*/ 717630 w 798653"/>
              <a:gd name="connsiteY3" fmla="*/ 312516 h 312516"/>
              <a:gd name="connsiteX4" fmla="*/ 335665 w 798653"/>
              <a:gd name="connsiteY4" fmla="*/ 289367 h 312516"/>
              <a:gd name="connsiteX5" fmla="*/ 138896 w 798653"/>
              <a:gd name="connsiteY5" fmla="*/ 243068 h 312516"/>
              <a:gd name="connsiteX6" fmla="*/ 92597 w 798653"/>
              <a:gd name="connsiteY6" fmla="*/ 23149 h 312516"/>
              <a:gd name="connsiteX7" fmla="*/ 231493 w 798653"/>
              <a:gd name="connsiteY7" fmla="*/ 0 h 3125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98653" h="312516">
                <a:moveTo>
                  <a:pt x="0" y="11575"/>
                </a:moveTo>
                <a:lnTo>
                  <a:pt x="787078" y="69448"/>
                </a:lnTo>
                <a:lnTo>
                  <a:pt x="798653" y="219919"/>
                </a:lnTo>
                <a:lnTo>
                  <a:pt x="717630" y="312516"/>
                </a:lnTo>
                <a:lnTo>
                  <a:pt x="335665" y="289367"/>
                </a:lnTo>
                <a:lnTo>
                  <a:pt x="138896" y="243068"/>
                </a:lnTo>
                <a:lnTo>
                  <a:pt x="92597" y="23149"/>
                </a:lnTo>
                <a:lnTo>
                  <a:pt x="231493" y="0"/>
                </a:lnTo>
              </a:path>
            </a:pathLst>
          </a:custGeom>
          <a:noFill/>
          <a:ln w="19050">
            <a:noFill/>
            <a:prstDash val="solid"/>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华康方圆体W7"/>
              <a:cs typeface="+mn-cs"/>
            </a:endParaRPr>
          </a:p>
        </p:txBody>
      </p:sp>
      <p:sp>
        <p:nvSpPr>
          <p:cNvPr id="20" name="任意多边形: 形状 19"/>
          <p:cNvSpPr/>
          <p:nvPr userDrawn="1"/>
        </p:nvSpPr>
        <p:spPr>
          <a:xfrm>
            <a:off x="11163123" y="3874735"/>
            <a:ext cx="912176" cy="321974"/>
          </a:xfrm>
          <a:custGeom>
            <a:avLst/>
            <a:gdLst>
              <a:gd name="connsiteX0" fmla="*/ 0 w 821803"/>
              <a:gd name="connsiteY0" fmla="*/ 11575 h 300942"/>
              <a:gd name="connsiteX1" fmla="*/ 821803 w 821803"/>
              <a:gd name="connsiteY1" fmla="*/ 0 h 300942"/>
              <a:gd name="connsiteX2" fmla="*/ 729205 w 821803"/>
              <a:gd name="connsiteY2" fmla="*/ 300942 h 300942"/>
              <a:gd name="connsiteX3" fmla="*/ 173620 w 821803"/>
              <a:gd name="connsiteY3" fmla="*/ 277793 h 300942"/>
              <a:gd name="connsiteX4" fmla="*/ 0 w 821803"/>
              <a:gd name="connsiteY4" fmla="*/ 11575 h 30094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1803" h="300942">
                <a:moveTo>
                  <a:pt x="0" y="11575"/>
                </a:moveTo>
                <a:lnTo>
                  <a:pt x="821803" y="0"/>
                </a:lnTo>
                <a:lnTo>
                  <a:pt x="729205" y="300942"/>
                </a:lnTo>
                <a:lnTo>
                  <a:pt x="173620" y="277793"/>
                </a:lnTo>
                <a:lnTo>
                  <a:pt x="0" y="11575"/>
                </a:lnTo>
                <a:close/>
              </a:path>
            </a:pathLst>
          </a:custGeom>
          <a:solidFill>
            <a:srgbClr val="1C9A98"/>
          </a:solidFill>
          <a:ln w="19050">
            <a:noFill/>
            <a:prstDash val="solid"/>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华康方圆体W7"/>
              <a:cs typeface="+mn-cs"/>
            </a:endParaRPr>
          </a:p>
        </p:txBody>
      </p:sp>
      <p:sp>
        <p:nvSpPr>
          <p:cNvPr id="21" name="任意多边形: 形状 20"/>
          <p:cNvSpPr/>
          <p:nvPr userDrawn="1"/>
        </p:nvSpPr>
        <p:spPr>
          <a:xfrm>
            <a:off x="11304445" y="4531067"/>
            <a:ext cx="732310" cy="383891"/>
          </a:xfrm>
          <a:custGeom>
            <a:avLst/>
            <a:gdLst>
              <a:gd name="connsiteX0" fmla="*/ 0 w 659757"/>
              <a:gd name="connsiteY0" fmla="*/ 0 h 358815"/>
              <a:gd name="connsiteX1" fmla="*/ 659757 w 659757"/>
              <a:gd name="connsiteY1" fmla="*/ 104172 h 358815"/>
              <a:gd name="connsiteX2" fmla="*/ 625033 w 659757"/>
              <a:gd name="connsiteY2" fmla="*/ 347240 h 358815"/>
              <a:gd name="connsiteX3" fmla="*/ 92598 w 659757"/>
              <a:gd name="connsiteY3" fmla="*/ 358815 h 358815"/>
              <a:gd name="connsiteX4" fmla="*/ 11575 w 659757"/>
              <a:gd name="connsiteY4" fmla="*/ 69448 h 358815"/>
              <a:gd name="connsiteX5" fmla="*/ 0 w 659757"/>
              <a:gd name="connsiteY5" fmla="*/ 0 h 3588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59757" h="358815">
                <a:moveTo>
                  <a:pt x="0" y="0"/>
                </a:moveTo>
                <a:lnTo>
                  <a:pt x="659757" y="104172"/>
                </a:lnTo>
                <a:lnTo>
                  <a:pt x="625033" y="347240"/>
                </a:lnTo>
                <a:lnTo>
                  <a:pt x="92598" y="358815"/>
                </a:lnTo>
                <a:lnTo>
                  <a:pt x="11575" y="69448"/>
                </a:lnTo>
                <a:lnTo>
                  <a:pt x="0" y="0"/>
                </a:lnTo>
                <a:close/>
              </a:path>
            </a:pathLst>
          </a:custGeom>
          <a:solidFill>
            <a:srgbClr val="1C9A98"/>
          </a:solidFill>
          <a:ln w="19050">
            <a:noFill/>
            <a:prstDash val="solid"/>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华康方圆体W7"/>
              <a:cs typeface="+mn-cs"/>
            </a:endParaRPr>
          </a:p>
        </p:txBody>
      </p:sp>
      <p:sp>
        <p:nvSpPr>
          <p:cNvPr id="22" name="任意多边形: 形状 21"/>
          <p:cNvSpPr/>
          <p:nvPr userDrawn="1"/>
        </p:nvSpPr>
        <p:spPr>
          <a:xfrm>
            <a:off x="11086037" y="5323617"/>
            <a:ext cx="989261" cy="222906"/>
          </a:xfrm>
          <a:custGeom>
            <a:avLst/>
            <a:gdLst>
              <a:gd name="connsiteX0" fmla="*/ 138896 w 891251"/>
              <a:gd name="connsiteY0" fmla="*/ 81023 h 208345"/>
              <a:gd name="connsiteX1" fmla="*/ 891251 w 891251"/>
              <a:gd name="connsiteY1" fmla="*/ 0 h 208345"/>
              <a:gd name="connsiteX2" fmla="*/ 879676 w 891251"/>
              <a:gd name="connsiteY2" fmla="*/ 208345 h 208345"/>
              <a:gd name="connsiteX3" fmla="*/ 0 w 891251"/>
              <a:gd name="connsiteY3" fmla="*/ 208345 h 208345"/>
              <a:gd name="connsiteX4" fmla="*/ 138896 w 891251"/>
              <a:gd name="connsiteY4" fmla="*/ 81023 h 2083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91251" h="208345">
                <a:moveTo>
                  <a:pt x="138896" y="81023"/>
                </a:moveTo>
                <a:lnTo>
                  <a:pt x="891251" y="0"/>
                </a:lnTo>
                <a:lnTo>
                  <a:pt x="879676" y="208345"/>
                </a:lnTo>
                <a:lnTo>
                  <a:pt x="0" y="208345"/>
                </a:lnTo>
                <a:lnTo>
                  <a:pt x="138896" y="81023"/>
                </a:lnTo>
                <a:close/>
              </a:path>
            </a:pathLst>
          </a:custGeom>
          <a:solidFill>
            <a:srgbClr val="1C9A98"/>
          </a:solidFill>
          <a:ln w="19050">
            <a:noFill/>
            <a:prstDash val="solid"/>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华康方圆体W7"/>
              <a:cs typeface="+mn-cs"/>
            </a:endParaRPr>
          </a:p>
        </p:txBody>
      </p:sp>
      <p:sp>
        <p:nvSpPr>
          <p:cNvPr id="23" name="任意多边形: 形状 22"/>
          <p:cNvSpPr/>
          <p:nvPr userDrawn="1"/>
        </p:nvSpPr>
        <p:spPr>
          <a:xfrm>
            <a:off x="11561396" y="5918030"/>
            <a:ext cx="665126" cy="396275"/>
          </a:xfrm>
          <a:custGeom>
            <a:avLst/>
            <a:gdLst>
              <a:gd name="connsiteX0" fmla="*/ 486137 w 509286"/>
              <a:gd name="connsiteY0" fmla="*/ 173620 h 370390"/>
              <a:gd name="connsiteX1" fmla="*/ 428263 w 509286"/>
              <a:gd name="connsiteY1" fmla="*/ 370390 h 370390"/>
              <a:gd name="connsiteX2" fmla="*/ 0 w 509286"/>
              <a:gd name="connsiteY2" fmla="*/ 0 h 370390"/>
              <a:gd name="connsiteX3" fmla="*/ 509286 w 509286"/>
              <a:gd name="connsiteY3" fmla="*/ 46299 h 370390"/>
              <a:gd name="connsiteX4" fmla="*/ 486137 w 509286"/>
              <a:gd name="connsiteY4" fmla="*/ 173620 h 3703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9286" h="370390">
                <a:moveTo>
                  <a:pt x="486137" y="173620"/>
                </a:moveTo>
                <a:lnTo>
                  <a:pt x="428263" y="370390"/>
                </a:lnTo>
                <a:lnTo>
                  <a:pt x="0" y="0"/>
                </a:lnTo>
                <a:lnTo>
                  <a:pt x="509286" y="46299"/>
                </a:lnTo>
                <a:lnTo>
                  <a:pt x="486137" y="173620"/>
                </a:lnTo>
                <a:close/>
              </a:path>
            </a:pathLst>
          </a:custGeom>
          <a:solidFill>
            <a:srgbClr val="1C9A98"/>
          </a:solidFill>
          <a:ln w="19050">
            <a:noFill/>
            <a:prstDash val="solid"/>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华康方圆体W7"/>
              <a:cs typeface="+mn-cs"/>
            </a:endParaRPr>
          </a:p>
        </p:txBody>
      </p:sp>
      <p:sp>
        <p:nvSpPr>
          <p:cNvPr id="24" name="任意多边形: 形状 23"/>
          <p:cNvSpPr/>
          <p:nvPr userDrawn="1"/>
        </p:nvSpPr>
        <p:spPr>
          <a:xfrm>
            <a:off x="11214513" y="6289538"/>
            <a:ext cx="668072" cy="544878"/>
          </a:xfrm>
          <a:custGeom>
            <a:avLst/>
            <a:gdLst>
              <a:gd name="connsiteX0" fmla="*/ 162045 w 601883"/>
              <a:gd name="connsiteY0" fmla="*/ 0 h 509286"/>
              <a:gd name="connsiteX1" fmla="*/ 601883 w 601883"/>
              <a:gd name="connsiteY1" fmla="*/ 428263 h 509286"/>
              <a:gd name="connsiteX2" fmla="*/ 0 w 601883"/>
              <a:gd name="connsiteY2" fmla="*/ 509286 h 509286"/>
              <a:gd name="connsiteX3" fmla="*/ 46298 w 601883"/>
              <a:gd name="connsiteY3" fmla="*/ 162045 h 509286"/>
              <a:gd name="connsiteX4" fmla="*/ 162045 w 601883"/>
              <a:gd name="connsiteY4" fmla="*/ 0 h 5092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1883" h="509286">
                <a:moveTo>
                  <a:pt x="162045" y="0"/>
                </a:moveTo>
                <a:lnTo>
                  <a:pt x="601883" y="428263"/>
                </a:lnTo>
                <a:lnTo>
                  <a:pt x="0" y="509286"/>
                </a:lnTo>
                <a:lnTo>
                  <a:pt x="46298" y="162045"/>
                </a:lnTo>
                <a:lnTo>
                  <a:pt x="162045" y="0"/>
                </a:lnTo>
                <a:close/>
              </a:path>
            </a:pathLst>
          </a:custGeom>
          <a:solidFill>
            <a:srgbClr val="1C9A98"/>
          </a:solidFill>
          <a:ln w="19050">
            <a:noFill/>
            <a:prstDash val="solid"/>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华康方圆体W7"/>
              <a:cs typeface="+mn-cs"/>
            </a:endParaRPr>
          </a:p>
        </p:txBody>
      </p:sp>
      <p:sp>
        <p:nvSpPr>
          <p:cNvPr id="25" name="任意多边形: 形状 24"/>
          <p:cNvSpPr/>
          <p:nvPr userDrawn="1"/>
        </p:nvSpPr>
        <p:spPr>
          <a:xfrm>
            <a:off x="8219080" y="41091"/>
            <a:ext cx="565293" cy="458193"/>
          </a:xfrm>
          <a:custGeom>
            <a:avLst/>
            <a:gdLst>
              <a:gd name="connsiteX0" fmla="*/ 57874 w 509287"/>
              <a:gd name="connsiteY0" fmla="*/ 23149 h 428263"/>
              <a:gd name="connsiteX1" fmla="*/ 0 w 509287"/>
              <a:gd name="connsiteY1" fmla="*/ 428263 h 428263"/>
              <a:gd name="connsiteX2" fmla="*/ 474562 w 509287"/>
              <a:gd name="connsiteY2" fmla="*/ 347241 h 428263"/>
              <a:gd name="connsiteX3" fmla="*/ 509287 w 509287"/>
              <a:gd name="connsiteY3" fmla="*/ 0 h 428263"/>
              <a:gd name="connsiteX4" fmla="*/ 57874 w 509287"/>
              <a:gd name="connsiteY4" fmla="*/ 23149 h 42826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9287" h="428263">
                <a:moveTo>
                  <a:pt x="57874" y="23149"/>
                </a:moveTo>
                <a:lnTo>
                  <a:pt x="0" y="428263"/>
                </a:lnTo>
                <a:lnTo>
                  <a:pt x="474562" y="347241"/>
                </a:lnTo>
                <a:lnTo>
                  <a:pt x="509287" y="0"/>
                </a:lnTo>
                <a:lnTo>
                  <a:pt x="57874" y="23149"/>
                </a:lnTo>
                <a:close/>
              </a:path>
            </a:pathLst>
          </a:custGeom>
          <a:solidFill>
            <a:srgbClr val="1C9A98"/>
          </a:solidFill>
          <a:ln w="19050">
            <a:noFill/>
            <a:prstDash val="solid"/>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华康方圆体W7"/>
              <a:cs typeface="+mn-cs"/>
            </a:endParaRPr>
          </a:p>
        </p:txBody>
      </p:sp>
      <p:sp>
        <p:nvSpPr>
          <p:cNvPr id="26" name="任意多边形: 形状 25"/>
          <p:cNvSpPr/>
          <p:nvPr userDrawn="1"/>
        </p:nvSpPr>
        <p:spPr>
          <a:xfrm>
            <a:off x="5675267" y="-14967"/>
            <a:ext cx="526749" cy="340881"/>
          </a:xfrm>
          <a:custGeom>
            <a:avLst/>
            <a:gdLst>
              <a:gd name="connsiteX0" fmla="*/ 0 w 474562"/>
              <a:gd name="connsiteY0" fmla="*/ 0 h 428263"/>
              <a:gd name="connsiteX1" fmla="*/ 57874 w 474562"/>
              <a:gd name="connsiteY1" fmla="*/ 428263 h 428263"/>
              <a:gd name="connsiteX2" fmla="*/ 416689 w 474562"/>
              <a:gd name="connsiteY2" fmla="*/ 393539 h 428263"/>
              <a:gd name="connsiteX3" fmla="*/ 474562 w 474562"/>
              <a:gd name="connsiteY3" fmla="*/ 57873 h 428263"/>
              <a:gd name="connsiteX4" fmla="*/ 0 w 474562"/>
              <a:gd name="connsiteY4" fmla="*/ 0 h 42826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74562" h="428263">
                <a:moveTo>
                  <a:pt x="0" y="0"/>
                </a:moveTo>
                <a:lnTo>
                  <a:pt x="57874" y="428263"/>
                </a:lnTo>
                <a:lnTo>
                  <a:pt x="416689" y="393539"/>
                </a:lnTo>
                <a:lnTo>
                  <a:pt x="474562" y="57873"/>
                </a:lnTo>
                <a:lnTo>
                  <a:pt x="0" y="0"/>
                </a:lnTo>
                <a:close/>
              </a:path>
            </a:pathLst>
          </a:custGeom>
          <a:solidFill>
            <a:srgbClr val="1C9A98"/>
          </a:solidFill>
          <a:ln w="19050">
            <a:noFill/>
            <a:prstDash val="solid"/>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华康方圆体W7"/>
              <a:cs typeface="+mn-cs"/>
            </a:endParaRPr>
          </a:p>
        </p:txBody>
      </p:sp>
      <p:sp>
        <p:nvSpPr>
          <p:cNvPr id="27" name="任意多边形: 形状 26"/>
          <p:cNvSpPr/>
          <p:nvPr userDrawn="1"/>
        </p:nvSpPr>
        <p:spPr>
          <a:xfrm>
            <a:off x="7461075" y="-14967"/>
            <a:ext cx="411121" cy="501868"/>
          </a:xfrm>
          <a:custGeom>
            <a:avLst/>
            <a:gdLst>
              <a:gd name="connsiteX0" fmla="*/ 0 w 370390"/>
              <a:gd name="connsiteY0" fmla="*/ 0 h 486137"/>
              <a:gd name="connsiteX1" fmla="*/ 0 w 370390"/>
              <a:gd name="connsiteY1" fmla="*/ 486137 h 486137"/>
              <a:gd name="connsiteX2" fmla="*/ 335666 w 370390"/>
              <a:gd name="connsiteY2" fmla="*/ 451413 h 486137"/>
              <a:gd name="connsiteX3" fmla="*/ 370390 w 370390"/>
              <a:gd name="connsiteY3" fmla="*/ 11575 h 486137"/>
              <a:gd name="connsiteX4" fmla="*/ 0 w 370390"/>
              <a:gd name="connsiteY4" fmla="*/ 0 h 4861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0390" h="486137">
                <a:moveTo>
                  <a:pt x="0" y="0"/>
                </a:moveTo>
                <a:lnTo>
                  <a:pt x="0" y="486137"/>
                </a:lnTo>
                <a:lnTo>
                  <a:pt x="335666" y="451413"/>
                </a:lnTo>
                <a:lnTo>
                  <a:pt x="370390" y="11575"/>
                </a:lnTo>
                <a:lnTo>
                  <a:pt x="0" y="0"/>
                </a:lnTo>
                <a:close/>
              </a:path>
            </a:pathLst>
          </a:custGeom>
          <a:solidFill>
            <a:srgbClr val="1C9A98"/>
          </a:solidFill>
          <a:ln w="19050">
            <a:noFill/>
            <a:prstDash val="solid"/>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华康方圆体W7"/>
              <a:cs typeface="+mn-cs"/>
            </a:endParaRPr>
          </a:p>
        </p:txBody>
      </p:sp>
      <p:sp>
        <p:nvSpPr>
          <p:cNvPr id="28" name="任意多边形: 形状 27"/>
          <p:cNvSpPr/>
          <p:nvPr userDrawn="1"/>
        </p:nvSpPr>
        <p:spPr>
          <a:xfrm>
            <a:off x="4262037" y="28707"/>
            <a:ext cx="346883" cy="495345"/>
          </a:xfrm>
          <a:custGeom>
            <a:avLst/>
            <a:gdLst>
              <a:gd name="connsiteX0" fmla="*/ 0 w 312516"/>
              <a:gd name="connsiteY0" fmla="*/ 57874 h 462988"/>
              <a:gd name="connsiteX1" fmla="*/ 23149 w 312516"/>
              <a:gd name="connsiteY1" fmla="*/ 462988 h 462988"/>
              <a:gd name="connsiteX2" fmla="*/ 312516 w 312516"/>
              <a:gd name="connsiteY2" fmla="*/ 405114 h 462988"/>
              <a:gd name="connsiteX3" fmla="*/ 243068 w 312516"/>
              <a:gd name="connsiteY3" fmla="*/ 0 h 462988"/>
              <a:gd name="connsiteX4" fmla="*/ 0 w 312516"/>
              <a:gd name="connsiteY4" fmla="*/ 57874 h 4629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2516" h="462988">
                <a:moveTo>
                  <a:pt x="0" y="57874"/>
                </a:moveTo>
                <a:lnTo>
                  <a:pt x="23149" y="462988"/>
                </a:lnTo>
                <a:lnTo>
                  <a:pt x="312516" y="405114"/>
                </a:lnTo>
                <a:lnTo>
                  <a:pt x="243068" y="0"/>
                </a:lnTo>
                <a:lnTo>
                  <a:pt x="0" y="57874"/>
                </a:lnTo>
                <a:close/>
              </a:path>
            </a:pathLst>
          </a:custGeom>
          <a:solidFill>
            <a:srgbClr val="1C9A98"/>
          </a:solidFill>
          <a:ln w="19050">
            <a:noFill/>
            <a:prstDash val="solid"/>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华康方圆体W7"/>
              <a:cs typeface="+mn-cs"/>
            </a:endParaRPr>
          </a:p>
        </p:txBody>
      </p:sp>
      <p:sp>
        <p:nvSpPr>
          <p:cNvPr id="29" name="任意多边形: 形状 28"/>
          <p:cNvSpPr/>
          <p:nvPr userDrawn="1"/>
        </p:nvSpPr>
        <p:spPr>
          <a:xfrm>
            <a:off x="4904414" y="-14967"/>
            <a:ext cx="411121" cy="563785"/>
          </a:xfrm>
          <a:custGeom>
            <a:avLst/>
            <a:gdLst>
              <a:gd name="connsiteX0" fmla="*/ 370390 w 370390"/>
              <a:gd name="connsiteY0" fmla="*/ 127322 h 659757"/>
              <a:gd name="connsiteX1" fmla="*/ 277793 w 370390"/>
              <a:gd name="connsiteY1" fmla="*/ 659757 h 659757"/>
              <a:gd name="connsiteX2" fmla="*/ 0 w 370390"/>
              <a:gd name="connsiteY2" fmla="*/ 601884 h 659757"/>
              <a:gd name="connsiteX3" fmla="*/ 115747 w 370390"/>
              <a:gd name="connsiteY3" fmla="*/ 0 h 659757"/>
              <a:gd name="connsiteX4" fmla="*/ 370390 w 370390"/>
              <a:gd name="connsiteY4" fmla="*/ 127322 h 6597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0390" h="659757">
                <a:moveTo>
                  <a:pt x="370390" y="127322"/>
                </a:moveTo>
                <a:lnTo>
                  <a:pt x="277793" y="659757"/>
                </a:lnTo>
                <a:lnTo>
                  <a:pt x="0" y="601884"/>
                </a:lnTo>
                <a:lnTo>
                  <a:pt x="115747" y="0"/>
                </a:lnTo>
                <a:lnTo>
                  <a:pt x="370390" y="127322"/>
                </a:lnTo>
                <a:close/>
              </a:path>
            </a:pathLst>
          </a:custGeom>
          <a:solidFill>
            <a:srgbClr val="1C9A98"/>
          </a:solidFill>
          <a:ln w="19050">
            <a:noFill/>
            <a:prstDash val="solid"/>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华康方圆体W7"/>
              <a:cs typeface="+mn-cs"/>
            </a:endParaRPr>
          </a:p>
        </p:txBody>
      </p:sp>
      <p:sp>
        <p:nvSpPr>
          <p:cNvPr id="30" name="任意多边形: 形状 29"/>
          <p:cNvSpPr/>
          <p:nvPr userDrawn="1"/>
        </p:nvSpPr>
        <p:spPr>
          <a:xfrm>
            <a:off x="9234035" y="-14968"/>
            <a:ext cx="334036" cy="452333"/>
          </a:xfrm>
          <a:custGeom>
            <a:avLst/>
            <a:gdLst>
              <a:gd name="connsiteX0" fmla="*/ 0 w 300942"/>
              <a:gd name="connsiteY0" fmla="*/ 115746 h 497711"/>
              <a:gd name="connsiteX1" fmla="*/ 11575 w 300942"/>
              <a:gd name="connsiteY1" fmla="*/ 497711 h 497711"/>
              <a:gd name="connsiteX2" fmla="*/ 300942 w 300942"/>
              <a:gd name="connsiteY2" fmla="*/ 486136 h 497711"/>
              <a:gd name="connsiteX3" fmla="*/ 254643 w 300942"/>
              <a:gd name="connsiteY3" fmla="*/ 0 h 497711"/>
              <a:gd name="connsiteX4" fmla="*/ 0 w 300942"/>
              <a:gd name="connsiteY4" fmla="*/ 115746 h 4977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0942" h="497711">
                <a:moveTo>
                  <a:pt x="0" y="115746"/>
                </a:moveTo>
                <a:lnTo>
                  <a:pt x="11575" y="497711"/>
                </a:lnTo>
                <a:lnTo>
                  <a:pt x="300942" y="486136"/>
                </a:lnTo>
                <a:lnTo>
                  <a:pt x="254643" y="0"/>
                </a:lnTo>
                <a:lnTo>
                  <a:pt x="0" y="115746"/>
                </a:lnTo>
                <a:close/>
              </a:path>
            </a:pathLst>
          </a:custGeom>
          <a:solidFill>
            <a:srgbClr val="1C9A98"/>
          </a:solidFill>
          <a:ln w="19050">
            <a:noFill/>
            <a:prstDash val="solid"/>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华康方圆体W7"/>
              <a:cs typeface="+mn-cs"/>
            </a:endParaRPr>
          </a:p>
        </p:txBody>
      </p:sp>
      <p:sp>
        <p:nvSpPr>
          <p:cNvPr id="31" name="任意多边形: 形状 30"/>
          <p:cNvSpPr/>
          <p:nvPr userDrawn="1"/>
        </p:nvSpPr>
        <p:spPr>
          <a:xfrm>
            <a:off x="3105758" y="3940"/>
            <a:ext cx="167018" cy="495344"/>
          </a:xfrm>
          <a:custGeom>
            <a:avLst/>
            <a:gdLst>
              <a:gd name="connsiteX0" fmla="*/ 0 w 150471"/>
              <a:gd name="connsiteY0" fmla="*/ 23149 h 462987"/>
              <a:gd name="connsiteX1" fmla="*/ 11575 w 150471"/>
              <a:gd name="connsiteY1" fmla="*/ 462987 h 462987"/>
              <a:gd name="connsiteX2" fmla="*/ 150471 w 150471"/>
              <a:gd name="connsiteY2" fmla="*/ 462987 h 462987"/>
              <a:gd name="connsiteX3" fmla="*/ 92598 w 150471"/>
              <a:gd name="connsiteY3" fmla="*/ 0 h 462987"/>
              <a:gd name="connsiteX4" fmla="*/ 0 w 150471"/>
              <a:gd name="connsiteY4" fmla="*/ 23149 h 46298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0471" h="462987">
                <a:moveTo>
                  <a:pt x="0" y="23149"/>
                </a:moveTo>
                <a:lnTo>
                  <a:pt x="11575" y="462987"/>
                </a:lnTo>
                <a:lnTo>
                  <a:pt x="150471" y="462987"/>
                </a:lnTo>
                <a:lnTo>
                  <a:pt x="92598" y="0"/>
                </a:lnTo>
                <a:lnTo>
                  <a:pt x="0" y="23149"/>
                </a:lnTo>
                <a:close/>
              </a:path>
            </a:pathLst>
          </a:custGeom>
          <a:solidFill>
            <a:srgbClr val="1C9A98"/>
          </a:solidFill>
          <a:ln w="19050">
            <a:noFill/>
            <a:prstDash val="solid"/>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华康方圆体W7"/>
              <a:cs typeface="+mn-cs"/>
            </a:endParaRPr>
          </a:p>
        </p:txBody>
      </p:sp>
      <p:sp>
        <p:nvSpPr>
          <p:cNvPr id="1024" name="任意多边形: 形状 1023"/>
          <p:cNvSpPr/>
          <p:nvPr userDrawn="1"/>
        </p:nvSpPr>
        <p:spPr>
          <a:xfrm>
            <a:off x="9889260" y="16324"/>
            <a:ext cx="231257" cy="606796"/>
          </a:xfrm>
          <a:custGeom>
            <a:avLst/>
            <a:gdLst>
              <a:gd name="connsiteX0" fmla="*/ 34724 w 208345"/>
              <a:gd name="connsiteY0" fmla="*/ 0 h 567159"/>
              <a:gd name="connsiteX1" fmla="*/ 0 w 208345"/>
              <a:gd name="connsiteY1" fmla="*/ 567159 h 567159"/>
              <a:gd name="connsiteX2" fmla="*/ 208345 w 208345"/>
              <a:gd name="connsiteY2" fmla="*/ 520860 h 567159"/>
              <a:gd name="connsiteX3" fmla="*/ 208345 w 208345"/>
              <a:gd name="connsiteY3" fmla="*/ 23149 h 567159"/>
              <a:gd name="connsiteX4" fmla="*/ 34724 w 208345"/>
              <a:gd name="connsiteY4" fmla="*/ 0 h 5671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345" h="567159">
                <a:moveTo>
                  <a:pt x="34724" y="0"/>
                </a:moveTo>
                <a:lnTo>
                  <a:pt x="0" y="567159"/>
                </a:lnTo>
                <a:lnTo>
                  <a:pt x="208345" y="520860"/>
                </a:lnTo>
                <a:lnTo>
                  <a:pt x="208345" y="23149"/>
                </a:lnTo>
                <a:lnTo>
                  <a:pt x="34724" y="0"/>
                </a:lnTo>
                <a:close/>
              </a:path>
            </a:pathLst>
          </a:custGeom>
          <a:solidFill>
            <a:srgbClr val="1C9A98"/>
          </a:solidFill>
          <a:ln w="19050">
            <a:noFill/>
            <a:prstDash val="solid"/>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华康方圆体W7"/>
              <a:cs typeface="+mn-cs"/>
            </a:endParaRPr>
          </a:p>
        </p:txBody>
      </p:sp>
      <p:sp>
        <p:nvSpPr>
          <p:cNvPr id="1025" name="任意多边形: 形状 1024"/>
          <p:cNvSpPr/>
          <p:nvPr userDrawn="1"/>
        </p:nvSpPr>
        <p:spPr>
          <a:xfrm>
            <a:off x="-1391" y="72969"/>
            <a:ext cx="668073" cy="495345"/>
          </a:xfrm>
          <a:custGeom>
            <a:avLst/>
            <a:gdLst>
              <a:gd name="connsiteX0" fmla="*/ 104172 w 601884"/>
              <a:gd name="connsiteY0" fmla="*/ 0 h 462988"/>
              <a:gd name="connsiteX1" fmla="*/ 601884 w 601884"/>
              <a:gd name="connsiteY1" fmla="*/ 335666 h 462988"/>
              <a:gd name="connsiteX2" fmla="*/ 428263 w 601884"/>
              <a:gd name="connsiteY2" fmla="*/ 462988 h 462988"/>
              <a:gd name="connsiteX3" fmla="*/ 0 w 601884"/>
              <a:gd name="connsiteY3" fmla="*/ 312517 h 462988"/>
              <a:gd name="connsiteX4" fmla="*/ 104172 w 601884"/>
              <a:gd name="connsiteY4" fmla="*/ 0 h 4629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1884" h="462988">
                <a:moveTo>
                  <a:pt x="104172" y="0"/>
                </a:moveTo>
                <a:lnTo>
                  <a:pt x="601884" y="335666"/>
                </a:lnTo>
                <a:lnTo>
                  <a:pt x="428263" y="462988"/>
                </a:lnTo>
                <a:lnTo>
                  <a:pt x="0" y="312517"/>
                </a:lnTo>
                <a:lnTo>
                  <a:pt x="104172" y="0"/>
                </a:lnTo>
                <a:close/>
              </a:path>
            </a:pathLst>
          </a:custGeom>
          <a:solidFill>
            <a:srgbClr val="1C9A98"/>
          </a:solidFill>
          <a:ln w="19050">
            <a:noFill/>
            <a:prstDash val="solid"/>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华康方圆体W7"/>
              <a:cs typeface="+mn-cs"/>
            </a:endParaRPr>
          </a:p>
        </p:txBody>
      </p:sp>
      <p:sp>
        <p:nvSpPr>
          <p:cNvPr id="1027" name="任意多边形: 形状 1026"/>
          <p:cNvSpPr/>
          <p:nvPr userDrawn="1"/>
        </p:nvSpPr>
        <p:spPr>
          <a:xfrm>
            <a:off x="-22673" y="840753"/>
            <a:ext cx="612268" cy="359125"/>
          </a:xfrm>
          <a:custGeom>
            <a:avLst/>
            <a:gdLst>
              <a:gd name="connsiteX0" fmla="*/ 92597 w 625032"/>
              <a:gd name="connsiteY0" fmla="*/ 0 h 335666"/>
              <a:gd name="connsiteX1" fmla="*/ 625032 w 625032"/>
              <a:gd name="connsiteY1" fmla="*/ 150471 h 335666"/>
              <a:gd name="connsiteX2" fmla="*/ 601883 w 625032"/>
              <a:gd name="connsiteY2" fmla="*/ 335666 h 335666"/>
              <a:gd name="connsiteX3" fmla="*/ 0 w 625032"/>
              <a:gd name="connsiteY3" fmla="*/ 196769 h 335666"/>
              <a:gd name="connsiteX4" fmla="*/ 92597 w 625032"/>
              <a:gd name="connsiteY4" fmla="*/ 0 h 3356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25032" h="335666">
                <a:moveTo>
                  <a:pt x="92597" y="0"/>
                </a:moveTo>
                <a:lnTo>
                  <a:pt x="625032" y="150471"/>
                </a:lnTo>
                <a:lnTo>
                  <a:pt x="601883" y="335666"/>
                </a:lnTo>
                <a:lnTo>
                  <a:pt x="0" y="196769"/>
                </a:lnTo>
                <a:lnTo>
                  <a:pt x="92597" y="0"/>
                </a:lnTo>
                <a:close/>
              </a:path>
            </a:pathLst>
          </a:custGeom>
          <a:solidFill>
            <a:srgbClr val="1C9A98"/>
          </a:solidFill>
          <a:ln w="19050">
            <a:noFill/>
            <a:prstDash val="solid"/>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华康方圆体W7"/>
              <a:cs typeface="+mn-cs"/>
            </a:endParaRPr>
          </a:p>
        </p:txBody>
      </p:sp>
      <p:sp>
        <p:nvSpPr>
          <p:cNvPr id="1028" name="任意多边形: 形状 1027"/>
          <p:cNvSpPr/>
          <p:nvPr userDrawn="1"/>
        </p:nvSpPr>
        <p:spPr>
          <a:xfrm>
            <a:off x="-1391" y="1534235"/>
            <a:ext cx="899328" cy="309590"/>
          </a:xfrm>
          <a:custGeom>
            <a:avLst/>
            <a:gdLst>
              <a:gd name="connsiteX0" fmla="*/ 0 w 810228"/>
              <a:gd name="connsiteY0" fmla="*/ 0 h 289367"/>
              <a:gd name="connsiteX1" fmla="*/ 23149 w 810228"/>
              <a:gd name="connsiteY1" fmla="*/ 289367 h 289367"/>
              <a:gd name="connsiteX2" fmla="*/ 810228 w 810228"/>
              <a:gd name="connsiteY2" fmla="*/ 254643 h 289367"/>
              <a:gd name="connsiteX3" fmla="*/ 729205 w 810228"/>
              <a:gd name="connsiteY3" fmla="*/ 92598 h 289367"/>
              <a:gd name="connsiteX4" fmla="*/ 0 w 810228"/>
              <a:gd name="connsiteY4" fmla="*/ 0 h 2893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10228" h="289367">
                <a:moveTo>
                  <a:pt x="0" y="0"/>
                </a:moveTo>
                <a:lnTo>
                  <a:pt x="23149" y="289367"/>
                </a:lnTo>
                <a:lnTo>
                  <a:pt x="810228" y="254643"/>
                </a:lnTo>
                <a:lnTo>
                  <a:pt x="729205" y="92598"/>
                </a:lnTo>
                <a:lnTo>
                  <a:pt x="0" y="0"/>
                </a:lnTo>
                <a:close/>
              </a:path>
            </a:pathLst>
          </a:custGeom>
          <a:solidFill>
            <a:srgbClr val="1C9A98"/>
          </a:solidFill>
          <a:ln w="19050">
            <a:noFill/>
            <a:prstDash val="solid"/>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华康方圆体W7"/>
              <a:cs typeface="+mn-cs"/>
            </a:endParaRPr>
          </a:p>
        </p:txBody>
      </p:sp>
      <p:sp>
        <p:nvSpPr>
          <p:cNvPr id="1029" name="任意多边形: 形状 1028"/>
          <p:cNvSpPr/>
          <p:nvPr userDrawn="1"/>
        </p:nvSpPr>
        <p:spPr>
          <a:xfrm>
            <a:off x="11457" y="2190565"/>
            <a:ext cx="603834" cy="334358"/>
          </a:xfrm>
          <a:custGeom>
            <a:avLst/>
            <a:gdLst>
              <a:gd name="connsiteX0" fmla="*/ 0 w 544010"/>
              <a:gd name="connsiteY0" fmla="*/ 104172 h 312517"/>
              <a:gd name="connsiteX1" fmla="*/ 544010 w 544010"/>
              <a:gd name="connsiteY1" fmla="*/ 0 h 312517"/>
              <a:gd name="connsiteX2" fmla="*/ 544010 w 544010"/>
              <a:gd name="connsiteY2" fmla="*/ 312517 h 312517"/>
              <a:gd name="connsiteX3" fmla="*/ 46298 w 544010"/>
              <a:gd name="connsiteY3" fmla="*/ 300942 h 312517"/>
              <a:gd name="connsiteX4" fmla="*/ 57873 w 544010"/>
              <a:gd name="connsiteY4" fmla="*/ 104172 h 312517"/>
              <a:gd name="connsiteX5" fmla="*/ 57873 w 544010"/>
              <a:gd name="connsiteY5" fmla="*/ 81023 h 3125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4010" h="312517">
                <a:moveTo>
                  <a:pt x="0" y="104172"/>
                </a:moveTo>
                <a:lnTo>
                  <a:pt x="544010" y="0"/>
                </a:lnTo>
                <a:lnTo>
                  <a:pt x="544010" y="312517"/>
                </a:lnTo>
                <a:lnTo>
                  <a:pt x="46298" y="300942"/>
                </a:lnTo>
                <a:lnTo>
                  <a:pt x="57873" y="104172"/>
                </a:lnTo>
                <a:lnTo>
                  <a:pt x="57873" y="81023"/>
                </a:lnTo>
              </a:path>
            </a:pathLst>
          </a:custGeom>
          <a:noFill/>
          <a:ln w="19050">
            <a:noFill/>
            <a:prstDash val="solid"/>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华康方圆体W7"/>
              <a:cs typeface="+mn-cs"/>
            </a:endParaRPr>
          </a:p>
        </p:txBody>
      </p:sp>
      <p:sp>
        <p:nvSpPr>
          <p:cNvPr id="1030" name="任意多边形: 形状 1029"/>
          <p:cNvSpPr/>
          <p:nvPr userDrawn="1"/>
        </p:nvSpPr>
        <p:spPr>
          <a:xfrm>
            <a:off x="37151" y="2921199"/>
            <a:ext cx="552444" cy="421042"/>
          </a:xfrm>
          <a:custGeom>
            <a:avLst/>
            <a:gdLst>
              <a:gd name="connsiteX0" fmla="*/ 0 w 497711"/>
              <a:gd name="connsiteY0" fmla="*/ 0 h 393539"/>
              <a:gd name="connsiteX1" fmla="*/ 497711 w 497711"/>
              <a:gd name="connsiteY1" fmla="*/ 23149 h 393539"/>
              <a:gd name="connsiteX2" fmla="*/ 393539 w 497711"/>
              <a:gd name="connsiteY2" fmla="*/ 393539 h 393539"/>
              <a:gd name="connsiteX3" fmla="*/ 57873 w 497711"/>
              <a:gd name="connsiteY3" fmla="*/ 393539 h 393539"/>
              <a:gd name="connsiteX4" fmla="*/ 0 w 497711"/>
              <a:gd name="connsiteY4" fmla="*/ 0 h 3935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97711" h="393539">
                <a:moveTo>
                  <a:pt x="0" y="0"/>
                </a:moveTo>
                <a:lnTo>
                  <a:pt x="497711" y="23149"/>
                </a:lnTo>
                <a:lnTo>
                  <a:pt x="393539" y="393539"/>
                </a:lnTo>
                <a:lnTo>
                  <a:pt x="57873" y="393539"/>
                </a:lnTo>
                <a:lnTo>
                  <a:pt x="0" y="0"/>
                </a:lnTo>
                <a:close/>
              </a:path>
            </a:pathLst>
          </a:custGeom>
          <a:solidFill>
            <a:srgbClr val="1C9A98"/>
          </a:solidFill>
          <a:ln w="19050">
            <a:noFill/>
            <a:prstDash val="solid"/>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华康方圆体W7"/>
              <a:cs typeface="+mn-cs"/>
            </a:endParaRPr>
          </a:p>
        </p:txBody>
      </p:sp>
      <p:sp>
        <p:nvSpPr>
          <p:cNvPr id="1031" name="任意多边形: 形状 1030"/>
          <p:cNvSpPr/>
          <p:nvPr userDrawn="1"/>
        </p:nvSpPr>
        <p:spPr>
          <a:xfrm>
            <a:off x="-39934" y="2227716"/>
            <a:ext cx="578140" cy="297207"/>
          </a:xfrm>
          <a:custGeom>
            <a:avLst/>
            <a:gdLst>
              <a:gd name="connsiteX0" fmla="*/ 0 w 520861"/>
              <a:gd name="connsiteY0" fmla="*/ 0 h 277793"/>
              <a:gd name="connsiteX1" fmla="*/ 520861 w 520861"/>
              <a:gd name="connsiteY1" fmla="*/ 11575 h 277793"/>
              <a:gd name="connsiteX2" fmla="*/ 497711 w 520861"/>
              <a:gd name="connsiteY2" fmla="*/ 254643 h 277793"/>
              <a:gd name="connsiteX3" fmla="*/ 11575 w 520861"/>
              <a:gd name="connsiteY3" fmla="*/ 277793 h 277793"/>
              <a:gd name="connsiteX4" fmla="*/ 0 w 520861"/>
              <a:gd name="connsiteY4" fmla="*/ 0 h 27779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0861" h="277793">
                <a:moveTo>
                  <a:pt x="0" y="0"/>
                </a:moveTo>
                <a:lnTo>
                  <a:pt x="520861" y="11575"/>
                </a:lnTo>
                <a:lnTo>
                  <a:pt x="497711" y="254643"/>
                </a:lnTo>
                <a:lnTo>
                  <a:pt x="11575" y="277793"/>
                </a:lnTo>
                <a:lnTo>
                  <a:pt x="0" y="0"/>
                </a:lnTo>
                <a:close/>
              </a:path>
            </a:pathLst>
          </a:custGeom>
          <a:solidFill>
            <a:srgbClr val="1C9A98"/>
          </a:solidFill>
          <a:ln w="19050">
            <a:noFill/>
            <a:prstDash val="solid"/>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华康方圆体W7"/>
              <a:cs typeface="+mn-cs"/>
            </a:endParaRPr>
          </a:p>
        </p:txBody>
      </p:sp>
      <p:sp>
        <p:nvSpPr>
          <p:cNvPr id="1032" name="任意多边形: 形状 1031"/>
          <p:cNvSpPr/>
          <p:nvPr userDrawn="1"/>
        </p:nvSpPr>
        <p:spPr>
          <a:xfrm>
            <a:off x="-14239" y="3726132"/>
            <a:ext cx="680921" cy="272439"/>
          </a:xfrm>
          <a:custGeom>
            <a:avLst/>
            <a:gdLst>
              <a:gd name="connsiteX0" fmla="*/ 46299 w 613459"/>
              <a:gd name="connsiteY0" fmla="*/ 0 h 254643"/>
              <a:gd name="connsiteX1" fmla="*/ 613459 w 613459"/>
              <a:gd name="connsiteY1" fmla="*/ 57874 h 254643"/>
              <a:gd name="connsiteX2" fmla="*/ 497712 w 613459"/>
              <a:gd name="connsiteY2" fmla="*/ 254643 h 254643"/>
              <a:gd name="connsiteX3" fmla="*/ 0 w 613459"/>
              <a:gd name="connsiteY3" fmla="*/ 243068 h 254643"/>
              <a:gd name="connsiteX4" fmla="*/ 46299 w 613459"/>
              <a:gd name="connsiteY4" fmla="*/ 0 h 2546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13459" h="254643">
                <a:moveTo>
                  <a:pt x="46299" y="0"/>
                </a:moveTo>
                <a:lnTo>
                  <a:pt x="613459" y="57874"/>
                </a:lnTo>
                <a:lnTo>
                  <a:pt x="497712" y="254643"/>
                </a:lnTo>
                <a:lnTo>
                  <a:pt x="0" y="243068"/>
                </a:lnTo>
                <a:lnTo>
                  <a:pt x="46299" y="0"/>
                </a:lnTo>
                <a:close/>
              </a:path>
            </a:pathLst>
          </a:custGeom>
          <a:solidFill>
            <a:srgbClr val="1C9A98"/>
          </a:solidFill>
          <a:ln w="19050">
            <a:noFill/>
            <a:prstDash val="solid"/>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华康方圆体W7"/>
              <a:cs typeface="+mn-cs"/>
            </a:endParaRPr>
          </a:p>
        </p:txBody>
      </p:sp>
      <p:sp>
        <p:nvSpPr>
          <p:cNvPr id="1033" name="任意多边形: 形状 1032"/>
          <p:cNvSpPr/>
          <p:nvPr userDrawn="1"/>
        </p:nvSpPr>
        <p:spPr>
          <a:xfrm>
            <a:off x="88542" y="4481532"/>
            <a:ext cx="449664" cy="185754"/>
          </a:xfrm>
          <a:custGeom>
            <a:avLst/>
            <a:gdLst>
              <a:gd name="connsiteX0" fmla="*/ 0 w 405114"/>
              <a:gd name="connsiteY0" fmla="*/ 0 h 173620"/>
              <a:gd name="connsiteX1" fmla="*/ 405114 w 405114"/>
              <a:gd name="connsiteY1" fmla="*/ 23149 h 173620"/>
              <a:gd name="connsiteX2" fmla="*/ 347240 w 405114"/>
              <a:gd name="connsiteY2" fmla="*/ 162045 h 173620"/>
              <a:gd name="connsiteX3" fmla="*/ 34724 w 405114"/>
              <a:gd name="connsiteY3" fmla="*/ 173620 h 173620"/>
              <a:gd name="connsiteX4" fmla="*/ 0 w 405114"/>
              <a:gd name="connsiteY4" fmla="*/ 0 h 1736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5114" h="173620">
                <a:moveTo>
                  <a:pt x="0" y="0"/>
                </a:moveTo>
                <a:lnTo>
                  <a:pt x="405114" y="23149"/>
                </a:lnTo>
                <a:lnTo>
                  <a:pt x="347240" y="162045"/>
                </a:lnTo>
                <a:lnTo>
                  <a:pt x="34724" y="173620"/>
                </a:lnTo>
                <a:lnTo>
                  <a:pt x="0" y="0"/>
                </a:lnTo>
                <a:close/>
              </a:path>
            </a:pathLst>
          </a:custGeom>
          <a:solidFill>
            <a:srgbClr val="1C9A98"/>
          </a:solidFill>
          <a:ln w="19050">
            <a:noFill/>
            <a:prstDash val="solid"/>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华康方圆体W7"/>
              <a:cs typeface="+mn-cs"/>
            </a:endParaRPr>
          </a:p>
        </p:txBody>
      </p:sp>
      <p:sp>
        <p:nvSpPr>
          <p:cNvPr id="1034" name="任意多边形: 形状 1033"/>
          <p:cNvSpPr/>
          <p:nvPr userDrawn="1"/>
        </p:nvSpPr>
        <p:spPr>
          <a:xfrm>
            <a:off x="24303" y="5075945"/>
            <a:ext cx="526749" cy="272439"/>
          </a:xfrm>
          <a:custGeom>
            <a:avLst/>
            <a:gdLst>
              <a:gd name="connsiteX0" fmla="*/ 34724 w 474562"/>
              <a:gd name="connsiteY0" fmla="*/ 0 h 254643"/>
              <a:gd name="connsiteX1" fmla="*/ 474562 w 474562"/>
              <a:gd name="connsiteY1" fmla="*/ 34724 h 254643"/>
              <a:gd name="connsiteX2" fmla="*/ 462988 w 474562"/>
              <a:gd name="connsiteY2" fmla="*/ 254643 h 254643"/>
              <a:gd name="connsiteX3" fmla="*/ 0 w 474562"/>
              <a:gd name="connsiteY3" fmla="*/ 196769 h 254643"/>
              <a:gd name="connsiteX4" fmla="*/ 34724 w 474562"/>
              <a:gd name="connsiteY4" fmla="*/ 0 h 2546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74562" h="254643">
                <a:moveTo>
                  <a:pt x="34724" y="0"/>
                </a:moveTo>
                <a:lnTo>
                  <a:pt x="474562" y="34724"/>
                </a:lnTo>
                <a:lnTo>
                  <a:pt x="462988" y="254643"/>
                </a:lnTo>
                <a:lnTo>
                  <a:pt x="0" y="196769"/>
                </a:lnTo>
                <a:lnTo>
                  <a:pt x="34724" y="0"/>
                </a:lnTo>
                <a:close/>
              </a:path>
            </a:pathLst>
          </a:custGeom>
          <a:solidFill>
            <a:srgbClr val="1C9A98"/>
          </a:solidFill>
          <a:ln w="19050">
            <a:noFill/>
            <a:prstDash val="solid"/>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华康方圆体W7"/>
              <a:cs typeface="+mn-cs"/>
            </a:endParaRPr>
          </a:p>
        </p:txBody>
      </p:sp>
      <p:sp>
        <p:nvSpPr>
          <p:cNvPr id="1035" name="任意多边形: 形状 1034"/>
          <p:cNvSpPr/>
          <p:nvPr userDrawn="1"/>
        </p:nvSpPr>
        <p:spPr>
          <a:xfrm>
            <a:off x="37151" y="5695125"/>
            <a:ext cx="449664" cy="507728"/>
          </a:xfrm>
          <a:custGeom>
            <a:avLst/>
            <a:gdLst>
              <a:gd name="connsiteX0" fmla="*/ 0 w 405114"/>
              <a:gd name="connsiteY0" fmla="*/ 0 h 474562"/>
              <a:gd name="connsiteX1" fmla="*/ 11575 w 405114"/>
              <a:gd name="connsiteY1" fmla="*/ 474562 h 474562"/>
              <a:gd name="connsiteX2" fmla="*/ 381965 w 405114"/>
              <a:gd name="connsiteY2" fmla="*/ 208344 h 474562"/>
              <a:gd name="connsiteX3" fmla="*/ 405114 w 405114"/>
              <a:gd name="connsiteY3" fmla="*/ 23149 h 474562"/>
              <a:gd name="connsiteX4" fmla="*/ 0 w 405114"/>
              <a:gd name="connsiteY4" fmla="*/ 0 h 47456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5114" h="474562">
                <a:moveTo>
                  <a:pt x="0" y="0"/>
                </a:moveTo>
                <a:lnTo>
                  <a:pt x="11575" y="474562"/>
                </a:lnTo>
                <a:lnTo>
                  <a:pt x="381965" y="208344"/>
                </a:lnTo>
                <a:lnTo>
                  <a:pt x="405114" y="23149"/>
                </a:lnTo>
                <a:lnTo>
                  <a:pt x="0" y="0"/>
                </a:lnTo>
                <a:close/>
              </a:path>
            </a:pathLst>
          </a:custGeom>
          <a:solidFill>
            <a:srgbClr val="1C9A98"/>
          </a:solidFill>
          <a:ln w="19050">
            <a:noFill/>
            <a:prstDash val="solid"/>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华康方圆体W7"/>
              <a:cs typeface="+mn-cs"/>
            </a:endParaRPr>
          </a:p>
        </p:txBody>
      </p:sp>
      <p:sp>
        <p:nvSpPr>
          <p:cNvPr id="1036" name="任意多边形: 形状 1035"/>
          <p:cNvSpPr/>
          <p:nvPr userDrawn="1"/>
        </p:nvSpPr>
        <p:spPr>
          <a:xfrm>
            <a:off x="152779" y="6314305"/>
            <a:ext cx="603834" cy="530047"/>
          </a:xfrm>
          <a:custGeom>
            <a:avLst/>
            <a:gdLst>
              <a:gd name="connsiteX0" fmla="*/ 347241 w 544010"/>
              <a:gd name="connsiteY0" fmla="*/ 0 h 567159"/>
              <a:gd name="connsiteX1" fmla="*/ 0 w 544010"/>
              <a:gd name="connsiteY1" fmla="*/ 347240 h 567159"/>
              <a:gd name="connsiteX2" fmla="*/ 544010 w 544010"/>
              <a:gd name="connsiteY2" fmla="*/ 567159 h 567159"/>
              <a:gd name="connsiteX3" fmla="*/ 347241 w 544010"/>
              <a:gd name="connsiteY3" fmla="*/ 0 h 567159"/>
            </a:gdLst>
            <a:ahLst/>
            <a:cxnLst>
              <a:cxn ang="0">
                <a:pos x="connsiteX0" y="connsiteY0"/>
              </a:cxn>
              <a:cxn ang="0">
                <a:pos x="connsiteX1" y="connsiteY1"/>
              </a:cxn>
              <a:cxn ang="0">
                <a:pos x="connsiteX2" y="connsiteY2"/>
              </a:cxn>
              <a:cxn ang="0">
                <a:pos x="connsiteX3" y="connsiteY3"/>
              </a:cxn>
            </a:cxnLst>
            <a:rect l="l" t="t" r="r" b="b"/>
            <a:pathLst>
              <a:path w="544010" h="567159">
                <a:moveTo>
                  <a:pt x="347241" y="0"/>
                </a:moveTo>
                <a:lnTo>
                  <a:pt x="0" y="347240"/>
                </a:lnTo>
                <a:lnTo>
                  <a:pt x="544010" y="567159"/>
                </a:lnTo>
                <a:lnTo>
                  <a:pt x="347241" y="0"/>
                </a:lnTo>
                <a:close/>
              </a:path>
            </a:pathLst>
          </a:custGeom>
          <a:solidFill>
            <a:srgbClr val="1C9A98"/>
          </a:solidFill>
          <a:ln w="19050">
            <a:noFill/>
            <a:prstDash val="solid"/>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华康方圆体W7"/>
              <a:cs typeface="+mn-cs"/>
            </a:endParaRPr>
          </a:p>
        </p:txBody>
      </p:sp>
      <p:sp>
        <p:nvSpPr>
          <p:cNvPr id="1037" name="任意多边形: 形状 1036"/>
          <p:cNvSpPr/>
          <p:nvPr userDrawn="1"/>
        </p:nvSpPr>
        <p:spPr>
          <a:xfrm>
            <a:off x="1064955" y="6425758"/>
            <a:ext cx="385426" cy="427434"/>
          </a:xfrm>
          <a:custGeom>
            <a:avLst/>
            <a:gdLst>
              <a:gd name="connsiteX0" fmla="*/ 231493 w 347240"/>
              <a:gd name="connsiteY0" fmla="*/ 0 h 532436"/>
              <a:gd name="connsiteX1" fmla="*/ 347240 w 347240"/>
              <a:gd name="connsiteY1" fmla="*/ 509286 h 532436"/>
              <a:gd name="connsiteX2" fmla="*/ 104172 w 347240"/>
              <a:gd name="connsiteY2" fmla="*/ 532436 h 532436"/>
              <a:gd name="connsiteX3" fmla="*/ 0 w 347240"/>
              <a:gd name="connsiteY3" fmla="*/ 23149 h 532436"/>
              <a:gd name="connsiteX4" fmla="*/ 231493 w 347240"/>
              <a:gd name="connsiteY4" fmla="*/ 0 h 5324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7240" h="532436">
                <a:moveTo>
                  <a:pt x="231493" y="0"/>
                </a:moveTo>
                <a:lnTo>
                  <a:pt x="347240" y="509286"/>
                </a:lnTo>
                <a:lnTo>
                  <a:pt x="104172" y="532436"/>
                </a:lnTo>
                <a:lnTo>
                  <a:pt x="0" y="23149"/>
                </a:lnTo>
                <a:lnTo>
                  <a:pt x="231493" y="0"/>
                </a:lnTo>
                <a:close/>
              </a:path>
            </a:pathLst>
          </a:custGeom>
          <a:solidFill>
            <a:srgbClr val="1C9A98"/>
          </a:solidFill>
          <a:ln w="19050">
            <a:noFill/>
            <a:prstDash val="solid"/>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华康方圆体W7"/>
              <a:cs typeface="+mn-cs"/>
            </a:endParaRPr>
          </a:p>
        </p:txBody>
      </p:sp>
      <p:sp>
        <p:nvSpPr>
          <p:cNvPr id="1038" name="任意多边形: 形状 1037"/>
          <p:cNvSpPr/>
          <p:nvPr userDrawn="1"/>
        </p:nvSpPr>
        <p:spPr>
          <a:xfrm>
            <a:off x="1797265" y="6277154"/>
            <a:ext cx="436816" cy="594414"/>
          </a:xfrm>
          <a:custGeom>
            <a:avLst/>
            <a:gdLst>
              <a:gd name="connsiteX0" fmla="*/ 0 w 393539"/>
              <a:gd name="connsiteY0" fmla="*/ 0 h 590309"/>
              <a:gd name="connsiteX1" fmla="*/ 23149 w 393539"/>
              <a:gd name="connsiteY1" fmla="*/ 590309 h 590309"/>
              <a:gd name="connsiteX2" fmla="*/ 393539 w 393539"/>
              <a:gd name="connsiteY2" fmla="*/ 509286 h 590309"/>
              <a:gd name="connsiteX3" fmla="*/ 347240 w 393539"/>
              <a:gd name="connsiteY3" fmla="*/ 0 h 590309"/>
              <a:gd name="connsiteX4" fmla="*/ 0 w 393539"/>
              <a:gd name="connsiteY4" fmla="*/ 0 h 5903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3539" h="590309">
                <a:moveTo>
                  <a:pt x="0" y="0"/>
                </a:moveTo>
                <a:lnTo>
                  <a:pt x="23149" y="590309"/>
                </a:lnTo>
                <a:lnTo>
                  <a:pt x="393539" y="509286"/>
                </a:lnTo>
                <a:lnTo>
                  <a:pt x="347240" y="0"/>
                </a:lnTo>
                <a:lnTo>
                  <a:pt x="0" y="0"/>
                </a:lnTo>
                <a:close/>
              </a:path>
            </a:pathLst>
          </a:custGeom>
          <a:solidFill>
            <a:srgbClr val="1C9A98"/>
          </a:solidFill>
          <a:ln w="19050">
            <a:noFill/>
            <a:prstDash val="solid"/>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华康方圆体W7"/>
              <a:cs typeface="+mn-cs"/>
            </a:endParaRPr>
          </a:p>
        </p:txBody>
      </p:sp>
      <p:sp>
        <p:nvSpPr>
          <p:cNvPr id="1039" name="任意多边形: 形状 1038"/>
          <p:cNvSpPr/>
          <p:nvPr userDrawn="1"/>
        </p:nvSpPr>
        <p:spPr>
          <a:xfrm>
            <a:off x="7565811" y="6388607"/>
            <a:ext cx="372578" cy="469393"/>
          </a:xfrm>
          <a:custGeom>
            <a:avLst/>
            <a:gdLst>
              <a:gd name="connsiteX0" fmla="*/ 11574 w 335665"/>
              <a:gd name="connsiteY0" fmla="*/ 23149 h 671332"/>
              <a:gd name="connsiteX1" fmla="*/ 0 w 335665"/>
              <a:gd name="connsiteY1" fmla="*/ 671332 h 671332"/>
              <a:gd name="connsiteX2" fmla="*/ 324091 w 335665"/>
              <a:gd name="connsiteY2" fmla="*/ 532435 h 671332"/>
              <a:gd name="connsiteX3" fmla="*/ 335665 w 335665"/>
              <a:gd name="connsiteY3" fmla="*/ 0 h 671332"/>
              <a:gd name="connsiteX4" fmla="*/ 11574 w 335665"/>
              <a:gd name="connsiteY4" fmla="*/ 23149 h 67133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5665" h="671332">
                <a:moveTo>
                  <a:pt x="11574" y="23149"/>
                </a:moveTo>
                <a:lnTo>
                  <a:pt x="0" y="671332"/>
                </a:lnTo>
                <a:lnTo>
                  <a:pt x="324091" y="532435"/>
                </a:lnTo>
                <a:lnTo>
                  <a:pt x="335665" y="0"/>
                </a:lnTo>
                <a:lnTo>
                  <a:pt x="11574" y="23149"/>
                </a:lnTo>
                <a:close/>
              </a:path>
            </a:pathLst>
          </a:custGeom>
          <a:solidFill>
            <a:srgbClr val="1C9A98"/>
          </a:solidFill>
          <a:ln w="19050">
            <a:noFill/>
            <a:prstDash val="solid"/>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华康方圆体W7"/>
              <a:cs typeface="+mn-cs"/>
            </a:endParaRPr>
          </a:p>
        </p:txBody>
      </p:sp>
      <p:sp>
        <p:nvSpPr>
          <p:cNvPr id="1040" name="任意多边形: 形状 1039"/>
          <p:cNvSpPr/>
          <p:nvPr userDrawn="1"/>
        </p:nvSpPr>
        <p:spPr>
          <a:xfrm>
            <a:off x="9043278" y="6277154"/>
            <a:ext cx="462512" cy="594414"/>
          </a:xfrm>
          <a:custGeom>
            <a:avLst/>
            <a:gdLst>
              <a:gd name="connsiteX0" fmla="*/ 0 w 416689"/>
              <a:gd name="connsiteY0" fmla="*/ 81023 h 706056"/>
              <a:gd name="connsiteX1" fmla="*/ 150471 w 416689"/>
              <a:gd name="connsiteY1" fmla="*/ 706056 h 706056"/>
              <a:gd name="connsiteX2" fmla="*/ 416689 w 416689"/>
              <a:gd name="connsiteY2" fmla="*/ 567159 h 706056"/>
              <a:gd name="connsiteX3" fmla="*/ 335666 w 416689"/>
              <a:gd name="connsiteY3" fmla="*/ 0 h 706056"/>
              <a:gd name="connsiteX4" fmla="*/ 0 w 416689"/>
              <a:gd name="connsiteY4" fmla="*/ 81023 h 70605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6689" h="706056">
                <a:moveTo>
                  <a:pt x="0" y="81023"/>
                </a:moveTo>
                <a:lnTo>
                  <a:pt x="150471" y="706056"/>
                </a:lnTo>
                <a:lnTo>
                  <a:pt x="416689" y="567159"/>
                </a:lnTo>
                <a:lnTo>
                  <a:pt x="335666" y="0"/>
                </a:lnTo>
                <a:lnTo>
                  <a:pt x="0" y="81023"/>
                </a:lnTo>
                <a:close/>
              </a:path>
            </a:pathLst>
          </a:custGeom>
          <a:solidFill>
            <a:srgbClr val="1C9A98"/>
          </a:solidFill>
          <a:ln w="19050">
            <a:noFill/>
            <a:prstDash val="solid"/>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华康方圆体W7"/>
              <a:cs typeface="+mn-cs"/>
            </a:endParaRPr>
          </a:p>
        </p:txBody>
      </p:sp>
      <p:sp>
        <p:nvSpPr>
          <p:cNvPr id="1041" name="任意多边形: 形状 1040"/>
          <p:cNvSpPr/>
          <p:nvPr userDrawn="1"/>
        </p:nvSpPr>
        <p:spPr>
          <a:xfrm>
            <a:off x="10546440" y="6363840"/>
            <a:ext cx="278233" cy="468128"/>
          </a:xfrm>
          <a:custGeom>
            <a:avLst/>
            <a:gdLst>
              <a:gd name="connsiteX0" fmla="*/ 243069 w 243069"/>
              <a:gd name="connsiteY0" fmla="*/ 11574 h 509286"/>
              <a:gd name="connsiteX1" fmla="*/ 243069 w 243069"/>
              <a:gd name="connsiteY1" fmla="*/ 509286 h 509286"/>
              <a:gd name="connsiteX2" fmla="*/ 0 w 243069"/>
              <a:gd name="connsiteY2" fmla="*/ 486136 h 509286"/>
              <a:gd name="connsiteX3" fmla="*/ 0 w 243069"/>
              <a:gd name="connsiteY3" fmla="*/ 0 h 509286"/>
              <a:gd name="connsiteX4" fmla="*/ 243069 w 243069"/>
              <a:gd name="connsiteY4" fmla="*/ 11574 h 5092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3069" h="509286">
                <a:moveTo>
                  <a:pt x="243069" y="11574"/>
                </a:moveTo>
                <a:lnTo>
                  <a:pt x="243069" y="509286"/>
                </a:lnTo>
                <a:lnTo>
                  <a:pt x="0" y="486136"/>
                </a:lnTo>
                <a:lnTo>
                  <a:pt x="0" y="0"/>
                </a:lnTo>
                <a:lnTo>
                  <a:pt x="243069" y="11574"/>
                </a:lnTo>
                <a:close/>
              </a:path>
            </a:pathLst>
          </a:custGeom>
          <a:solidFill>
            <a:srgbClr val="1C9A98"/>
          </a:solidFill>
          <a:ln w="19050">
            <a:noFill/>
            <a:prstDash val="solid"/>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华康方圆体W7"/>
              <a:cs typeface="+mn-cs"/>
            </a:endParaRPr>
          </a:p>
        </p:txBody>
      </p:sp>
      <p:sp>
        <p:nvSpPr>
          <p:cNvPr id="1042" name="任意多边形: 形状 1041"/>
          <p:cNvSpPr/>
          <p:nvPr userDrawn="1"/>
        </p:nvSpPr>
        <p:spPr>
          <a:xfrm>
            <a:off x="9878369" y="6301921"/>
            <a:ext cx="218408" cy="582029"/>
          </a:xfrm>
          <a:custGeom>
            <a:avLst/>
            <a:gdLst>
              <a:gd name="connsiteX0" fmla="*/ 11574 w 196769"/>
              <a:gd name="connsiteY0" fmla="*/ 0 h 544010"/>
              <a:gd name="connsiteX1" fmla="*/ 0 w 196769"/>
              <a:gd name="connsiteY1" fmla="*/ 532436 h 544010"/>
              <a:gd name="connsiteX2" fmla="*/ 150471 w 196769"/>
              <a:gd name="connsiteY2" fmla="*/ 544010 h 544010"/>
              <a:gd name="connsiteX3" fmla="*/ 196769 w 196769"/>
              <a:gd name="connsiteY3" fmla="*/ 34724 h 544010"/>
              <a:gd name="connsiteX4" fmla="*/ 11574 w 196769"/>
              <a:gd name="connsiteY4" fmla="*/ 0 h 5440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6769" h="544010">
                <a:moveTo>
                  <a:pt x="11574" y="0"/>
                </a:moveTo>
                <a:lnTo>
                  <a:pt x="0" y="532436"/>
                </a:lnTo>
                <a:lnTo>
                  <a:pt x="150471" y="544010"/>
                </a:lnTo>
                <a:lnTo>
                  <a:pt x="196769" y="34724"/>
                </a:lnTo>
                <a:lnTo>
                  <a:pt x="11574" y="0"/>
                </a:lnTo>
                <a:close/>
              </a:path>
            </a:pathLst>
          </a:custGeom>
          <a:solidFill>
            <a:srgbClr val="1C9A98"/>
          </a:solidFill>
          <a:ln w="19050">
            <a:noFill/>
            <a:prstDash val="solid"/>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华康方圆体W7"/>
              <a:cs typeface="+mn-cs"/>
            </a:endParaRPr>
          </a:p>
        </p:txBody>
      </p:sp>
      <p:sp>
        <p:nvSpPr>
          <p:cNvPr id="1043" name="任意多边形: 形状 1042"/>
          <p:cNvSpPr/>
          <p:nvPr userDrawn="1"/>
        </p:nvSpPr>
        <p:spPr>
          <a:xfrm>
            <a:off x="8323816" y="6326689"/>
            <a:ext cx="449664" cy="505279"/>
          </a:xfrm>
          <a:custGeom>
            <a:avLst/>
            <a:gdLst>
              <a:gd name="connsiteX0" fmla="*/ 0 w 405114"/>
              <a:gd name="connsiteY0" fmla="*/ 69448 h 532435"/>
              <a:gd name="connsiteX1" fmla="*/ 69448 w 405114"/>
              <a:gd name="connsiteY1" fmla="*/ 520860 h 532435"/>
              <a:gd name="connsiteX2" fmla="*/ 405114 w 405114"/>
              <a:gd name="connsiteY2" fmla="*/ 532435 h 532435"/>
              <a:gd name="connsiteX3" fmla="*/ 196770 w 405114"/>
              <a:gd name="connsiteY3" fmla="*/ 0 h 532435"/>
              <a:gd name="connsiteX4" fmla="*/ 0 w 405114"/>
              <a:gd name="connsiteY4" fmla="*/ 69448 h 5324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5114" h="532435">
                <a:moveTo>
                  <a:pt x="0" y="69448"/>
                </a:moveTo>
                <a:lnTo>
                  <a:pt x="69448" y="520860"/>
                </a:lnTo>
                <a:lnTo>
                  <a:pt x="405114" y="532435"/>
                </a:lnTo>
                <a:lnTo>
                  <a:pt x="196770" y="0"/>
                </a:lnTo>
                <a:lnTo>
                  <a:pt x="0" y="69448"/>
                </a:lnTo>
                <a:close/>
              </a:path>
            </a:pathLst>
          </a:custGeom>
          <a:solidFill>
            <a:srgbClr val="1C9A98"/>
          </a:solidFill>
          <a:ln w="19050">
            <a:noFill/>
            <a:prstDash val="solid"/>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华康方圆体W7"/>
              <a:cs typeface="+mn-cs"/>
            </a:endParaRPr>
          </a:p>
        </p:txBody>
      </p:sp>
      <p:sp>
        <p:nvSpPr>
          <p:cNvPr id="1044" name="任意多边形: 形状 1043"/>
          <p:cNvSpPr/>
          <p:nvPr userDrawn="1"/>
        </p:nvSpPr>
        <p:spPr>
          <a:xfrm>
            <a:off x="3004934" y="6240004"/>
            <a:ext cx="231255" cy="495344"/>
          </a:xfrm>
          <a:custGeom>
            <a:avLst/>
            <a:gdLst>
              <a:gd name="connsiteX0" fmla="*/ 0 w 208344"/>
              <a:gd name="connsiteY0" fmla="*/ 46299 h 462987"/>
              <a:gd name="connsiteX1" fmla="*/ 11575 w 208344"/>
              <a:gd name="connsiteY1" fmla="*/ 462987 h 462987"/>
              <a:gd name="connsiteX2" fmla="*/ 208344 w 208344"/>
              <a:gd name="connsiteY2" fmla="*/ 462987 h 462987"/>
              <a:gd name="connsiteX3" fmla="*/ 138896 w 208344"/>
              <a:gd name="connsiteY3" fmla="*/ 0 h 462987"/>
              <a:gd name="connsiteX4" fmla="*/ 34724 w 208344"/>
              <a:gd name="connsiteY4" fmla="*/ 104172 h 462987"/>
              <a:gd name="connsiteX5" fmla="*/ 0 w 208344"/>
              <a:gd name="connsiteY5" fmla="*/ 46299 h 4629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344" h="462987">
                <a:moveTo>
                  <a:pt x="0" y="46299"/>
                </a:moveTo>
                <a:lnTo>
                  <a:pt x="11575" y="462987"/>
                </a:lnTo>
                <a:lnTo>
                  <a:pt x="208344" y="462987"/>
                </a:lnTo>
                <a:lnTo>
                  <a:pt x="138896" y="0"/>
                </a:lnTo>
                <a:lnTo>
                  <a:pt x="34724" y="104172"/>
                </a:lnTo>
                <a:lnTo>
                  <a:pt x="0" y="46299"/>
                </a:lnTo>
                <a:close/>
              </a:path>
            </a:pathLst>
          </a:custGeom>
          <a:solidFill>
            <a:srgbClr val="1C9A98"/>
          </a:solidFill>
          <a:ln w="19050">
            <a:noFill/>
            <a:prstDash val="solid"/>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华康方圆体W7"/>
              <a:cs typeface="+mn-cs"/>
            </a:endParaRPr>
          </a:p>
        </p:txBody>
      </p:sp>
      <p:sp>
        <p:nvSpPr>
          <p:cNvPr id="1045" name="任意多边形: 形状 1044"/>
          <p:cNvSpPr/>
          <p:nvPr userDrawn="1"/>
        </p:nvSpPr>
        <p:spPr>
          <a:xfrm>
            <a:off x="3673005" y="6140934"/>
            <a:ext cx="244103" cy="656332"/>
          </a:xfrm>
          <a:custGeom>
            <a:avLst/>
            <a:gdLst>
              <a:gd name="connsiteX0" fmla="*/ 104173 w 219919"/>
              <a:gd name="connsiteY0" fmla="*/ 0 h 613459"/>
              <a:gd name="connsiteX1" fmla="*/ 0 w 219919"/>
              <a:gd name="connsiteY1" fmla="*/ 567160 h 613459"/>
              <a:gd name="connsiteX2" fmla="*/ 150471 w 219919"/>
              <a:gd name="connsiteY2" fmla="*/ 613459 h 613459"/>
              <a:gd name="connsiteX3" fmla="*/ 219919 w 219919"/>
              <a:gd name="connsiteY3" fmla="*/ 208345 h 613459"/>
              <a:gd name="connsiteX4" fmla="*/ 104173 w 219919"/>
              <a:gd name="connsiteY4" fmla="*/ 0 h 6134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9919" h="613459">
                <a:moveTo>
                  <a:pt x="104173" y="0"/>
                </a:moveTo>
                <a:lnTo>
                  <a:pt x="0" y="567160"/>
                </a:lnTo>
                <a:lnTo>
                  <a:pt x="150471" y="613459"/>
                </a:lnTo>
                <a:lnTo>
                  <a:pt x="219919" y="208345"/>
                </a:lnTo>
                <a:lnTo>
                  <a:pt x="104173" y="0"/>
                </a:lnTo>
                <a:close/>
              </a:path>
            </a:pathLst>
          </a:custGeom>
          <a:solidFill>
            <a:srgbClr val="1C9A98"/>
          </a:solidFill>
          <a:ln w="19050">
            <a:noFill/>
            <a:prstDash val="solid"/>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华康方圆体W7"/>
              <a:cs typeface="+mn-cs"/>
            </a:endParaRPr>
          </a:p>
        </p:txBody>
      </p:sp>
      <p:sp>
        <p:nvSpPr>
          <p:cNvPr id="1046" name="任意多边形: 形状 1045"/>
          <p:cNvSpPr/>
          <p:nvPr userDrawn="1"/>
        </p:nvSpPr>
        <p:spPr>
          <a:xfrm>
            <a:off x="4508096" y="6301921"/>
            <a:ext cx="256951" cy="544878"/>
          </a:xfrm>
          <a:custGeom>
            <a:avLst/>
            <a:gdLst>
              <a:gd name="connsiteX0" fmla="*/ 0 w 231494"/>
              <a:gd name="connsiteY0" fmla="*/ 0 h 509286"/>
              <a:gd name="connsiteX1" fmla="*/ 0 w 231494"/>
              <a:gd name="connsiteY1" fmla="*/ 497712 h 509286"/>
              <a:gd name="connsiteX2" fmla="*/ 231494 w 231494"/>
              <a:gd name="connsiteY2" fmla="*/ 509286 h 509286"/>
              <a:gd name="connsiteX3" fmla="*/ 138896 w 231494"/>
              <a:gd name="connsiteY3" fmla="*/ 0 h 509286"/>
              <a:gd name="connsiteX4" fmla="*/ 0 w 231494"/>
              <a:gd name="connsiteY4" fmla="*/ 0 h 5092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494" h="509286">
                <a:moveTo>
                  <a:pt x="0" y="0"/>
                </a:moveTo>
                <a:lnTo>
                  <a:pt x="0" y="497712"/>
                </a:lnTo>
                <a:lnTo>
                  <a:pt x="231494" y="509286"/>
                </a:lnTo>
                <a:lnTo>
                  <a:pt x="138896" y="0"/>
                </a:lnTo>
                <a:lnTo>
                  <a:pt x="0" y="0"/>
                </a:lnTo>
                <a:close/>
              </a:path>
            </a:pathLst>
          </a:custGeom>
          <a:solidFill>
            <a:srgbClr val="1C9A98"/>
          </a:solidFill>
          <a:ln w="19050">
            <a:noFill/>
            <a:prstDash val="solid"/>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华康方圆体W7"/>
              <a:cs typeface="+mn-cs"/>
            </a:endParaRPr>
          </a:p>
        </p:txBody>
      </p:sp>
      <p:sp>
        <p:nvSpPr>
          <p:cNvPr id="1047" name="任意多边形: 形状 1046"/>
          <p:cNvSpPr/>
          <p:nvPr userDrawn="1"/>
        </p:nvSpPr>
        <p:spPr>
          <a:xfrm>
            <a:off x="5266101" y="6376223"/>
            <a:ext cx="539597" cy="495345"/>
          </a:xfrm>
          <a:custGeom>
            <a:avLst/>
            <a:gdLst>
              <a:gd name="connsiteX0" fmla="*/ 0 w 486137"/>
              <a:gd name="connsiteY0" fmla="*/ 0 h 462988"/>
              <a:gd name="connsiteX1" fmla="*/ 23150 w 486137"/>
              <a:gd name="connsiteY1" fmla="*/ 462988 h 462988"/>
              <a:gd name="connsiteX2" fmla="*/ 486137 w 486137"/>
              <a:gd name="connsiteY2" fmla="*/ 405114 h 462988"/>
              <a:gd name="connsiteX3" fmla="*/ 358815 w 486137"/>
              <a:gd name="connsiteY3" fmla="*/ 23150 h 462988"/>
              <a:gd name="connsiteX4" fmla="*/ 0 w 486137"/>
              <a:gd name="connsiteY4" fmla="*/ 0 h 4629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86137" h="462988">
                <a:moveTo>
                  <a:pt x="0" y="0"/>
                </a:moveTo>
                <a:lnTo>
                  <a:pt x="23150" y="462988"/>
                </a:lnTo>
                <a:lnTo>
                  <a:pt x="486137" y="405114"/>
                </a:lnTo>
                <a:lnTo>
                  <a:pt x="358815" y="23150"/>
                </a:lnTo>
                <a:lnTo>
                  <a:pt x="0" y="0"/>
                </a:lnTo>
                <a:close/>
              </a:path>
            </a:pathLst>
          </a:custGeom>
          <a:solidFill>
            <a:srgbClr val="1C9A98"/>
          </a:solidFill>
          <a:ln w="19050">
            <a:noFill/>
            <a:prstDash val="solid"/>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华康方圆体W7"/>
              <a:cs typeface="+mn-cs"/>
            </a:endParaRPr>
          </a:p>
        </p:txBody>
      </p:sp>
      <p:sp>
        <p:nvSpPr>
          <p:cNvPr id="1048" name="任意多边形: 形状 1047"/>
          <p:cNvSpPr/>
          <p:nvPr userDrawn="1"/>
        </p:nvSpPr>
        <p:spPr>
          <a:xfrm>
            <a:off x="6370989" y="6351457"/>
            <a:ext cx="475359" cy="506544"/>
          </a:xfrm>
          <a:custGeom>
            <a:avLst/>
            <a:gdLst>
              <a:gd name="connsiteX0" fmla="*/ 0 w 428263"/>
              <a:gd name="connsiteY0" fmla="*/ 0 h 544010"/>
              <a:gd name="connsiteX1" fmla="*/ 81023 w 428263"/>
              <a:gd name="connsiteY1" fmla="*/ 544010 h 544010"/>
              <a:gd name="connsiteX2" fmla="*/ 428263 w 428263"/>
              <a:gd name="connsiteY2" fmla="*/ 497711 h 544010"/>
              <a:gd name="connsiteX3" fmla="*/ 416689 w 428263"/>
              <a:gd name="connsiteY3" fmla="*/ 34724 h 544010"/>
              <a:gd name="connsiteX4" fmla="*/ 92597 w 428263"/>
              <a:gd name="connsiteY4" fmla="*/ 23149 h 544010"/>
              <a:gd name="connsiteX5" fmla="*/ 0 w 428263"/>
              <a:gd name="connsiteY5" fmla="*/ 0 h 5440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28263" h="544010">
                <a:moveTo>
                  <a:pt x="0" y="0"/>
                </a:moveTo>
                <a:lnTo>
                  <a:pt x="81023" y="544010"/>
                </a:lnTo>
                <a:lnTo>
                  <a:pt x="428263" y="497711"/>
                </a:lnTo>
                <a:lnTo>
                  <a:pt x="416689" y="34724"/>
                </a:lnTo>
                <a:lnTo>
                  <a:pt x="92597" y="23149"/>
                </a:lnTo>
                <a:lnTo>
                  <a:pt x="0" y="0"/>
                </a:lnTo>
                <a:close/>
              </a:path>
            </a:pathLst>
          </a:custGeom>
          <a:solidFill>
            <a:srgbClr val="1C9A98"/>
          </a:solidFill>
          <a:ln w="19050">
            <a:noFill/>
            <a:prstDash val="solid"/>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华康方圆体W7"/>
              <a:cs typeface="+mn-cs"/>
            </a:endParaRPr>
          </a:p>
        </p:txBody>
      </p:sp>
      <p:sp>
        <p:nvSpPr>
          <p:cNvPr id="9" name="任意多边形: 形状 8"/>
          <p:cNvSpPr/>
          <p:nvPr userDrawn="1"/>
        </p:nvSpPr>
        <p:spPr>
          <a:xfrm>
            <a:off x="371923" y="181485"/>
            <a:ext cx="11576894" cy="6437138"/>
          </a:xfrm>
          <a:custGeom>
            <a:avLst/>
            <a:gdLst>
              <a:gd name="connsiteX0" fmla="*/ 36774 w 10606444"/>
              <a:gd name="connsiteY0" fmla="*/ 906177 h 6795989"/>
              <a:gd name="connsiteX1" fmla="*/ 916 w 10606444"/>
              <a:gd name="connsiteY1" fmla="*/ 1919189 h 6795989"/>
              <a:gd name="connsiteX2" fmla="*/ 63669 w 10606444"/>
              <a:gd name="connsiteY2" fmla="*/ 2869448 h 6795989"/>
              <a:gd name="connsiteX3" fmla="*/ 81598 w 10606444"/>
              <a:gd name="connsiteY3" fmla="*/ 3541801 h 6795989"/>
              <a:gd name="connsiteX4" fmla="*/ 54704 w 10606444"/>
              <a:gd name="connsiteY4" fmla="*/ 5289919 h 6795989"/>
              <a:gd name="connsiteX5" fmla="*/ 45739 w 10606444"/>
              <a:gd name="connsiteY5" fmla="*/ 6383613 h 6795989"/>
              <a:gd name="connsiteX6" fmla="*/ 467080 w 10606444"/>
              <a:gd name="connsiteY6" fmla="*/ 6697377 h 6795989"/>
              <a:gd name="connsiteX7" fmla="*/ 1489057 w 10606444"/>
              <a:gd name="connsiteY7" fmla="*/ 6643589 h 6795989"/>
              <a:gd name="connsiteX8" fmla="*/ 2815833 w 10606444"/>
              <a:gd name="connsiteY8" fmla="*/ 6580836 h 6795989"/>
              <a:gd name="connsiteX9" fmla="*/ 4850821 w 10606444"/>
              <a:gd name="connsiteY9" fmla="*/ 6795989 h 6795989"/>
              <a:gd name="connsiteX10" fmla="*/ 7091998 w 10606444"/>
              <a:gd name="connsiteY10" fmla="*/ 6715307 h 6795989"/>
              <a:gd name="connsiteX11" fmla="*/ 8418774 w 10606444"/>
              <a:gd name="connsiteY11" fmla="*/ 6688413 h 6795989"/>
              <a:gd name="connsiteX12" fmla="*/ 9862092 w 10606444"/>
              <a:gd name="connsiteY12" fmla="*/ 6661519 h 6795989"/>
              <a:gd name="connsiteX13" fmla="*/ 10408939 w 10606444"/>
              <a:gd name="connsiteY13" fmla="*/ 6607730 h 6795989"/>
              <a:gd name="connsiteX14" fmla="*/ 10606163 w 10606444"/>
              <a:gd name="connsiteY14" fmla="*/ 6114672 h 6795989"/>
              <a:gd name="connsiteX15" fmla="*/ 10453763 w 10606444"/>
              <a:gd name="connsiteY15" fmla="*/ 4698248 h 6795989"/>
              <a:gd name="connsiteX16" fmla="*/ 10507551 w 10606444"/>
              <a:gd name="connsiteY16" fmla="*/ 2977024 h 6795989"/>
              <a:gd name="connsiteX17" fmla="*/ 10588233 w 10606444"/>
              <a:gd name="connsiteY17" fmla="*/ 1076507 h 6795989"/>
              <a:gd name="connsiteX18" fmla="*/ 10525480 w 10606444"/>
              <a:gd name="connsiteY18" fmla="*/ 305542 h 6795989"/>
              <a:gd name="connsiteX19" fmla="*/ 10104139 w 10606444"/>
              <a:gd name="connsiteY19" fmla="*/ 108319 h 6795989"/>
              <a:gd name="connsiteX20" fmla="*/ 9566257 w 10606444"/>
              <a:gd name="connsiteY20" fmla="*/ 144177 h 6795989"/>
              <a:gd name="connsiteX21" fmla="*/ 8347057 w 10606444"/>
              <a:gd name="connsiteY21" fmla="*/ 144177 h 6795989"/>
              <a:gd name="connsiteX22" fmla="*/ 6374821 w 10606444"/>
              <a:gd name="connsiteY22" fmla="*/ 90389 h 6795989"/>
              <a:gd name="connsiteX23" fmla="*/ 5191480 w 10606444"/>
              <a:gd name="connsiteY23" fmla="*/ 742 h 6795989"/>
              <a:gd name="connsiteX24" fmla="*/ 3730233 w 10606444"/>
              <a:gd name="connsiteY24" fmla="*/ 144177 h 6795989"/>
              <a:gd name="connsiteX25" fmla="*/ 1282869 w 10606444"/>
              <a:gd name="connsiteY25" fmla="*/ 135213 h 6795989"/>
              <a:gd name="connsiteX26" fmla="*/ 592586 w 10606444"/>
              <a:gd name="connsiteY26" fmla="*/ 144177 h 6795989"/>
              <a:gd name="connsiteX27" fmla="*/ 171245 w 10606444"/>
              <a:gd name="connsiteY27" fmla="*/ 413119 h 6795989"/>
              <a:gd name="connsiteX28" fmla="*/ 36774 w 10606444"/>
              <a:gd name="connsiteY28" fmla="*/ 906177 h 6795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0606444" h="6795989">
                <a:moveTo>
                  <a:pt x="36774" y="906177"/>
                </a:moveTo>
                <a:cubicBezTo>
                  <a:pt x="8386" y="1157189"/>
                  <a:pt x="-3566" y="1591977"/>
                  <a:pt x="916" y="1919189"/>
                </a:cubicBezTo>
                <a:cubicBezTo>
                  <a:pt x="5398" y="2246401"/>
                  <a:pt x="50222" y="2599013"/>
                  <a:pt x="63669" y="2869448"/>
                </a:cubicBezTo>
                <a:cubicBezTo>
                  <a:pt x="77116" y="3139883"/>
                  <a:pt x="83092" y="3138389"/>
                  <a:pt x="81598" y="3541801"/>
                </a:cubicBezTo>
                <a:cubicBezTo>
                  <a:pt x="80104" y="3945213"/>
                  <a:pt x="60681" y="4816284"/>
                  <a:pt x="54704" y="5289919"/>
                </a:cubicBezTo>
                <a:cubicBezTo>
                  <a:pt x="48728" y="5763554"/>
                  <a:pt x="-22990" y="6149037"/>
                  <a:pt x="45739" y="6383613"/>
                </a:cubicBezTo>
                <a:cubicBezTo>
                  <a:pt x="114468" y="6618189"/>
                  <a:pt x="226527" y="6654048"/>
                  <a:pt x="467080" y="6697377"/>
                </a:cubicBezTo>
                <a:cubicBezTo>
                  <a:pt x="707633" y="6740706"/>
                  <a:pt x="1489057" y="6643589"/>
                  <a:pt x="1489057" y="6643589"/>
                </a:cubicBezTo>
                <a:cubicBezTo>
                  <a:pt x="1880516" y="6624166"/>
                  <a:pt x="2255539" y="6555436"/>
                  <a:pt x="2815833" y="6580836"/>
                </a:cubicBezTo>
                <a:cubicBezTo>
                  <a:pt x="3376127" y="6606236"/>
                  <a:pt x="4138127" y="6773577"/>
                  <a:pt x="4850821" y="6795989"/>
                </a:cubicBezTo>
                <a:lnTo>
                  <a:pt x="7091998" y="6715307"/>
                </a:lnTo>
                <a:lnTo>
                  <a:pt x="8418774" y="6688413"/>
                </a:lnTo>
                <a:lnTo>
                  <a:pt x="9862092" y="6661519"/>
                </a:lnTo>
                <a:cubicBezTo>
                  <a:pt x="10193786" y="6648072"/>
                  <a:pt x="10284927" y="6698871"/>
                  <a:pt x="10408939" y="6607730"/>
                </a:cubicBezTo>
                <a:cubicBezTo>
                  <a:pt x="10532951" y="6516589"/>
                  <a:pt x="10598692" y="6432919"/>
                  <a:pt x="10606163" y="6114672"/>
                </a:cubicBezTo>
                <a:cubicBezTo>
                  <a:pt x="10613634" y="5796425"/>
                  <a:pt x="10470198" y="5221189"/>
                  <a:pt x="10453763" y="4698248"/>
                </a:cubicBezTo>
                <a:cubicBezTo>
                  <a:pt x="10437328" y="4175307"/>
                  <a:pt x="10485139" y="3580648"/>
                  <a:pt x="10507551" y="2977024"/>
                </a:cubicBezTo>
                <a:cubicBezTo>
                  <a:pt x="10529963" y="2373401"/>
                  <a:pt x="10585245" y="1521754"/>
                  <a:pt x="10588233" y="1076507"/>
                </a:cubicBezTo>
                <a:cubicBezTo>
                  <a:pt x="10591221" y="631260"/>
                  <a:pt x="10606162" y="466907"/>
                  <a:pt x="10525480" y="305542"/>
                </a:cubicBezTo>
                <a:cubicBezTo>
                  <a:pt x="10444798" y="144177"/>
                  <a:pt x="10264009" y="135213"/>
                  <a:pt x="10104139" y="108319"/>
                </a:cubicBezTo>
                <a:cubicBezTo>
                  <a:pt x="9944269" y="81425"/>
                  <a:pt x="9859104" y="138201"/>
                  <a:pt x="9566257" y="144177"/>
                </a:cubicBezTo>
                <a:cubicBezTo>
                  <a:pt x="9273410" y="150153"/>
                  <a:pt x="8878963" y="153142"/>
                  <a:pt x="8347057" y="144177"/>
                </a:cubicBezTo>
                <a:cubicBezTo>
                  <a:pt x="7815151" y="135212"/>
                  <a:pt x="6900750" y="114295"/>
                  <a:pt x="6374821" y="90389"/>
                </a:cubicBezTo>
                <a:cubicBezTo>
                  <a:pt x="5848892" y="66483"/>
                  <a:pt x="5632245" y="-8223"/>
                  <a:pt x="5191480" y="742"/>
                </a:cubicBezTo>
                <a:cubicBezTo>
                  <a:pt x="4750715" y="9707"/>
                  <a:pt x="4381668" y="121765"/>
                  <a:pt x="3730233" y="144177"/>
                </a:cubicBezTo>
                <a:cubicBezTo>
                  <a:pt x="3078798" y="166589"/>
                  <a:pt x="1805810" y="135213"/>
                  <a:pt x="1282869" y="135213"/>
                </a:cubicBezTo>
                <a:cubicBezTo>
                  <a:pt x="759928" y="135213"/>
                  <a:pt x="777857" y="97859"/>
                  <a:pt x="592586" y="144177"/>
                </a:cubicBezTo>
                <a:cubicBezTo>
                  <a:pt x="407315" y="190495"/>
                  <a:pt x="263880" y="283131"/>
                  <a:pt x="171245" y="413119"/>
                </a:cubicBezTo>
                <a:cubicBezTo>
                  <a:pt x="78610" y="543107"/>
                  <a:pt x="65162" y="655165"/>
                  <a:pt x="36774" y="906177"/>
                </a:cubicBezTo>
                <a:close/>
              </a:path>
            </a:pathLst>
          </a:custGeom>
          <a:solidFill>
            <a:schemeClr val="bg1"/>
          </a:solidFill>
          <a:ln w="19050">
            <a:noFill/>
            <a:prstDash val="sysDot"/>
            <a:round/>
          </a:ln>
          <a:effectLst>
            <a:outerShdw blurRad="1143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latin typeface="华康方圆体W7"/>
              <a:cs typeface="+mn-cs"/>
            </a:endParaRPr>
          </a:p>
        </p:txBody>
      </p:sp>
      <p:sp>
        <p:nvSpPr>
          <p:cNvPr id="59" name="任意多边形: 形状 58"/>
          <p:cNvSpPr/>
          <p:nvPr userDrawn="1"/>
        </p:nvSpPr>
        <p:spPr>
          <a:xfrm>
            <a:off x="-22673" y="-4899"/>
            <a:ext cx="12231934" cy="6891211"/>
          </a:xfrm>
          <a:custGeom>
            <a:avLst/>
            <a:gdLst>
              <a:gd name="connsiteX0" fmla="*/ 6027841 w 12231934"/>
              <a:gd name="connsiteY0" fmla="*/ 46537 h 6891211"/>
              <a:gd name="connsiteX1" fmla="*/ 4382796 w 12231934"/>
              <a:gd name="connsiteY1" fmla="*/ 189972 h 6891211"/>
              <a:gd name="connsiteX2" fmla="*/ 1627600 w 12231934"/>
              <a:gd name="connsiteY2" fmla="*/ 181008 h 6891211"/>
              <a:gd name="connsiteX3" fmla="*/ 850492 w 12231934"/>
              <a:gd name="connsiteY3" fmla="*/ 189972 h 6891211"/>
              <a:gd name="connsiteX4" fmla="*/ 376155 w 12231934"/>
              <a:gd name="connsiteY4" fmla="*/ 458914 h 6891211"/>
              <a:gd name="connsiteX5" fmla="*/ 224770 w 12231934"/>
              <a:gd name="connsiteY5" fmla="*/ 951972 h 6891211"/>
              <a:gd name="connsiteX6" fmla="*/ 184401 w 12231934"/>
              <a:gd name="connsiteY6" fmla="*/ 1964984 h 6891211"/>
              <a:gd name="connsiteX7" fmla="*/ 255048 w 12231934"/>
              <a:gd name="connsiteY7" fmla="*/ 2915243 h 6891211"/>
              <a:gd name="connsiteX8" fmla="*/ 275232 w 12231934"/>
              <a:gd name="connsiteY8" fmla="*/ 3587596 h 6891211"/>
              <a:gd name="connsiteX9" fmla="*/ 244955 w 12231934"/>
              <a:gd name="connsiteY9" fmla="*/ 5335714 h 6891211"/>
              <a:gd name="connsiteX10" fmla="*/ 234862 w 12231934"/>
              <a:gd name="connsiteY10" fmla="*/ 6429408 h 6891211"/>
              <a:gd name="connsiteX11" fmla="*/ 709200 w 12231934"/>
              <a:gd name="connsiteY11" fmla="*/ 6743172 h 6891211"/>
              <a:gd name="connsiteX12" fmla="*/ 1859723 w 12231934"/>
              <a:gd name="connsiteY12" fmla="*/ 6689384 h 6891211"/>
              <a:gd name="connsiteX13" fmla="*/ 3353382 w 12231934"/>
              <a:gd name="connsiteY13" fmla="*/ 6626631 h 6891211"/>
              <a:gd name="connsiteX14" fmla="*/ 5644333 w 12231934"/>
              <a:gd name="connsiteY14" fmla="*/ 6841784 h 6891211"/>
              <a:gd name="connsiteX15" fmla="*/ 8167407 w 12231934"/>
              <a:gd name="connsiteY15" fmla="*/ 6761102 h 6891211"/>
              <a:gd name="connsiteX16" fmla="*/ 9661067 w 12231934"/>
              <a:gd name="connsiteY16" fmla="*/ 6734208 h 6891211"/>
              <a:gd name="connsiteX17" fmla="*/ 11285927 w 12231934"/>
              <a:gd name="connsiteY17" fmla="*/ 6707314 h 6891211"/>
              <a:gd name="connsiteX18" fmla="*/ 11901557 w 12231934"/>
              <a:gd name="connsiteY18" fmla="*/ 6653525 h 6891211"/>
              <a:gd name="connsiteX19" fmla="*/ 12123588 w 12231934"/>
              <a:gd name="connsiteY19" fmla="*/ 6160467 h 6891211"/>
              <a:gd name="connsiteX20" fmla="*/ 11952019 w 12231934"/>
              <a:gd name="connsiteY20" fmla="*/ 4744043 h 6891211"/>
              <a:gd name="connsiteX21" fmla="*/ 12012572 w 12231934"/>
              <a:gd name="connsiteY21" fmla="*/ 3022819 h 6891211"/>
              <a:gd name="connsiteX22" fmla="*/ 12103402 w 12231934"/>
              <a:gd name="connsiteY22" fmla="*/ 1122302 h 6891211"/>
              <a:gd name="connsiteX23" fmla="*/ 12032756 w 12231934"/>
              <a:gd name="connsiteY23" fmla="*/ 351337 h 6891211"/>
              <a:gd name="connsiteX24" fmla="*/ 11558419 w 12231934"/>
              <a:gd name="connsiteY24" fmla="*/ 154114 h 6891211"/>
              <a:gd name="connsiteX25" fmla="*/ 10952881 w 12231934"/>
              <a:gd name="connsiteY25" fmla="*/ 189972 h 6891211"/>
              <a:gd name="connsiteX26" fmla="*/ 9580329 w 12231934"/>
              <a:gd name="connsiteY26" fmla="*/ 189972 h 6891211"/>
              <a:gd name="connsiteX27" fmla="*/ 7360023 w 12231934"/>
              <a:gd name="connsiteY27" fmla="*/ 136184 h 6891211"/>
              <a:gd name="connsiteX28" fmla="*/ 6027841 w 12231934"/>
              <a:gd name="connsiteY28" fmla="*/ 46537 h 6891211"/>
              <a:gd name="connsiteX29" fmla="*/ 0 w 12231934"/>
              <a:gd name="connsiteY29" fmla="*/ 0 h 6891211"/>
              <a:gd name="connsiteX30" fmla="*/ 12231934 w 12231934"/>
              <a:gd name="connsiteY30" fmla="*/ 0 h 6891211"/>
              <a:gd name="connsiteX31" fmla="*/ 12231934 w 12231934"/>
              <a:gd name="connsiteY31" fmla="*/ 6891211 h 6891211"/>
              <a:gd name="connsiteX32" fmla="*/ 0 w 12231934"/>
              <a:gd name="connsiteY32" fmla="*/ 6891211 h 68912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12231934" h="6891211">
                <a:moveTo>
                  <a:pt x="6027841" y="46537"/>
                </a:moveTo>
                <a:cubicBezTo>
                  <a:pt x="5531635" y="55502"/>
                  <a:pt x="5116169" y="167560"/>
                  <a:pt x="4382796" y="189972"/>
                </a:cubicBezTo>
                <a:cubicBezTo>
                  <a:pt x="3649423" y="212384"/>
                  <a:pt x="2216317" y="181008"/>
                  <a:pt x="1627600" y="181008"/>
                </a:cubicBezTo>
                <a:cubicBezTo>
                  <a:pt x="1038883" y="181008"/>
                  <a:pt x="1059067" y="143654"/>
                  <a:pt x="850492" y="189972"/>
                </a:cubicBezTo>
                <a:cubicBezTo>
                  <a:pt x="641918" y="236290"/>
                  <a:pt x="480441" y="328926"/>
                  <a:pt x="376155" y="458914"/>
                </a:cubicBezTo>
                <a:cubicBezTo>
                  <a:pt x="271868" y="588902"/>
                  <a:pt x="256728" y="700960"/>
                  <a:pt x="224770" y="951972"/>
                </a:cubicBezTo>
                <a:cubicBezTo>
                  <a:pt x="192811" y="1202984"/>
                  <a:pt x="179356" y="1637772"/>
                  <a:pt x="184401" y="1964984"/>
                </a:cubicBezTo>
                <a:cubicBezTo>
                  <a:pt x="189447" y="2292196"/>
                  <a:pt x="239909" y="2644808"/>
                  <a:pt x="255048" y="2915243"/>
                </a:cubicBezTo>
                <a:cubicBezTo>
                  <a:pt x="270186" y="3185678"/>
                  <a:pt x="276914" y="3184184"/>
                  <a:pt x="275232" y="3587596"/>
                </a:cubicBezTo>
                <a:cubicBezTo>
                  <a:pt x="273550" y="3991008"/>
                  <a:pt x="251684" y="4862079"/>
                  <a:pt x="244955" y="5335714"/>
                </a:cubicBezTo>
                <a:cubicBezTo>
                  <a:pt x="238227" y="5809349"/>
                  <a:pt x="157489" y="6194832"/>
                  <a:pt x="234862" y="6429408"/>
                </a:cubicBezTo>
                <a:cubicBezTo>
                  <a:pt x="312236" y="6663984"/>
                  <a:pt x="438390" y="6699843"/>
                  <a:pt x="709200" y="6743172"/>
                </a:cubicBezTo>
                <a:cubicBezTo>
                  <a:pt x="980010" y="6786501"/>
                  <a:pt x="1859723" y="6689384"/>
                  <a:pt x="1859723" y="6689384"/>
                </a:cubicBezTo>
                <a:cubicBezTo>
                  <a:pt x="2300420" y="6669961"/>
                  <a:pt x="2722614" y="6601231"/>
                  <a:pt x="3353382" y="6626631"/>
                </a:cubicBezTo>
                <a:cubicBezTo>
                  <a:pt x="3984150" y="6652031"/>
                  <a:pt x="4841995" y="6819372"/>
                  <a:pt x="5644333" y="6841784"/>
                </a:cubicBezTo>
                <a:lnTo>
                  <a:pt x="8167407" y="6761102"/>
                </a:lnTo>
                <a:lnTo>
                  <a:pt x="9661067" y="6734208"/>
                </a:lnTo>
                <a:lnTo>
                  <a:pt x="11285927" y="6707314"/>
                </a:lnTo>
                <a:cubicBezTo>
                  <a:pt x="11659341" y="6693867"/>
                  <a:pt x="11761946" y="6744666"/>
                  <a:pt x="11901557" y="6653525"/>
                </a:cubicBezTo>
                <a:cubicBezTo>
                  <a:pt x="12041167" y="6562384"/>
                  <a:pt x="12115177" y="6478714"/>
                  <a:pt x="12123588" y="6160467"/>
                </a:cubicBezTo>
                <a:cubicBezTo>
                  <a:pt x="12131998" y="5842220"/>
                  <a:pt x="11970521" y="5266984"/>
                  <a:pt x="11952019" y="4744043"/>
                </a:cubicBezTo>
                <a:cubicBezTo>
                  <a:pt x="11933516" y="4221102"/>
                  <a:pt x="11987341" y="3626443"/>
                  <a:pt x="12012572" y="3022819"/>
                </a:cubicBezTo>
                <a:cubicBezTo>
                  <a:pt x="12037803" y="2419196"/>
                  <a:pt x="12100039" y="1567549"/>
                  <a:pt x="12103402" y="1122302"/>
                </a:cubicBezTo>
                <a:cubicBezTo>
                  <a:pt x="12106766" y="677055"/>
                  <a:pt x="12123587" y="512702"/>
                  <a:pt x="12032756" y="351337"/>
                </a:cubicBezTo>
                <a:cubicBezTo>
                  <a:pt x="11941926" y="189972"/>
                  <a:pt x="11738397" y="181008"/>
                  <a:pt x="11558419" y="154114"/>
                </a:cubicBezTo>
                <a:cubicBezTo>
                  <a:pt x="11378440" y="127220"/>
                  <a:pt x="11282563" y="183996"/>
                  <a:pt x="10952881" y="189972"/>
                </a:cubicBezTo>
                <a:cubicBezTo>
                  <a:pt x="10623200" y="195948"/>
                  <a:pt x="10179139" y="198937"/>
                  <a:pt x="9580329" y="189972"/>
                </a:cubicBezTo>
                <a:cubicBezTo>
                  <a:pt x="8981519" y="181007"/>
                  <a:pt x="7952104" y="160090"/>
                  <a:pt x="7360023" y="136184"/>
                </a:cubicBezTo>
                <a:cubicBezTo>
                  <a:pt x="6767942" y="112278"/>
                  <a:pt x="6524045" y="37572"/>
                  <a:pt x="6027841" y="46537"/>
                </a:cubicBezTo>
                <a:close/>
                <a:moveTo>
                  <a:pt x="0" y="0"/>
                </a:moveTo>
                <a:lnTo>
                  <a:pt x="12231934" y="0"/>
                </a:lnTo>
                <a:lnTo>
                  <a:pt x="12231934" y="6891211"/>
                </a:lnTo>
                <a:lnTo>
                  <a:pt x="0" y="6891211"/>
                </a:lnTo>
                <a:close/>
              </a:path>
            </a:pathLst>
          </a:custGeom>
          <a:solidFill>
            <a:srgbClr val="E1FFFF"/>
          </a:solidFill>
          <a:ln w="19050">
            <a:noFill/>
            <a:prstDash val="solid"/>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latin typeface="华康方圆体W7"/>
              <a:cs typeface="+mn-cs"/>
            </a:endParaRPr>
          </a:p>
        </p:txBody>
      </p:sp>
    </p:spTree>
    <p:extLst>
      <p:ext uri="{BB962C8B-B14F-4D97-AF65-F5344CB8AC3E}">
        <p14:creationId xmlns:p14="http://schemas.microsoft.com/office/powerpoint/2010/main" val="302597835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标题幻灯片">
    <p:bg>
      <p:bgPr>
        <a:solidFill>
          <a:srgbClr val="52CAC1"/>
        </a:solidFill>
        <a:effectLst/>
      </p:bgPr>
    </p:bg>
    <p:spTree>
      <p:nvGrpSpPr>
        <p:cNvPr id="1" name=""/>
        <p:cNvGrpSpPr/>
        <p:nvPr/>
      </p:nvGrpSpPr>
      <p:grpSpPr>
        <a:xfrm>
          <a:off x="0" y="0"/>
          <a:ext cx="0" cy="0"/>
          <a:chOff x="0" y="0"/>
          <a:chExt cx="0" cy="0"/>
        </a:xfrm>
      </p:grpSpPr>
      <p:pic>
        <p:nvPicPr>
          <p:cNvPr id="1026" name="Picture 2" descr="http://img.hb.aicdn.com/6a03f7ee06395d2b9039f54a47833f9553961195d1a7-L2BdiF" hidden="1"/>
          <p:cNvPicPr>
            <a:picLocks noChangeAspect="1" noChangeArrowheads="1"/>
          </p:cNvPicPr>
          <p:nvPr userDrawn="1"/>
        </p:nvPicPr>
        <p:blipFill rotWithShape="1">
          <a:blip r:embed="rId2">
            <a:extLst>
              <a:ext uri="{28A0092B-C50C-407E-A947-70E740481C1C}">
                <a14:useLocalDpi xmlns:a14="http://schemas.microsoft.com/office/drawing/2010/main" val="0"/>
              </a:ext>
            </a:extLst>
          </a:blip>
          <a:srcRect l="6250" t="4969" r="4688" b="9056"/>
          <a:stretch>
            <a:fillRect/>
          </a:stretch>
        </p:blipFill>
        <p:spPr bwMode="auto">
          <a:xfrm>
            <a:off x="143436" y="-62754"/>
            <a:ext cx="11654118" cy="7492792"/>
          </a:xfrm>
          <a:prstGeom prst="rect">
            <a:avLst/>
          </a:prstGeom>
          <a:noFill/>
          <a:extLst>
            <a:ext uri="{909E8E84-426E-40DD-AFC4-6F175D3DCCD1}">
              <a14:hiddenFill xmlns:a14="http://schemas.microsoft.com/office/drawing/2010/main">
                <a:solidFill>
                  <a:srgbClr val="FFFFFF"/>
                </a:solidFill>
              </a14:hiddenFill>
            </a:ext>
          </a:extLst>
        </p:spPr>
      </p:pic>
      <p:sp>
        <p:nvSpPr>
          <p:cNvPr id="10" name="任意多边形: 形状 9"/>
          <p:cNvSpPr/>
          <p:nvPr userDrawn="1"/>
        </p:nvSpPr>
        <p:spPr>
          <a:xfrm>
            <a:off x="754658" y="0"/>
            <a:ext cx="680921" cy="1291834"/>
          </a:xfrm>
          <a:custGeom>
            <a:avLst/>
            <a:gdLst>
              <a:gd name="connsiteX0" fmla="*/ 34724 w 613459"/>
              <a:gd name="connsiteY0" fmla="*/ 509286 h 1493134"/>
              <a:gd name="connsiteX1" fmla="*/ 613459 w 613459"/>
              <a:gd name="connsiteY1" fmla="*/ 1493134 h 1493134"/>
              <a:gd name="connsiteX2" fmla="*/ 324091 w 613459"/>
              <a:gd name="connsiteY2" fmla="*/ 590309 h 1493134"/>
              <a:gd name="connsiteX3" fmla="*/ 324091 w 613459"/>
              <a:gd name="connsiteY3" fmla="*/ 300942 h 1493134"/>
              <a:gd name="connsiteX4" fmla="*/ 219919 w 613459"/>
              <a:gd name="connsiteY4" fmla="*/ 0 h 1493134"/>
              <a:gd name="connsiteX5" fmla="*/ 0 w 613459"/>
              <a:gd name="connsiteY5" fmla="*/ 46299 h 1493134"/>
              <a:gd name="connsiteX6" fmla="*/ 34724 w 613459"/>
              <a:gd name="connsiteY6" fmla="*/ 509286 h 14931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13459" h="1493134">
                <a:moveTo>
                  <a:pt x="34724" y="509286"/>
                </a:moveTo>
                <a:lnTo>
                  <a:pt x="613459" y="1493134"/>
                </a:lnTo>
                <a:lnTo>
                  <a:pt x="324091" y="590309"/>
                </a:lnTo>
                <a:lnTo>
                  <a:pt x="324091" y="300942"/>
                </a:lnTo>
                <a:lnTo>
                  <a:pt x="219919" y="0"/>
                </a:lnTo>
                <a:lnTo>
                  <a:pt x="0" y="46299"/>
                </a:lnTo>
                <a:lnTo>
                  <a:pt x="34724" y="509286"/>
                </a:lnTo>
                <a:close/>
              </a:path>
            </a:pathLst>
          </a:custGeom>
          <a:solidFill>
            <a:srgbClr val="1C9A98"/>
          </a:solidFill>
          <a:ln w="19050">
            <a:noFill/>
            <a:prstDash val="solid"/>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华康方圆体W7"/>
              <a:cs typeface="+mn-cs"/>
            </a:endParaRPr>
          </a:p>
        </p:txBody>
      </p:sp>
      <p:sp>
        <p:nvSpPr>
          <p:cNvPr id="11" name="任意多边形: 形状 10"/>
          <p:cNvSpPr/>
          <p:nvPr userDrawn="1"/>
        </p:nvSpPr>
        <p:spPr>
          <a:xfrm>
            <a:off x="1551206" y="-14967"/>
            <a:ext cx="513901" cy="551401"/>
          </a:xfrm>
          <a:custGeom>
            <a:avLst/>
            <a:gdLst>
              <a:gd name="connsiteX0" fmla="*/ 462987 w 462987"/>
              <a:gd name="connsiteY0" fmla="*/ 34724 h 544010"/>
              <a:gd name="connsiteX1" fmla="*/ 300941 w 462987"/>
              <a:gd name="connsiteY1" fmla="*/ 544010 h 544010"/>
              <a:gd name="connsiteX2" fmla="*/ 0 w 462987"/>
              <a:gd name="connsiteY2" fmla="*/ 451413 h 544010"/>
              <a:gd name="connsiteX3" fmla="*/ 127321 w 462987"/>
              <a:gd name="connsiteY3" fmla="*/ 138897 h 544010"/>
              <a:gd name="connsiteX4" fmla="*/ 324091 w 462987"/>
              <a:gd name="connsiteY4" fmla="*/ 0 h 544010"/>
              <a:gd name="connsiteX5" fmla="*/ 462987 w 462987"/>
              <a:gd name="connsiteY5" fmla="*/ 34724 h 5440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62987" h="544010">
                <a:moveTo>
                  <a:pt x="462987" y="34724"/>
                </a:moveTo>
                <a:lnTo>
                  <a:pt x="300941" y="544010"/>
                </a:lnTo>
                <a:lnTo>
                  <a:pt x="0" y="451413"/>
                </a:lnTo>
                <a:lnTo>
                  <a:pt x="127321" y="138897"/>
                </a:lnTo>
                <a:lnTo>
                  <a:pt x="324091" y="0"/>
                </a:lnTo>
                <a:lnTo>
                  <a:pt x="462987" y="34724"/>
                </a:lnTo>
                <a:close/>
              </a:path>
            </a:pathLst>
          </a:custGeom>
          <a:solidFill>
            <a:srgbClr val="1C9A98"/>
          </a:solidFill>
          <a:ln w="19050">
            <a:noFill/>
            <a:prstDash val="solid"/>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华康方圆体W7"/>
              <a:cs typeface="+mn-cs"/>
            </a:endParaRPr>
          </a:p>
        </p:txBody>
      </p:sp>
      <p:sp>
        <p:nvSpPr>
          <p:cNvPr id="12" name="任意多边形: 形状 11"/>
          <p:cNvSpPr/>
          <p:nvPr userDrawn="1"/>
        </p:nvSpPr>
        <p:spPr>
          <a:xfrm>
            <a:off x="2052259" y="-1"/>
            <a:ext cx="721910" cy="1291835"/>
          </a:xfrm>
          <a:custGeom>
            <a:avLst/>
            <a:gdLst>
              <a:gd name="connsiteX0" fmla="*/ 544010 w 544010"/>
              <a:gd name="connsiteY0" fmla="*/ 104172 h 6724891"/>
              <a:gd name="connsiteX1" fmla="*/ 312517 w 544010"/>
              <a:gd name="connsiteY1" fmla="*/ 6724891 h 6724891"/>
              <a:gd name="connsiteX2" fmla="*/ 0 w 544010"/>
              <a:gd name="connsiteY2" fmla="*/ 6724891 h 6724891"/>
              <a:gd name="connsiteX3" fmla="*/ 0 w 544010"/>
              <a:gd name="connsiteY3" fmla="*/ 6528121 h 6724891"/>
              <a:gd name="connsiteX4" fmla="*/ 219919 w 544010"/>
              <a:gd name="connsiteY4" fmla="*/ 0 h 6724891"/>
              <a:gd name="connsiteX5" fmla="*/ 544010 w 544010"/>
              <a:gd name="connsiteY5" fmla="*/ 104172 h 67248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4010" h="6724891">
                <a:moveTo>
                  <a:pt x="544010" y="104172"/>
                </a:moveTo>
                <a:lnTo>
                  <a:pt x="312517" y="6724891"/>
                </a:lnTo>
                <a:lnTo>
                  <a:pt x="0" y="6724891"/>
                </a:lnTo>
                <a:lnTo>
                  <a:pt x="0" y="6528121"/>
                </a:lnTo>
                <a:lnTo>
                  <a:pt x="219919" y="0"/>
                </a:lnTo>
                <a:lnTo>
                  <a:pt x="544010" y="104172"/>
                </a:lnTo>
                <a:close/>
              </a:path>
            </a:pathLst>
          </a:custGeom>
          <a:solidFill>
            <a:srgbClr val="1C9A98"/>
          </a:solidFill>
          <a:ln w="19050">
            <a:noFill/>
            <a:prstDash val="solid"/>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华康方圆体W7"/>
              <a:cs typeface="+mn-cs"/>
            </a:endParaRPr>
          </a:p>
        </p:txBody>
      </p:sp>
      <p:sp>
        <p:nvSpPr>
          <p:cNvPr id="13" name="任意多边形: 形状 12"/>
          <p:cNvSpPr/>
          <p:nvPr userDrawn="1"/>
        </p:nvSpPr>
        <p:spPr>
          <a:xfrm>
            <a:off x="3645355" y="-33211"/>
            <a:ext cx="256951" cy="730632"/>
          </a:xfrm>
          <a:custGeom>
            <a:avLst/>
            <a:gdLst>
              <a:gd name="connsiteX0" fmla="*/ 0 w 231494"/>
              <a:gd name="connsiteY0" fmla="*/ 69448 h 682906"/>
              <a:gd name="connsiteX1" fmla="*/ 69448 w 231494"/>
              <a:gd name="connsiteY1" fmla="*/ 682906 h 682906"/>
              <a:gd name="connsiteX2" fmla="*/ 231494 w 231494"/>
              <a:gd name="connsiteY2" fmla="*/ 555585 h 682906"/>
              <a:gd name="connsiteX3" fmla="*/ 162046 w 231494"/>
              <a:gd name="connsiteY3" fmla="*/ 0 h 682906"/>
              <a:gd name="connsiteX4" fmla="*/ 0 w 231494"/>
              <a:gd name="connsiteY4" fmla="*/ 69448 h 6829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494" h="682906">
                <a:moveTo>
                  <a:pt x="0" y="69448"/>
                </a:moveTo>
                <a:lnTo>
                  <a:pt x="69448" y="682906"/>
                </a:lnTo>
                <a:lnTo>
                  <a:pt x="231494" y="555585"/>
                </a:lnTo>
                <a:lnTo>
                  <a:pt x="162046" y="0"/>
                </a:lnTo>
                <a:lnTo>
                  <a:pt x="0" y="69448"/>
                </a:lnTo>
                <a:close/>
              </a:path>
            </a:pathLst>
          </a:custGeom>
          <a:solidFill>
            <a:srgbClr val="1C9A98"/>
          </a:solidFill>
          <a:ln w="19050">
            <a:noFill/>
            <a:prstDash val="solid"/>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华康方圆体W7"/>
              <a:cs typeface="+mn-cs"/>
            </a:endParaRPr>
          </a:p>
        </p:txBody>
      </p:sp>
      <p:sp>
        <p:nvSpPr>
          <p:cNvPr id="14" name="任意多边形: 形状 13"/>
          <p:cNvSpPr/>
          <p:nvPr userDrawn="1"/>
        </p:nvSpPr>
        <p:spPr>
          <a:xfrm>
            <a:off x="10595876" y="-8444"/>
            <a:ext cx="513901" cy="817318"/>
          </a:xfrm>
          <a:custGeom>
            <a:avLst/>
            <a:gdLst>
              <a:gd name="connsiteX0" fmla="*/ 0 w 462987"/>
              <a:gd name="connsiteY0" fmla="*/ 34724 h 763929"/>
              <a:gd name="connsiteX1" fmla="*/ 11575 w 462987"/>
              <a:gd name="connsiteY1" fmla="*/ 763929 h 763929"/>
              <a:gd name="connsiteX2" fmla="*/ 439838 w 462987"/>
              <a:gd name="connsiteY2" fmla="*/ 763929 h 763929"/>
              <a:gd name="connsiteX3" fmla="*/ 462987 w 462987"/>
              <a:gd name="connsiteY3" fmla="*/ 0 h 763929"/>
              <a:gd name="connsiteX4" fmla="*/ 0 w 462987"/>
              <a:gd name="connsiteY4" fmla="*/ 34724 h 7639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62987" h="763929">
                <a:moveTo>
                  <a:pt x="0" y="34724"/>
                </a:moveTo>
                <a:lnTo>
                  <a:pt x="11575" y="763929"/>
                </a:lnTo>
                <a:lnTo>
                  <a:pt x="439838" y="763929"/>
                </a:lnTo>
                <a:lnTo>
                  <a:pt x="462987" y="0"/>
                </a:lnTo>
                <a:lnTo>
                  <a:pt x="0" y="34724"/>
                </a:lnTo>
                <a:close/>
              </a:path>
            </a:pathLst>
          </a:custGeom>
          <a:solidFill>
            <a:srgbClr val="1C9A98"/>
          </a:solidFill>
          <a:ln w="19050">
            <a:noFill/>
            <a:prstDash val="solid"/>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华康方圆体W7"/>
              <a:cs typeface="+mn-cs"/>
            </a:endParaRPr>
          </a:p>
        </p:txBody>
      </p:sp>
      <p:sp>
        <p:nvSpPr>
          <p:cNvPr id="15" name="任意多边形: 形状 14"/>
          <p:cNvSpPr/>
          <p:nvPr userDrawn="1"/>
        </p:nvSpPr>
        <p:spPr>
          <a:xfrm>
            <a:off x="11291598" y="357793"/>
            <a:ext cx="950717" cy="507728"/>
          </a:xfrm>
          <a:custGeom>
            <a:avLst/>
            <a:gdLst>
              <a:gd name="connsiteX0" fmla="*/ 648182 w 856526"/>
              <a:gd name="connsiteY0" fmla="*/ 0 h 474562"/>
              <a:gd name="connsiteX1" fmla="*/ 0 w 856526"/>
              <a:gd name="connsiteY1" fmla="*/ 219919 h 474562"/>
              <a:gd name="connsiteX2" fmla="*/ 57873 w 856526"/>
              <a:gd name="connsiteY2" fmla="*/ 474562 h 474562"/>
              <a:gd name="connsiteX3" fmla="*/ 856526 w 856526"/>
              <a:gd name="connsiteY3" fmla="*/ 196770 h 474562"/>
              <a:gd name="connsiteX4" fmla="*/ 648182 w 856526"/>
              <a:gd name="connsiteY4" fmla="*/ 0 h 47456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56526" h="474562">
                <a:moveTo>
                  <a:pt x="648182" y="0"/>
                </a:moveTo>
                <a:lnTo>
                  <a:pt x="0" y="219919"/>
                </a:lnTo>
                <a:lnTo>
                  <a:pt x="57873" y="474562"/>
                </a:lnTo>
                <a:lnTo>
                  <a:pt x="856526" y="196770"/>
                </a:lnTo>
                <a:lnTo>
                  <a:pt x="648182" y="0"/>
                </a:lnTo>
                <a:close/>
              </a:path>
            </a:pathLst>
          </a:custGeom>
          <a:solidFill>
            <a:srgbClr val="1C9A98"/>
          </a:solidFill>
          <a:ln w="19050">
            <a:noFill/>
            <a:prstDash val="solid"/>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华康方圆体W7"/>
              <a:cs typeface="+mn-cs"/>
            </a:endParaRPr>
          </a:p>
        </p:txBody>
      </p:sp>
      <p:sp>
        <p:nvSpPr>
          <p:cNvPr id="16" name="任意多边形: 形状 15"/>
          <p:cNvSpPr/>
          <p:nvPr userDrawn="1"/>
        </p:nvSpPr>
        <p:spPr>
          <a:xfrm>
            <a:off x="11330140" y="1868593"/>
            <a:ext cx="804611" cy="321972"/>
          </a:xfrm>
          <a:custGeom>
            <a:avLst/>
            <a:gdLst>
              <a:gd name="connsiteX0" fmla="*/ 0 w 960699"/>
              <a:gd name="connsiteY0" fmla="*/ 0 h 219919"/>
              <a:gd name="connsiteX1" fmla="*/ 960699 w 960699"/>
              <a:gd name="connsiteY1" fmla="*/ 46298 h 219919"/>
              <a:gd name="connsiteX2" fmla="*/ 590309 w 960699"/>
              <a:gd name="connsiteY2" fmla="*/ 219919 h 219919"/>
              <a:gd name="connsiteX3" fmla="*/ 23149 w 960699"/>
              <a:gd name="connsiteY3" fmla="*/ 185194 h 219919"/>
              <a:gd name="connsiteX4" fmla="*/ 0 w 960699"/>
              <a:gd name="connsiteY4" fmla="*/ 0 h 219919"/>
              <a:gd name="connsiteX0-1" fmla="*/ 0 w 647982"/>
              <a:gd name="connsiteY0-2" fmla="*/ 0 h 219919"/>
              <a:gd name="connsiteX1-3" fmla="*/ 647982 w 647982"/>
              <a:gd name="connsiteY1-4" fmla="*/ 46298 h 219919"/>
              <a:gd name="connsiteX2-5" fmla="*/ 590309 w 647982"/>
              <a:gd name="connsiteY2-6" fmla="*/ 219919 h 219919"/>
              <a:gd name="connsiteX3-7" fmla="*/ 23149 w 647982"/>
              <a:gd name="connsiteY3-8" fmla="*/ 185194 h 219919"/>
              <a:gd name="connsiteX4-9" fmla="*/ 0 w 647982"/>
              <a:gd name="connsiteY4-10" fmla="*/ 0 h 219919"/>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647982" h="219919">
                <a:moveTo>
                  <a:pt x="0" y="0"/>
                </a:moveTo>
                <a:lnTo>
                  <a:pt x="647982" y="46298"/>
                </a:lnTo>
                <a:lnTo>
                  <a:pt x="590309" y="219919"/>
                </a:lnTo>
                <a:lnTo>
                  <a:pt x="23149" y="185194"/>
                </a:lnTo>
                <a:lnTo>
                  <a:pt x="0" y="0"/>
                </a:lnTo>
                <a:close/>
              </a:path>
            </a:pathLst>
          </a:custGeom>
          <a:solidFill>
            <a:srgbClr val="1C9A98"/>
          </a:solidFill>
          <a:ln w="19050">
            <a:noFill/>
            <a:prstDash val="solid"/>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华康方圆体W7"/>
              <a:cs typeface="+mn-cs"/>
            </a:endParaRPr>
          </a:p>
        </p:txBody>
      </p:sp>
      <p:sp>
        <p:nvSpPr>
          <p:cNvPr id="17" name="任意多边形: 形状 16"/>
          <p:cNvSpPr/>
          <p:nvPr userDrawn="1"/>
        </p:nvSpPr>
        <p:spPr>
          <a:xfrm>
            <a:off x="11330141" y="2512539"/>
            <a:ext cx="809395" cy="222905"/>
          </a:xfrm>
          <a:custGeom>
            <a:avLst/>
            <a:gdLst>
              <a:gd name="connsiteX0" fmla="*/ 0 w 729205"/>
              <a:gd name="connsiteY0" fmla="*/ 23149 h 208344"/>
              <a:gd name="connsiteX1" fmla="*/ 729205 w 729205"/>
              <a:gd name="connsiteY1" fmla="*/ 0 h 208344"/>
              <a:gd name="connsiteX2" fmla="*/ 694481 w 729205"/>
              <a:gd name="connsiteY2" fmla="*/ 138896 h 208344"/>
              <a:gd name="connsiteX3" fmla="*/ 590309 w 729205"/>
              <a:gd name="connsiteY3" fmla="*/ 208344 h 208344"/>
              <a:gd name="connsiteX4" fmla="*/ 57873 w 729205"/>
              <a:gd name="connsiteY4" fmla="*/ 208344 h 208344"/>
              <a:gd name="connsiteX5" fmla="*/ 0 w 729205"/>
              <a:gd name="connsiteY5" fmla="*/ 23149 h 208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29205" h="208344">
                <a:moveTo>
                  <a:pt x="0" y="23149"/>
                </a:moveTo>
                <a:lnTo>
                  <a:pt x="729205" y="0"/>
                </a:lnTo>
                <a:lnTo>
                  <a:pt x="694481" y="138896"/>
                </a:lnTo>
                <a:lnTo>
                  <a:pt x="590309" y="208344"/>
                </a:lnTo>
                <a:lnTo>
                  <a:pt x="57873" y="208344"/>
                </a:lnTo>
                <a:lnTo>
                  <a:pt x="0" y="23149"/>
                </a:lnTo>
                <a:close/>
              </a:path>
            </a:pathLst>
          </a:custGeom>
          <a:solidFill>
            <a:srgbClr val="1C9A98"/>
          </a:solidFill>
          <a:ln w="19050">
            <a:noFill/>
            <a:prstDash val="solid"/>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华康方圆体W7"/>
              <a:cs typeface="+mn-cs"/>
            </a:endParaRPr>
          </a:p>
        </p:txBody>
      </p:sp>
      <p:sp>
        <p:nvSpPr>
          <p:cNvPr id="18" name="任意多边形: 形状 17"/>
          <p:cNvSpPr/>
          <p:nvPr userDrawn="1"/>
        </p:nvSpPr>
        <p:spPr>
          <a:xfrm>
            <a:off x="11188817" y="3144103"/>
            <a:ext cx="937871" cy="359125"/>
          </a:xfrm>
          <a:custGeom>
            <a:avLst/>
            <a:gdLst>
              <a:gd name="connsiteX0" fmla="*/ 92598 w 844952"/>
              <a:gd name="connsiteY0" fmla="*/ 23149 h 335666"/>
              <a:gd name="connsiteX1" fmla="*/ 844952 w 844952"/>
              <a:gd name="connsiteY1" fmla="*/ 0 h 335666"/>
              <a:gd name="connsiteX2" fmla="*/ 752355 w 844952"/>
              <a:gd name="connsiteY2" fmla="*/ 335666 h 335666"/>
              <a:gd name="connsiteX3" fmla="*/ 0 w 844952"/>
              <a:gd name="connsiteY3" fmla="*/ 243068 h 335666"/>
              <a:gd name="connsiteX4" fmla="*/ 92598 w 844952"/>
              <a:gd name="connsiteY4" fmla="*/ 23149 h 3356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44952" h="335666">
                <a:moveTo>
                  <a:pt x="92598" y="23149"/>
                </a:moveTo>
                <a:lnTo>
                  <a:pt x="844952" y="0"/>
                </a:lnTo>
                <a:lnTo>
                  <a:pt x="752355" y="335666"/>
                </a:lnTo>
                <a:lnTo>
                  <a:pt x="0" y="243068"/>
                </a:lnTo>
                <a:lnTo>
                  <a:pt x="92598" y="23149"/>
                </a:lnTo>
                <a:close/>
              </a:path>
            </a:pathLst>
          </a:custGeom>
          <a:solidFill>
            <a:srgbClr val="1C9A98"/>
          </a:solidFill>
          <a:ln w="19050">
            <a:noFill/>
            <a:prstDash val="solid"/>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华康方圆体W7"/>
              <a:cs typeface="+mn-cs"/>
            </a:endParaRPr>
          </a:p>
        </p:txBody>
      </p:sp>
      <p:sp>
        <p:nvSpPr>
          <p:cNvPr id="19" name="任意多边形: 形状 18"/>
          <p:cNvSpPr/>
          <p:nvPr userDrawn="1"/>
        </p:nvSpPr>
        <p:spPr>
          <a:xfrm>
            <a:off x="11175970" y="3849968"/>
            <a:ext cx="886480" cy="334357"/>
          </a:xfrm>
          <a:custGeom>
            <a:avLst/>
            <a:gdLst>
              <a:gd name="connsiteX0" fmla="*/ 0 w 798653"/>
              <a:gd name="connsiteY0" fmla="*/ 11575 h 312516"/>
              <a:gd name="connsiteX1" fmla="*/ 787078 w 798653"/>
              <a:gd name="connsiteY1" fmla="*/ 69448 h 312516"/>
              <a:gd name="connsiteX2" fmla="*/ 798653 w 798653"/>
              <a:gd name="connsiteY2" fmla="*/ 219919 h 312516"/>
              <a:gd name="connsiteX3" fmla="*/ 717630 w 798653"/>
              <a:gd name="connsiteY3" fmla="*/ 312516 h 312516"/>
              <a:gd name="connsiteX4" fmla="*/ 335665 w 798653"/>
              <a:gd name="connsiteY4" fmla="*/ 289367 h 312516"/>
              <a:gd name="connsiteX5" fmla="*/ 138896 w 798653"/>
              <a:gd name="connsiteY5" fmla="*/ 243068 h 312516"/>
              <a:gd name="connsiteX6" fmla="*/ 92597 w 798653"/>
              <a:gd name="connsiteY6" fmla="*/ 23149 h 312516"/>
              <a:gd name="connsiteX7" fmla="*/ 231493 w 798653"/>
              <a:gd name="connsiteY7" fmla="*/ 0 h 3125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98653" h="312516">
                <a:moveTo>
                  <a:pt x="0" y="11575"/>
                </a:moveTo>
                <a:lnTo>
                  <a:pt x="787078" y="69448"/>
                </a:lnTo>
                <a:lnTo>
                  <a:pt x="798653" y="219919"/>
                </a:lnTo>
                <a:lnTo>
                  <a:pt x="717630" y="312516"/>
                </a:lnTo>
                <a:lnTo>
                  <a:pt x="335665" y="289367"/>
                </a:lnTo>
                <a:lnTo>
                  <a:pt x="138896" y="243068"/>
                </a:lnTo>
                <a:lnTo>
                  <a:pt x="92597" y="23149"/>
                </a:lnTo>
                <a:lnTo>
                  <a:pt x="231493" y="0"/>
                </a:lnTo>
              </a:path>
            </a:pathLst>
          </a:custGeom>
          <a:noFill/>
          <a:ln w="19050">
            <a:noFill/>
            <a:prstDash val="solid"/>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华康方圆体W7"/>
              <a:cs typeface="+mn-cs"/>
            </a:endParaRPr>
          </a:p>
        </p:txBody>
      </p:sp>
      <p:sp>
        <p:nvSpPr>
          <p:cNvPr id="20" name="任意多边形: 形状 19"/>
          <p:cNvSpPr/>
          <p:nvPr userDrawn="1"/>
        </p:nvSpPr>
        <p:spPr>
          <a:xfrm>
            <a:off x="11163123" y="3874735"/>
            <a:ext cx="912176" cy="321974"/>
          </a:xfrm>
          <a:custGeom>
            <a:avLst/>
            <a:gdLst>
              <a:gd name="connsiteX0" fmla="*/ 0 w 821803"/>
              <a:gd name="connsiteY0" fmla="*/ 11575 h 300942"/>
              <a:gd name="connsiteX1" fmla="*/ 821803 w 821803"/>
              <a:gd name="connsiteY1" fmla="*/ 0 h 300942"/>
              <a:gd name="connsiteX2" fmla="*/ 729205 w 821803"/>
              <a:gd name="connsiteY2" fmla="*/ 300942 h 300942"/>
              <a:gd name="connsiteX3" fmla="*/ 173620 w 821803"/>
              <a:gd name="connsiteY3" fmla="*/ 277793 h 300942"/>
              <a:gd name="connsiteX4" fmla="*/ 0 w 821803"/>
              <a:gd name="connsiteY4" fmla="*/ 11575 h 30094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1803" h="300942">
                <a:moveTo>
                  <a:pt x="0" y="11575"/>
                </a:moveTo>
                <a:lnTo>
                  <a:pt x="821803" y="0"/>
                </a:lnTo>
                <a:lnTo>
                  <a:pt x="729205" y="300942"/>
                </a:lnTo>
                <a:lnTo>
                  <a:pt x="173620" y="277793"/>
                </a:lnTo>
                <a:lnTo>
                  <a:pt x="0" y="11575"/>
                </a:lnTo>
                <a:close/>
              </a:path>
            </a:pathLst>
          </a:custGeom>
          <a:solidFill>
            <a:srgbClr val="1C9A98"/>
          </a:solidFill>
          <a:ln w="19050">
            <a:noFill/>
            <a:prstDash val="solid"/>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华康方圆体W7"/>
              <a:cs typeface="+mn-cs"/>
            </a:endParaRPr>
          </a:p>
        </p:txBody>
      </p:sp>
      <p:sp>
        <p:nvSpPr>
          <p:cNvPr id="21" name="任意多边形: 形状 20"/>
          <p:cNvSpPr/>
          <p:nvPr userDrawn="1"/>
        </p:nvSpPr>
        <p:spPr>
          <a:xfrm>
            <a:off x="11304445" y="4531067"/>
            <a:ext cx="732310" cy="383891"/>
          </a:xfrm>
          <a:custGeom>
            <a:avLst/>
            <a:gdLst>
              <a:gd name="connsiteX0" fmla="*/ 0 w 659757"/>
              <a:gd name="connsiteY0" fmla="*/ 0 h 358815"/>
              <a:gd name="connsiteX1" fmla="*/ 659757 w 659757"/>
              <a:gd name="connsiteY1" fmla="*/ 104172 h 358815"/>
              <a:gd name="connsiteX2" fmla="*/ 625033 w 659757"/>
              <a:gd name="connsiteY2" fmla="*/ 347240 h 358815"/>
              <a:gd name="connsiteX3" fmla="*/ 92598 w 659757"/>
              <a:gd name="connsiteY3" fmla="*/ 358815 h 358815"/>
              <a:gd name="connsiteX4" fmla="*/ 11575 w 659757"/>
              <a:gd name="connsiteY4" fmla="*/ 69448 h 358815"/>
              <a:gd name="connsiteX5" fmla="*/ 0 w 659757"/>
              <a:gd name="connsiteY5" fmla="*/ 0 h 3588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59757" h="358815">
                <a:moveTo>
                  <a:pt x="0" y="0"/>
                </a:moveTo>
                <a:lnTo>
                  <a:pt x="659757" y="104172"/>
                </a:lnTo>
                <a:lnTo>
                  <a:pt x="625033" y="347240"/>
                </a:lnTo>
                <a:lnTo>
                  <a:pt x="92598" y="358815"/>
                </a:lnTo>
                <a:lnTo>
                  <a:pt x="11575" y="69448"/>
                </a:lnTo>
                <a:lnTo>
                  <a:pt x="0" y="0"/>
                </a:lnTo>
                <a:close/>
              </a:path>
            </a:pathLst>
          </a:custGeom>
          <a:solidFill>
            <a:srgbClr val="1C9A98"/>
          </a:solidFill>
          <a:ln w="19050">
            <a:noFill/>
            <a:prstDash val="solid"/>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华康方圆体W7"/>
              <a:cs typeface="+mn-cs"/>
            </a:endParaRPr>
          </a:p>
        </p:txBody>
      </p:sp>
      <p:sp>
        <p:nvSpPr>
          <p:cNvPr id="22" name="任意多边形: 形状 21"/>
          <p:cNvSpPr/>
          <p:nvPr userDrawn="1"/>
        </p:nvSpPr>
        <p:spPr>
          <a:xfrm>
            <a:off x="11086037" y="5323617"/>
            <a:ext cx="989261" cy="222906"/>
          </a:xfrm>
          <a:custGeom>
            <a:avLst/>
            <a:gdLst>
              <a:gd name="connsiteX0" fmla="*/ 138896 w 891251"/>
              <a:gd name="connsiteY0" fmla="*/ 81023 h 208345"/>
              <a:gd name="connsiteX1" fmla="*/ 891251 w 891251"/>
              <a:gd name="connsiteY1" fmla="*/ 0 h 208345"/>
              <a:gd name="connsiteX2" fmla="*/ 879676 w 891251"/>
              <a:gd name="connsiteY2" fmla="*/ 208345 h 208345"/>
              <a:gd name="connsiteX3" fmla="*/ 0 w 891251"/>
              <a:gd name="connsiteY3" fmla="*/ 208345 h 208345"/>
              <a:gd name="connsiteX4" fmla="*/ 138896 w 891251"/>
              <a:gd name="connsiteY4" fmla="*/ 81023 h 2083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91251" h="208345">
                <a:moveTo>
                  <a:pt x="138896" y="81023"/>
                </a:moveTo>
                <a:lnTo>
                  <a:pt x="891251" y="0"/>
                </a:lnTo>
                <a:lnTo>
                  <a:pt x="879676" y="208345"/>
                </a:lnTo>
                <a:lnTo>
                  <a:pt x="0" y="208345"/>
                </a:lnTo>
                <a:lnTo>
                  <a:pt x="138896" y="81023"/>
                </a:lnTo>
                <a:close/>
              </a:path>
            </a:pathLst>
          </a:custGeom>
          <a:solidFill>
            <a:srgbClr val="1C9A98"/>
          </a:solidFill>
          <a:ln w="19050">
            <a:noFill/>
            <a:prstDash val="solid"/>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华康方圆体W7"/>
              <a:cs typeface="+mn-cs"/>
            </a:endParaRPr>
          </a:p>
        </p:txBody>
      </p:sp>
      <p:sp>
        <p:nvSpPr>
          <p:cNvPr id="23" name="任意多边形: 形状 22"/>
          <p:cNvSpPr/>
          <p:nvPr userDrawn="1"/>
        </p:nvSpPr>
        <p:spPr>
          <a:xfrm>
            <a:off x="11561396" y="5918030"/>
            <a:ext cx="665126" cy="396275"/>
          </a:xfrm>
          <a:custGeom>
            <a:avLst/>
            <a:gdLst>
              <a:gd name="connsiteX0" fmla="*/ 486137 w 509286"/>
              <a:gd name="connsiteY0" fmla="*/ 173620 h 370390"/>
              <a:gd name="connsiteX1" fmla="*/ 428263 w 509286"/>
              <a:gd name="connsiteY1" fmla="*/ 370390 h 370390"/>
              <a:gd name="connsiteX2" fmla="*/ 0 w 509286"/>
              <a:gd name="connsiteY2" fmla="*/ 0 h 370390"/>
              <a:gd name="connsiteX3" fmla="*/ 509286 w 509286"/>
              <a:gd name="connsiteY3" fmla="*/ 46299 h 370390"/>
              <a:gd name="connsiteX4" fmla="*/ 486137 w 509286"/>
              <a:gd name="connsiteY4" fmla="*/ 173620 h 3703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9286" h="370390">
                <a:moveTo>
                  <a:pt x="486137" y="173620"/>
                </a:moveTo>
                <a:lnTo>
                  <a:pt x="428263" y="370390"/>
                </a:lnTo>
                <a:lnTo>
                  <a:pt x="0" y="0"/>
                </a:lnTo>
                <a:lnTo>
                  <a:pt x="509286" y="46299"/>
                </a:lnTo>
                <a:lnTo>
                  <a:pt x="486137" y="173620"/>
                </a:lnTo>
                <a:close/>
              </a:path>
            </a:pathLst>
          </a:custGeom>
          <a:solidFill>
            <a:srgbClr val="1C9A98"/>
          </a:solidFill>
          <a:ln w="19050">
            <a:noFill/>
            <a:prstDash val="solid"/>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华康方圆体W7"/>
              <a:cs typeface="+mn-cs"/>
            </a:endParaRPr>
          </a:p>
        </p:txBody>
      </p:sp>
      <p:sp>
        <p:nvSpPr>
          <p:cNvPr id="24" name="任意多边形: 形状 23"/>
          <p:cNvSpPr/>
          <p:nvPr userDrawn="1"/>
        </p:nvSpPr>
        <p:spPr>
          <a:xfrm>
            <a:off x="11214513" y="6289538"/>
            <a:ext cx="668072" cy="544878"/>
          </a:xfrm>
          <a:custGeom>
            <a:avLst/>
            <a:gdLst>
              <a:gd name="connsiteX0" fmla="*/ 162045 w 601883"/>
              <a:gd name="connsiteY0" fmla="*/ 0 h 509286"/>
              <a:gd name="connsiteX1" fmla="*/ 601883 w 601883"/>
              <a:gd name="connsiteY1" fmla="*/ 428263 h 509286"/>
              <a:gd name="connsiteX2" fmla="*/ 0 w 601883"/>
              <a:gd name="connsiteY2" fmla="*/ 509286 h 509286"/>
              <a:gd name="connsiteX3" fmla="*/ 46298 w 601883"/>
              <a:gd name="connsiteY3" fmla="*/ 162045 h 509286"/>
              <a:gd name="connsiteX4" fmla="*/ 162045 w 601883"/>
              <a:gd name="connsiteY4" fmla="*/ 0 h 5092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1883" h="509286">
                <a:moveTo>
                  <a:pt x="162045" y="0"/>
                </a:moveTo>
                <a:lnTo>
                  <a:pt x="601883" y="428263"/>
                </a:lnTo>
                <a:lnTo>
                  <a:pt x="0" y="509286"/>
                </a:lnTo>
                <a:lnTo>
                  <a:pt x="46298" y="162045"/>
                </a:lnTo>
                <a:lnTo>
                  <a:pt x="162045" y="0"/>
                </a:lnTo>
                <a:close/>
              </a:path>
            </a:pathLst>
          </a:custGeom>
          <a:solidFill>
            <a:srgbClr val="1C9A98"/>
          </a:solidFill>
          <a:ln w="19050">
            <a:noFill/>
            <a:prstDash val="solid"/>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华康方圆体W7"/>
              <a:cs typeface="+mn-cs"/>
            </a:endParaRPr>
          </a:p>
        </p:txBody>
      </p:sp>
      <p:sp>
        <p:nvSpPr>
          <p:cNvPr id="25" name="任意多边形: 形状 24"/>
          <p:cNvSpPr/>
          <p:nvPr userDrawn="1"/>
        </p:nvSpPr>
        <p:spPr>
          <a:xfrm>
            <a:off x="8219080" y="41091"/>
            <a:ext cx="565293" cy="458193"/>
          </a:xfrm>
          <a:custGeom>
            <a:avLst/>
            <a:gdLst>
              <a:gd name="connsiteX0" fmla="*/ 57874 w 509287"/>
              <a:gd name="connsiteY0" fmla="*/ 23149 h 428263"/>
              <a:gd name="connsiteX1" fmla="*/ 0 w 509287"/>
              <a:gd name="connsiteY1" fmla="*/ 428263 h 428263"/>
              <a:gd name="connsiteX2" fmla="*/ 474562 w 509287"/>
              <a:gd name="connsiteY2" fmla="*/ 347241 h 428263"/>
              <a:gd name="connsiteX3" fmla="*/ 509287 w 509287"/>
              <a:gd name="connsiteY3" fmla="*/ 0 h 428263"/>
              <a:gd name="connsiteX4" fmla="*/ 57874 w 509287"/>
              <a:gd name="connsiteY4" fmla="*/ 23149 h 42826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9287" h="428263">
                <a:moveTo>
                  <a:pt x="57874" y="23149"/>
                </a:moveTo>
                <a:lnTo>
                  <a:pt x="0" y="428263"/>
                </a:lnTo>
                <a:lnTo>
                  <a:pt x="474562" y="347241"/>
                </a:lnTo>
                <a:lnTo>
                  <a:pt x="509287" y="0"/>
                </a:lnTo>
                <a:lnTo>
                  <a:pt x="57874" y="23149"/>
                </a:lnTo>
                <a:close/>
              </a:path>
            </a:pathLst>
          </a:custGeom>
          <a:solidFill>
            <a:srgbClr val="1C9A98"/>
          </a:solidFill>
          <a:ln w="19050">
            <a:noFill/>
            <a:prstDash val="solid"/>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华康方圆体W7"/>
              <a:cs typeface="+mn-cs"/>
            </a:endParaRPr>
          </a:p>
        </p:txBody>
      </p:sp>
      <p:sp>
        <p:nvSpPr>
          <p:cNvPr id="26" name="任意多边形: 形状 25"/>
          <p:cNvSpPr/>
          <p:nvPr userDrawn="1"/>
        </p:nvSpPr>
        <p:spPr>
          <a:xfrm>
            <a:off x="5675267" y="-14967"/>
            <a:ext cx="526749" cy="340881"/>
          </a:xfrm>
          <a:custGeom>
            <a:avLst/>
            <a:gdLst>
              <a:gd name="connsiteX0" fmla="*/ 0 w 474562"/>
              <a:gd name="connsiteY0" fmla="*/ 0 h 428263"/>
              <a:gd name="connsiteX1" fmla="*/ 57874 w 474562"/>
              <a:gd name="connsiteY1" fmla="*/ 428263 h 428263"/>
              <a:gd name="connsiteX2" fmla="*/ 416689 w 474562"/>
              <a:gd name="connsiteY2" fmla="*/ 393539 h 428263"/>
              <a:gd name="connsiteX3" fmla="*/ 474562 w 474562"/>
              <a:gd name="connsiteY3" fmla="*/ 57873 h 428263"/>
              <a:gd name="connsiteX4" fmla="*/ 0 w 474562"/>
              <a:gd name="connsiteY4" fmla="*/ 0 h 42826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74562" h="428263">
                <a:moveTo>
                  <a:pt x="0" y="0"/>
                </a:moveTo>
                <a:lnTo>
                  <a:pt x="57874" y="428263"/>
                </a:lnTo>
                <a:lnTo>
                  <a:pt x="416689" y="393539"/>
                </a:lnTo>
                <a:lnTo>
                  <a:pt x="474562" y="57873"/>
                </a:lnTo>
                <a:lnTo>
                  <a:pt x="0" y="0"/>
                </a:lnTo>
                <a:close/>
              </a:path>
            </a:pathLst>
          </a:custGeom>
          <a:solidFill>
            <a:srgbClr val="1C9A98"/>
          </a:solidFill>
          <a:ln w="19050">
            <a:noFill/>
            <a:prstDash val="solid"/>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华康方圆体W7"/>
              <a:cs typeface="+mn-cs"/>
            </a:endParaRPr>
          </a:p>
        </p:txBody>
      </p:sp>
      <p:sp>
        <p:nvSpPr>
          <p:cNvPr id="27" name="任意多边形: 形状 26"/>
          <p:cNvSpPr/>
          <p:nvPr userDrawn="1"/>
        </p:nvSpPr>
        <p:spPr>
          <a:xfrm>
            <a:off x="7461075" y="-14967"/>
            <a:ext cx="411121" cy="501868"/>
          </a:xfrm>
          <a:custGeom>
            <a:avLst/>
            <a:gdLst>
              <a:gd name="connsiteX0" fmla="*/ 0 w 370390"/>
              <a:gd name="connsiteY0" fmla="*/ 0 h 486137"/>
              <a:gd name="connsiteX1" fmla="*/ 0 w 370390"/>
              <a:gd name="connsiteY1" fmla="*/ 486137 h 486137"/>
              <a:gd name="connsiteX2" fmla="*/ 335666 w 370390"/>
              <a:gd name="connsiteY2" fmla="*/ 451413 h 486137"/>
              <a:gd name="connsiteX3" fmla="*/ 370390 w 370390"/>
              <a:gd name="connsiteY3" fmla="*/ 11575 h 486137"/>
              <a:gd name="connsiteX4" fmla="*/ 0 w 370390"/>
              <a:gd name="connsiteY4" fmla="*/ 0 h 4861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0390" h="486137">
                <a:moveTo>
                  <a:pt x="0" y="0"/>
                </a:moveTo>
                <a:lnTo>
                  <a:pt x="0" y="486137"/>
                </a:lnTo>
                <a:lnTo>
                  <a:pt x="335666" y="451413"/>
                </a:lnTo>
                <a:lnTo>
                  <a:pt x="370390" y="11575"/>
                </a:lnTo>
                <a:lnTo>
                  <a:pt x="0" y="0"/>
                </a:lnTo>
                <a:close/>
              </a:path>
            </a:pathLst>
          </a:custGeom>
          <a:solidFill>
            <a:srgbClr val="1C9A98"/>
          </a:solidFill>
          <a:ln w="19050">
            <a:noFill/>
            <a:prstDash val="solid"/>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华康方圆体W7"/>
              <a:cs typeface="+mn-cs"/>
            </a:endParaRPr>
          </a:p>
        </p:txBody>
      </p:sp>
      <p:sp>
        <p:nvSpPr>
          <p:cNvPr id="28" name="任意多边形: 形状 27"/>
          <p:cNvSpPr/>
          <p:nvPr userDrawn="1"/>
        </p:nvSpPr>
        <p:spPr>
          <a:xfrm>
            <a:off x="4262037" y="28707"/>
            <a:ext cx="346883" cy="495345"/>
          </a:xfrm>
          <a:custGeom>
            <a:avLst/>
            <a:gdLst>
              <a:gd name="connsiteX0" fmla="*/ 0 w 312516"/>
              <a:gd name="connsiteY0" fmla="*/ 57874 h 462988"/>
              <a:gd name="connsiteX1" fmla="*/ 23149 w 312516"/>
              <a:gd name="connsiteY1" fmla="*/ 462988 h 462988"/>
              <a:gd name="connsiteX2" fmla="*/ 312516 w 312516"/>
              <a:gd name="connsiteY2" fmla="*/ 405114 h 462988"/>
              <a:gd name="connsiteX3" fmla="*/ 243068 w 312516"/>
              <a:gd name="connsiteY3" fmla="*/ 0 h 462988"/>
              <a:gd name="connsiteX4" fmla="*/ 0 w 312516"/>
              <a:gd name="connsiteY4" fmla="*/ 57874 h 4629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2516" h="462988">
                <a:moveTo>
                  <a:pt x="0" y="57874"/>
                </a:moveTo>
                <a:lnTo>
                  <a:pt x="23149" y="462988"/>
                </a:lnTo>
                <a:lnTo>
                  <a:pt x="312516" y="405114"/>
                </a:lnTo>
                <a:lnTo>
                  <a:pt x="243068" y="0"/>
                </a:lnTo>
                <a:lnTo>
                  <a:pt x="0" y="57874"/>
                </a:lnTo>
                <a:close/>
              </a:path>
            </a:pathLst>
          </a:custGeom>
          <a:solidFill>
            <a:srgbClr val="1C9A98"/>
          </a:solidFill>
          <a:ln w="19050">
            <a:noFill/>
            <a:prstDash val="solid"/>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华康方圆体W7"/>
              <a:cs typeface="+mn-cs"/>
            </a:endParaRPr>
          </a:p>
        </p:txBody>
      </p:sp>
      <p:sp>
        <p:nvSpPr>
          <p:cNvPr id="29" name="任意多边形: 形状 28"/>
          <p:cNvSpPr/>
          <p:nvPr userDrawn="1"/>
        </p:nvSpPr>
        <p:spPr>
          <a:xfrm>
            <a:off x="4904414" y="-14967"/>
            <a:ext cx="411121" cy="563785"/>
          </a:xfrm>
          <a:custGeom>
            <a:avLst/>
            <a:gdLst>
              <a:gd name="connsiteX0" fmla="*/ 370390 w 370390"/>
              <a:gd name="connsiteY0" fmla="*/ 127322 h 659757"/>
              <a:gd name="connsiteX1" fmla="*/ 277793 w 370390"/>
              <a:gd name="connsiteY1" fmla="*/ 659757 h 659757"/>
              <a:gd name="connsiteX2" fmla="*/ 0 w 370390"/>
              <a:gd name="connsiteY2" fmla="*/ 601884 h 659757"/>
              <a:gd name="connsiteX3" fmla="*/ 115747 w 370390"/>
              <a:gd name="connsiteY3" fmla="*/ 0 h 659757"/>
              <a:gd name="connsiteX4" fmla="*/ 370390 w 370390"/>
              <a:gd name="connsiteY4" fmla="*/ 127322 h 6597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0390" h="659757">
                <a:moveTo>
                  <a:pt x="370390" y="127322"/>
                </a:moveTo>
                <a:lnTo>
                  <a:pt x="277793" y="659757"/>
                </a:lnTo>
                <a:lnTo>
                  <a:pt x="0" y="601884"/>
                </a:lnTo>
                <a:lnTo>
                  <a:pt x="115747" y="0"/>
                </a:lnTo>
                <a:lnTo>
                  <a:pt x="370390" y="127322"/>
                </a:lnTo>
                <a:close/>
              </a:path>
            </a:pathLst>
          </a:custGeom>
          <a:solidFill>
            <a:srgbClr val="1C9A98"/>
          </a:solidFill>
          <a:ln w="19050">
            <a:noFill/>
            <a:prstDash val="solid"/>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华康方圆体W7"/>
              <a:cs typeface="+mn-cs"/>
            </a:endParaRPr>
          </a:p>
        </p:txBody>
      </p:sp>
      <p:sp>
        <p:nvSpPr>
          <p:cNvPr id="30" name="任意多边形: 形状 29"/>
          <p:cNvSpPr/>
          <p:nvPr userDrawn="1"/>
        </p:nvSpPr>
        <p:spPr>
          <a:xfrm>
            <a:off x="9234035" y="-14968"/>
            <a:ext cx="334036" cy="452333"/>
          </a:xfrm>
          <a:custGeom>
            <a:avLst/>
            <a:gdLst>
              <a:gd name="connsiteX0" fmla="*/ 0 w 300942"/>
              <a:gd name="connsiteY0" fmla="*/ 115746 h 497711"/>
              <a:gd name="connsiteX1" fmla="*/ 11575 w 300942"/>
              <a:gd name="connsiteY1" fmla="*/ 497711 h 497711"/>
              <a:gd name="connsiteX2" fmla="*/ 300942 w 300942"/>
              <a:gd name="connsiteY2" fmla="*/ 486136 h 497711"/>
              <a:gd name="connsiteX3" fmla="*/ 254643 w 300942"/>
              <a:gd name="connsiteY3" fmla="*/ 0 h 497711"/>
              <a:gd name="connsiteX4" fmla="*/ 0 w 300942"/>
              <a:gd name="connsiteY4" fmla="*/ 115746 h 4977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0942" h="497711">
                <a:moveTo>
                  <a:pt x="0" y="115746"/>
                </a:moveTo>
                <a:lnTo>
                  <a:pt x="11575" y="497711"/>
                </a:lnTo>
                <a:lnTo>
                  <a:pt x="300942" y="486136"/>
                </a:lnTo>
                <a:lnTo>
                  <a:pt x="254643" y="0"/>
                </a:lnTo>
                <a:lnTo>
                  <a:pt x="0" y="115746"/>
                </a:lnTo>
                <a:close/>
              </a:path>
            </a:pathLst>
          </a:custGeom>
          <a:solidFill>
            <a:srgbClr val="1C9A98"/>
          </a:solidFill>
          <a:ln w="19050">
            <a:noFill/>
            <a:prstDash val="solid"/>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华康方圆体W7"/>
              <a:cs typeface="+mn-cs"/>
            </a:endParaRPr>
          </a:p>
        </p:txBody>
      </p:sp>
      <p:sp>
        <p:nvSpPr>
          <p:cNvPr id="31" name="任意多边形: 形状 30"/>
          <p:cNvSpPr/>
          <p:nvPr userDrawn="1"/>
        </p:nvSpPr>
        <p:spPr>
          <a:xfrm>
            <a:off x="3105758" y="3940"/>
            <a:ext cx="167018" cy="495344"/>
          </a:xfrm>
          <a:custGeom>
            <a:avLst/>
            <a:gdLst>
              <a:gd name="connsiteX0" fmla="*/ 0 w 150471"/>
              <a:gd name="connsiteY0" fmla="*/ 23149 h 462987"/>
              <a:gd name="connsiteX1" fmla="*/ 11575 w 150471"/>
              <a:gd name="connsiteY1" fmla="*/ 462987 h 462987"/>
              <a:gd name="connsiteX2" fmla="*/ 150471 w 150471"/>
              <a:gd name="connsiteY2" fmla="*/ 462987 h 462987"/>
              <a:gd name="connsiteX3" fmla="*/ 92598 w 150471"/>
              <a:gd name="connsiteY3" fmla="*/ 0 h 462987"/>
              <a:gd name="connsiteX4" fmla="*/ 0 w 150471"/>
              <a:gd name="connsiteY4" fmla="*/ 23149 h 46298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0471" h="462987">
                <a:moveTo>
                  <a:pt x="0" y="23149"/>
                </a:moveTo>
                <a:lnTo>
                  <a:pt x="11575" y="462987"/>
                </a:lnTo>
                <a:lnTo>
                  <a:pt x="150471" y="462987"/>
                </a:lnTo>
                <a:lnTo>
                  <a:pt x="92598" y="0"/>
                </a:lnTo>
                <a:lnTo>
                  <a:pt x="0" y="23149"/>
                </a:lnTo>
                <a:close/>
              </a:path>
            </a:pathLst>
          </a:custGeom>
          <a:solidFill>
            <a:srgbClr val="1C9A98"/>
          </a:solidFill>
          <a:ln w="19050">
            <a:noFill/>
            <a:prstDash val="solid"/>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华康方圆体W7"/>
              <a:cs typeface="+mn-cs"/>
            </a:endParaRPr>
          </a:p>
        </p:txBody>
      </p:sp>
      <p:sp>
        <p:nvSpPr>
          <p:cNvPr id="1024" name="任意多边形: 形状 1023"/>
          <p:cNvSpPr/>
          <p:nvPr userDrawn="1"/>
        </p:nvSpPr>
        <p:spPr>
          <a:xfrm>
            <a:off x="9889260" y="16324"/>
            <a:ext cx="231257" cy="606796"/>
          </a:xfrm>
          <a:custGeom>
            <a:avLst/>
            <a:gdLst>
              <a:gd name="connsiteX0" fmla="*/ 34724 w 208345"/>
              <a:gd name="connsiteY0" fmla="*/ 0 h 567159"/>
              <a:gd name="connsiteX1" fmla="*/ 0 w 208345"/>
              <a:gd name="connsiteY1" fmla="*/ 567159 h 567159"/>
              <a:gd name="connsiteX2" fmla="*/ 208345 w 208345"/>
              <a:gd name="connsiteY2" fmla="*/ 520860 h 567159"/>
              <a:gd name="connsiteX3" fmla="*/ 208345 w 208345"/>
              <a:gd name="connsiteY3" fmla="*/ 23149 h 567159"/>
              <a:gd name="connsiteX4" fmla="*/ 34724 w 208345"/>
              <a:gd name="connsiteY4" fmla="*/ 0 h 5671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345" h="567159">
                <a:moveTo>
                  <a:pt x="34724" y="0"/>
                </a:moveTo>
                <a:lnTo>
                  <a:pt x="0" y="567159"/>
                </a:lnTo>
                <a:lnTo>
                  <a:pt x="208345" y="520860"/>
                </a:lnTo>
                <a:lnTo>
                  <a:pt x="208345" y="23149"/>
                </a:lnTo>
                <a:lnTo>
                  <a:pt x="34724" y="0"/>
                </a:lnTo>
                <a:close/>
              </a:path>
            </a:pathLst>
          </a:custGeom>
          <a:solidFill>
            <a:srgbClr val="1C9A98"/>
          </a:solidFill>
          <a:ln w="19050">
            <a:noFill/>
            <a:prstDash val="solid"/>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华康方圆体W7"/>
              <a:cs typeface="+mn-cs"/>
            </a:endParaRPr>
          </a:p>
        </p:txBody>
      </p:sp>
      <p:sp>
        <p:nvSpPr>
          <p:cNvPr id="1025" name="任意多边形: 形状 1024"/>
          <p:cNvSpPr/>
          <p:nvPr userDrawn="1"/>
        </p:nvSpPr>
        <p:spPr>
          <a:xfrm>
            <a:off x="-1391" y="72969"/>
            <a:ext cx="668073" cy="495345"/>
          </a:xfrm>
          <a:custGeom>
            <a:avLst/>
            <a:gdLst>
              <a:gd name="connsiteX0" fmla="*/ 104172 w 601884"/>
              <a:gd name="connsiteY0" fmla="*/ 0 h 462988"/>
              <a:gd name="connsiteX1" fmla="*/ 601884 w 601884"/>
              <a:gd name="connsiteY1" fmla="*/ 335666 h 462988"/>
              <a:gd name="connsiteX2" fmla="*/ 428263 w 601884"/>
              <a:gd name="connsiteY2" fmla="*/ 462988 h 462988"/>
              <a:gd name="connsiteX3" fmla="*/ 0 w 601884"/>
              <a:gd name="connsiteY3" fmla="*/ 312517 h 462988"/>
              <a:gd name="connsiteX4" fmla="*/ 104172 w 601884"/>
              <a:gd name="connsiteY4" fmla="*/ 0 h 4629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1884" h="462988">
                <a:moveTo>
                  <a:pt x="104172" y="0"/>
                </a:moveTo>
                <a:lnTo>
                  <a:pt x="601884" y="335666"/>
                </a:lnTo>
                <a:lnTo>
                  <a:pt x="428263" y="462988"/>
                </a:lnTo>
                <a:lnTo>
                  <a:pt x="0" y="312517"/>
                </a:lnTo>
                <a:lnTo>
                  <a:pt x="104172" y="0"/>
                </a:lnTo>
                <a:close/>
              </a:path>
            </a:pathLst>
          </a:custGeom>
          <a:solidFill>
            <a:srgbClr val="1C9A98"/>
          </a:solidFill>
          <a:ln w="19050">
            <a:noFill/>
            <a:prstDash val="solid"/>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华康方圆体W7"/>
              <a:cs typeface="+mn-cs"/>
            </a:endParaRPr>
          </a:p>
        </p:txBody>
      </p:sp>
      <p:sp>
        <p:nvSpPr>
          <p:cNvPr id="1027" name="任意多边形: 形状 1026"/>
          <p:cNvSpPr/>
          <p:nvPr userDrawn="1"/>
        </p:nvSpPr>
        <p:spPr>
          <a:xfrm>
            <a:off x="-22673" y="840753"/>
            <a:ext cx="612268" cy="359125"/>
          </a:xfrm>
          <a:custGeom>
            <a:avLst/>
            <a:gdLst>
              <a:gd name="connsiteX0" fmla="*/ 92597 w 625032"/>
              <a:gd name="connsiteY0" fmla="*/ 0 h 335666"/>
              <a:gd name="connsiteX1" fmla="*/ 625032 w 625032"/>
              <a:gd name="connsiteY1" fmla="*/ 150471 h 335666"/>
              <a:gd name="connsiteX2" fmla="*/ 601883 w 625032"/>
              <a:gd name="connsiteY2" fmla="*/ 335666 h 335666"/>
              <a:gd name="connsiteX3" fmla="*/ 0 w 625032"/>
              <a:gd name="connsiteY3" fmla="*/ 196769 h 335666"/>
              <a:gd name="connsiteX4" fmla="*/ 92597 w 625032"/>
              <a:gd name="connsiteY4" fmla="*/ 0 h 3356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25032" h="335666">
                <a:moveTo>
                  <a:pt x="92597" y="0"/>
                </a:moveTo>
                <a:lnTo>
                  <a:pt x="625032" y="150471"/>
                </a:lnTo>
                <a:lnTo>
                  <a:pt x="601883" y="335666"/>
                </a:lnTo>
                <a:lnTo>
                  <a:pt x="0" y="196769"/>
                </a:lnTo>
                <a:lnTo>
                  <a:pt x="92597" y="0"/>
                </a:lnTo>
                <a:close/>
              </a:path>
            </a:pathLst>
          </a:custGeom>
          <a:solidFill>
            <a:srgbClr val="1C9A98"/>
          </a:solidFill>
          <a:ln w="19050">
            <a:noFill/>
            <a:prstDash val="solid"/>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华康方圆体W7"/>
              <a:cs typeface="+mn-cs"/>
            </a:endParaRPr>
          </a:p>
        </p:txBody>
      </p:sp>
      <p:sp>
        <p:nvSpPr>
          <p:cNvPr id="1028" name="任意多边形: 形状 1027"/>
          <p:cNvSpPr/>
          <p:nvPr userDrawn="1"/>
        </p:nvSpPr>
        <p:spPr>
          <a:xfrm>
            <a:off x="-1391" y="1534235"/>
            <a:ext cx="899328" cy="309590"/>
          </a:xfrm>
          <a:custGeom>
            <a:avLst/>
            <a:gdLst>
              <a:gd name="connsiteX0" fmla="*/ 0 w 810228"/>
              <a:gd name="connsiteY0" fmla="*/ 0 h 289367"/>
              <a:gd name="connsiteX1" fmla="*/ 23149 w 810228"/>
              <a:gd name="connsiteY1" fmla="*/ 289367 h 289367"/>
              <a:gd name="connsiteX2" fmla="*/ 810228 w 810228"/>
              <a:gd name="connsiteY2" fmla="*/ 254643 h 289367"/>
              <a:gd name="connsiteX3" fmla="*/ 729205 w 810228"/>
              <a:gd name="connsiteY3" fmla="*/ 92598 h 289367"/>
              <a:gd name="connsiteX4" fmla="*/ 0 w 810228"/>
              <a:gd name="connsiteY4" fmla="*/ 0 h 2893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10228" h="289367">
                <a:moveTo>
                  <a:pt x="0" y="0"/>
                </a:moveTo>
                <a:lnTo>
                  <a:pt x="23149" y="289367"/>
                </a:lnTo>
                <a:lnTo>
                  <a:pt x="810228" y="254643"/>
                </a:lnTo>
                <a:lnTo>
                  <a:pt x="729205" y="92598"/>
                </a:lnTo>
                <a:lnTo>
                  <a:pt x="0" y="0"/>
                </a:lnTo>
                <a:close/>
              </a:path>
            </a:pathLst>
          </a:custGeom>
          <a:solidFill>
            <a:srgbClr val="1C9A98"/>
          </a:solidFill>
          <a:ln w="19050">
            <a:noFill/>
            <a:prstDash val="solid"/>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华康方圆体W7"/>
              <a:cs typeface="+mn-cs"/>
            </a:endParaRPr>
          </a:p>
        </p:txBody>
      </p:sp>
      <p:sp>
        <p:nvSpPr>
          <p:cNvPr id="1029" name="任意多边形: 形状 1028"/>
          <p:cNvSpPr/>
          <p:nvPr userDrawn="1"/>
        </p:nvSpPr>
        <p:spPr>
          <a:xfrm>
            <a:off x="11457" y="2190565"/>
            <a:ext cx="603834" cy="334358"/>
          </a:xfrm>
          <a:custGeom>
            <a:avLst/>
            <a:gdLst>
              <a:gd name="connsiteX0" fmla="*/ 0 w 544010"/>
              <a:gd name="connsiteY0" fmla="*/ 104172 h 312517"/>
              <a:gd name="connsiteX1" fmla="*/ 544010 w 544010"/>
              <a:gd name="connsiteY1" fmla="*/ 0 h 312517"/>
              <a:gd name="connsiteX2" fmla="*/ 544010 w 544010"/>
              <a:gd name="connsiteY2" fmla="*/ 312517 h 312517"/>
              <a:gd name="connsiteX3" fmla="*/ 46298 w 544010"/>
              <a:gd name="connsiteY3" fmla="*/ 300942 h 312517"/>
              <a:gd name="connsiteX4" fmla="*/ 57873 w 544010"/>
              <a:gd name="connsiteY4" fmla="*/ 104172 h 312517"/>
              <a:gd name="connsiteX5" fmla="*/ 57873 w 544010"/>
              <a:gd name="connsiteY5" fmla="*/ 81023 h 3125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4010" h="312517">
                <a:moveTo>
                  <a:pt x="0" y="104172"/>
                </a:moveTo>
                <a:lnTo>
                  <a:pt x="544010" y="0"/>
                </a:lnTo>
                <a:lnTo>
                  <a:pt x="544010" y="312517"/>
                </a:lnTo>
                <a:lnTo>
                  <a:pt x="46298" y="300942"/>
                </a:lnTo>
                <a:lnTo>
                  <a:pt x="57873" y="104172"/>
                </a:lnTo>
                <a:lnTo>
                  <a:pt x="57873" y="81023"/>
                </a:lnTo>
              </a:path>
            </a:pathLst>
          </a:custGeom>
          <a:noFill/>
          <a:ln w="19050">
            <a:noFill/>
            <a:prstDash val="solid"/>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华康方圆体W7"/>
              <a:cs typeface="+mn-cs"/>
            </a:endParaRPr>
          </a:p>
        </p:txBody>
      </p:sp>
      <p:sp>
        <p:nvSpPr>
          <p:cNvPr id="1030" name="任意多边形: 形状 1029"/>
          <p:cNvSpPr/>
          <p:nvPr userDrawn="1"/>
        </p:nvSpPr>
        <p:spPr>
          <a:xfrm>
            <a:off x="37151" y="2921199"/>
            <a:ext cx="552444" cy="421042"/>
          </a:xfrm>
          <a:custGeom>
            <a:avLst/>
            <a:gdLst>
              <a:gd name="connsiteX0" fmla="*/ 0 w 497711"/>
              <a:gd name="connsiteY0" fmla="*/ 0 h 393539"/>
              <a:gd name="connsiteX1" fmla="*/ 497711 w 497711"/>
              <a:gd name="connsiteY1" fmla="*/ 23149 h 393539"/>
              <a:gd name="connsiteX2" fmla="*/ 393539 w 497711"/>
              <a:gd name="connsiteY2" fmla="*/ 393539 h 393539"/>
              <a:gd name="connsiteX3" fmla="*/ 57873 w 497711"/>
              <a:gd name="connsiteY3" fmla="*/ 393539 h 393539"/>
              <a:gd name="connsiteX4" fmla="*/ 0 w 497711"/>
              <a:gd name="connsiteY4" fmla="*/ 0 h 3935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97711" h="393539">
                <a:moveTo>
                  <a:pt x="0" y="0"/>
                </a:moveTo>
                <a:lnTo>
                  <a:pt x="497711" y="23149"/>
                </a:lnTo>
                <a:lnTo>
                  <a:pt x="393539" y="393539"/>
                </a:lnTo>
                <a:lnTo>
                  <a:pt x="57873" y="393539"/>
                </a:lnTo>
                <a:lnTo>
                  <a:pt x="0" y="0"/>
                </a:lnTo>
                <a:close/>
              </a:path>
            </a:pathLst>
          </a:custGeom>
          <a:solidFill>
            <a:srgbClr val="1C9A98"/>
          </a:solidFill>
          <a:ln w="19050">
            <a:noFill/>
            <a:prstDash val="solid"/>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华康方圆体W7"/>
              <a:cs typeface="+mn-cs"/>
            </a:endParaRPr>
          </a:p>
        </p:txBody>
      </p:sp>
      <p:sp>
        <p:nvSpPr>
          <p:cNvPr id="1031" name="任意多边形: 形状 1030"/>
          <p:cNvSpPr/>
          <p:nvPr userDrawn="1"/>
        </p:nvSpPr>
        <p:spPr>
          <a:xfrm>
            <a:off x="-39934" y="2227716"/>
            <a:ext cx="578140" cy="297207"/>
          </a:xfrm>
          <a:custGeom>
            <a:avLst/>
            <a:gdLst>
              <a:gd name="connsiteX0" fmla="*/ 0 w 520861"/>
              <a:gd name="connsiteY0" fmla="*/ 0 h 277793"/>
              <a:gd name="connsiteX1" fmla="*/ 520861 w 520861"/>
              <a:gd name="connsiteY1" fmla="*/ 11575 h 277793"/>
              <a:gd name="connsiteX2" fmla="*/ 497711 w 520861"/>
              <a:gd name="connsiteY2" fmla="*/ 254643 h 277793"/>
              <a:gd name="connsiteX3" fmla="*/ 11575 w 520861"/>
              <a:gd name="connsiteY3" fmla="*/ 277793 h 277793"/>
              <a:gd name="connsiteX4" fmla="*/ 0 w 520861"/>
              <a:gd name="connsiteY4" fmla="*/ 0 h 27779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0861" h="277793">
                <a:moveTo>
                  <a:pt x="0" y="0"/>
                </a:moveTo>
                <a:lnTo>
                  <a:pt x="520861" y="11575"/>
                </a:lnTo>
                <a:lnTo>
                  <a:pt x="497711" y="254643"/>
                </a:lnTo>
                <a:lnTo>
                  <a:pt x="11575" y="277793"/>
                </a:lnTo>
                <a:lnTo>
                  <a:pt x="0" y="0"/>
                </a:lnTo>
                <a:close/>
              </a:path>
            </a:pathLst>
          </a:custGeom>
          <a:solidFill>
            <a:srgbClr val="1C9A98"/>
          </a:solidFill>
          <a:ln w="19050">
            <a:noFill/>
            <a:prstDash val="solid"/>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华康方圆体W7"/>
              <a:cs typeface="+mn-cs"/>
            </a:endParaRPr>
          </a:p>
        </p:txBody>
      </p:sp>
      <p:sp>
        <p:nvSpPr>
          <p:cNvPr id="1032" name="任意多边形: 形状 1031"/>
          <p:cNvSpPr/>
          <p:nvPr userDrawn="1"/>
        </p:nvSpPr>
        <p:spPr>
          <a:xfrm>
            <a:off x="-14239" y="3726132"/>
            <a:ext cx="680921" cy="272439"/>
          </a:xfrm>
          <a:custGeom>
            <a:avLst/>
            <a:gdLst>
              <a:gd name="connsiteX0" fmla="*/ 46299 w 613459"/>
              <a:gd name="connsiteY0" fmla="*/ 0 h 254643"/>
              <a:gd name="connsiteX1" fmla="*/ 613459 w 613459"/>
              <a:gd name="connsiteY1" fmla="*/ 57874 h 254643"/>
              <a:gd name="connsiteX2" fmla="*/ 497712 w 613459"/>
              <a:gd name="connsiteY2" fmla="*/ 254643 h 254643"/>
              <a:gd name="connsiteX3" fmla="*/ 0 w 613459"/>
              <a:gd name="connsiteY3" fmla="*/ 243068 h 254643"/>
              <a:gd name="connsiteX4" fmla="*/ 46299 w 613459"/>
              <a:gd name="connsiteY4" fmla="*/ 0 h 2546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13459" h="254643">
                <a:moveTo>
                  <a:pt x="46299" y="0"/>
                </a:moveTo>
                <a:lnTo>
                  <a:pt x="613459" y="57874"/>
                </a:lnTo>
                <a:lnTo>
                  <a:pt x="497712" y="254643"/>
                </a:lnTo>
                <a:lnTo>
                  <a:pt x="0" y="243068"/>
                </a:lnTo>
                <a:lnTo>
                  <a:pt x="46299" y="0"/>
                </a:lnTo>
                <a:close/>
              </a:path>
            </a:pathLst>
          </a:custGeom>
          <a:solidFill>
            <a:srgbClr val="1C9A98"/>
          </a:solidFill>
          <a:ln w="19050">
            <a:noFill/>
            <a:prstDash val="solid"/>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华康方圆体W7"/>
              <a:cs typeface="+mn-cs"/>
            </a:endParaRPr>
          </a:p>
        </p:txBody>
      </p:sp>
      <p:sp>
        <p:nvSpPr>
          <p:cNvPr id="1033" name="任意多边形: 形状 1032"/>
          <p:cNvSpPr/>
          <p:nvPr userDrawn="1"/>
        </p:nvSpPr>
        <p:spPr>
          <a:xfrm>
            <a:off x="88542" y="4481532"/>
            <a:ext cx="449664" cy="185754"/>
          </a:xfrm>
          <a:custGeom>
            <a:avLst/>
            <a:gdLst>
              <a:gd name="connsiteX0" fmla="*/ 0 w 405114"/>
              <a:gd name="connsiteY0" fmla="*/ 0 h 173620"/>
              <a:gd name="connsiteX1" fmla="*/ 405114 w 405114"/>
              <a:gd name="connsiteY1" fmla="*/ 23149 h 173620"/>
              <a:gd name="connsiteX2" fmla="*/ 347240 w 405114"/>
              <a:gd name="connsiteY2" fmla="*/ 162045 h 173620"/>
              <a:gd name="connsiteX3" fmla="*/ 34724 w 405114"/>
              <a:gd name="connsiteY3" fmla="*/ 173620 h 173620"/>
              <a:gd name="connsiteX4" fmla="*/ 0 w 405114"/>
              <a:gd name="connsiteY4" fmla="*/ 0 h 1736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5114" h="173620">
                <a:moveTo>
                  <a:pt x="0" y="0"/>
                </a:moveTo>
                <a:lnTo>
                  <a:pt x="405114" y="23149"/>
                </a:lnTo>
                <a:lnTo>
                  <a:pt x="347240" y="162045"/>
                </a:lnTo>
                <a:lnTo>
                  <a:pt x="34724" y="173620"/>
                </a:lnTo>
                <a:lnTo>
                  <a:pt x="0" y="0"/>
                </a:lnTo>
                <a:close/>
              </a:path>
            </a:pathLst>
          </a:custGeom>
          <a:solidFill>
            <a:srgbClr val="1C9A98"/>
          </a:solidFill>
          <a:ln w="19050">
            <a:noFill/>
            <a:prstDash val="solid"/>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华康方圆体W7"/>
              <a:cs typeface="+mn-cs"/>
            </a:endParaRPr>
          </a:p>
        </p:txBody>
      </p:sp>
      <p:sp>
        <p:nvSpPr>
          <p:cNvPr id="1034" name="任意多边形: 形状 1033"/>
          <p:cNvSpPr/>
          <p:nvPr userDrawn="1"/>
        </p:nvSpPr>
        <p:spPr>
          <a:xfrm>
            <a:off x="24303" y="5075945"/>
            <a:ext cx="526749" cy="272439"/>
          </a:xfrm>
          <a:custGeom>
            <a:avLst/>
            <a:gdLst>
              <a:gd name="connsiteX0" fmla="*/ 34724 w 474562"/>
              <a:gd name="connsiteY0" fmla="*/ 0 h 254643"/>
              <a:gd name="connsiteX1" fmla="*/ 474562 w 474562"/>
              <a:gd name="connsiteY1" fmla="*/ 34724 h 254643"/>
              <a:gd name="connsiteX2" fmla="*/ 462988 w 474562"/>
              <a:gd name="connsiteY2" fmla="*/ 254643 h 254643"/>
              <a:gd name="connsiteX3" fmla="*/ 0 w 474562"/>
              <a:gd name="connsiteY3" fmla="*/ 196769 h 254643"/>
              <a:gd name="connsiteX4" fmla="*/ 34724 w 474562"/>
              <a:gd name="connsiteY4" fmla="*/ 0 h 2546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74562" h="254643">
                <a:moveTo>
                  <a:pt x="34724" y="0"/>
                </a:moveTo>
                <a:lnTo>
                  <a:pt x="474562" y="34724"/>
                </a:lnTo>
                <a:lnTo>
                  <a:pt x="462988" y="254643"/>
                </a:lnTo>
                <a:lnTo>
                  <a:pt x="0" y="196769"/>
                </a:lnTo>
                <a:lnTo>
                  <a:pt x="34724" y="0"/>
                </a:lnTo>
                <a:close/>
              </a:path>
            </a:pathLst>
          </a:custGeom>
          <a:solidFill>
            <a:srgbClr val="1C9A98"/>
          </a:solidFill>
          <a:ln w="19050">
            <a:noFill/>
            <a:prstDash val="solid"/>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华康方圆体W7"/>
              <a:cs typeface="+mn-cs"/>
            </a:endParaRPr>
          </a:p>
        </p:txBody>
      </p:sp>
      <p:sp>
        <p:nvSpPr>
          <p:cNvPr id="1035" name="任意多边形: 形状 1034"/>
          <p:cNvSpPr/>
          <p:nvPr userDrawn="1"/>
        </p:nvSpPr>
        <p:spPr>
          <a:xfrm>
            <a:off x="37151" y="5695125"/>
            <a:ext cx="449664" cy="507728"/>
          </a:xfrm>
          <a:custGeom>
            <a:avLst/>
            <a:gdLst>
              <a:gd name="connsiteX0" fmla="*/ 0 w 405114"/>
              <a:gd name="connsiteY0" fmla="*/ 0 h 474562"/>
              <a:gd name="connsiteX1" fmla="*/ 11575 w 405114"/>
              <a:gd name="connsiteY1" fmla="*/ 474562 h 474562"/>
              <a:gd name="connsiteX2" fmla="*/ 381965 w 405114"/>
              <a:gd name="connsiteY2" fmla="*/ 208344 h 474562"/>
              <a:gd name="connsiteX3" fmla="*/ 405114 w 405114"/>
              <a:gd name="connsiteY3" fmla="*/ 23149 h 474562"/>
              <a:gd name="connsiteX4" fmla="*/ 0 w 405114"/>
              <a:gd name="connsiteY4" fmla="*/ 0 h 47456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5114" h="474562">
                <a:moveTo>
                  <a:pt x="0" y="0"/>
                </a:moveTo>
                <a:lnTo>
                  <a:pt x="11575" y="474562"/>
                </a:lnTo>
                <a:lnTo>
                  <a:pt x="381965" y="208344"/>
                </a:lnTo>
                <a:lnTo>
                  <a:pt x="405114" y="23149"/>
                </a:lnTo>
                <a:lnTo>
                  <a:pt x="0" y="0"/>
                </a:lnTo>
                <a:close/>
              </a:path>
            </a:pathLst>
          </a:custGeom>
          <a:solidFill>
            <a:srgbClr val="1C9A98"/>
          </a:solidFill>
          <a:ln w="19050">
            <a:noFill/>
            <a:prstDash val="solid"/>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华康方圆体W7"/>
              <a:cs typeface="+mn-cs"/>
            </a:endParaRPr>
          </a:p>
        </p:txBody>
      </p:sp>
      <p:sp>
        <p:nvSpPr>
          <p:cNvPr id="1036" name="任意多边形: 形状 1035"/>
          <p:cNvSpPr/>
          <p:nvPr userDrawn="1"/>
        </p:nvSpPr>
        <p:spPr>
          <a:xfrm>
            <a:off x="152779" y="6314305"/>
            <a:ext cx="603834" cy="530047"/>
          </a:xfrm>
          <a:custGeom>
            <a:avLst/>
            <a:gdLst>
              <a:gd name="connsiteX0" fmla="*/ 347241 w 544010"/>
              <a:gd name="connsiteY0" fmla="*/ 0 h 567159"/>
              <a:gd name="connsiteX1" fmla="*/ 0 w 544010"/>
              <a:gd name="connsiteY1" fmla="*/ 347240 h 567159"/>
              <a:gd name="connsiteX2" fmla="*/ 544010 w 544010"/>
              <a:gd name="connsiteY2" fmla="*/ 567159 h 567159"/>
              <a:gd name="connsiteX3" fmla="*/ 347241 w 544010"/>
              <a:gd name="connsiteY3" fmla="*/ 0 h 567159"/>
            </a:gdLst>
            <a:ahLst/>
            <a:cxnLst>
              <a:cxn ang="0">
                <a:pos x="connsiteX0" y="connsiteY0"/>
              </a:cxn>
              <a:cxn ang="0">
                <a:pos x="connsiteX1" y="connsiteY1"/>
              </a:cxn>
              <a:cxn ang="0">
                <a:pos x="connsiteX2" y="connsiteY2"/>
              </a:cxn>
              <a:cxn ang="0">
                <a:pos x="connsiteX3" y="connsiteY3"/>
              </a:cxn>
            </a:cxnLst>
            <a:rect l="l" t="t" r="r" b="b"/>
            <a:pathLst>
              <a:path w="544010" h="567159">
                <a:moveTo>
                  <a:pt x="347241" y="0"/>
                </a:moveTo>
                <a:lnTo>
                  <a:pt x="0" y="347240"/>
                </a:lnTo>
                <a:lnTo>
                  <a:pt x="544010" y="567159"/>
                </a:lnTo>
                <a:lnTo>
                  <a:pt x="347241" y="0"/>
                </a:lnTo>
                <a:close/>
              </a:path>
            </a:pathLst>
          </a:custGeom>
          <a:solidFill>
            <a:srgbClr val="1C9A98"/>
          </a:solidFill>
          <a:ln w="19050">
            <a:noFill/>
            <a:prstDash val="solid"/>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华康方圆体W7"/>
              <a:cs typeface="+mn-cs"/>
            </a:endParaRPr>
          </a:p>
        </p:txBody>
      </p:sp>
      <p:sp>
        <p:nvSpPr>
          <p:cNvPr id="1037" name="任意多边形: 形状 1036"/>
          <p:cNvSpPr/>
          <p:nvPr userDrawn="1"/>
        </p:nvSpPr>
        <p:spPr>
          <a:xfrm>
            <a:off x="1064955" y="6425758"/>
            <a:ext cx="385426" cy="427434"/>
          </a:xfrm>
          <a:custGeom>
            <a:avLst/>
            <a:gdLst>
              <a:gd name="connsiteX0" fmla="*/ 231493 w 347240"/>
              <a:gd name="connsiteY0" fmla="*/ 0 h 532436"/>
              <a:gd name="connsiteX1" fmla="*/ 347240 w 347240"/>
              <a:gd name="connsiteY1" fmla="*/ 509286 h 532436"/>
              <a:gd name="connsiteX2" fmla="*/ 104172 w 347240"/>
              <a:gd name="connsiteY2" fmla="*/ 532436 h 532436"/>
              <a:gd name="connsiteX3" fmla="*/ 0 w 347240"/>
              <a:gd name="connsiteY3" fmla="*/ 23149 h 532436"/>
              <a:gd name="connsiteX4" fmla="*/ 231493 w 347240"/>
              <a:gd name="connsiteY4" fmla="*/ 0 h 5324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7240" h="532436">
                <a:moveTo>
                  <a:pt x="231493" y="0"/>
                </a:moveTo>
                <a:lnTo>
                  <a:pt x="347240" y="509286"/>
                </a:lnTo>
                <a:lnTo>
                  <a:pt x="104172" y="532436"/>
                </a:lnTo>
                <a:lnTo>
                  <a:pt x="0" y="23149"/>
                </a:lnTo>
                <a:lnTo>
                  <a:pt x="231493" y="0"/>
                </a:lnTo>
                <a:close/>
              </a:path>
            </a:pathLst>
          </a:custGeom>
          <a:solidFill>
            <a:srgbClr val="1C9A98"/>
          </a:solidFill>
          <a:ln w="19050">
            <a:noFill/>
            <a:prstDash val="solid"/>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华康方圆体W7"/>
              <a:cs typeface="+mn-cs"/>
            </a:endParaRPr>
          </a:p>
        </p:txBody>
      </p:sp>
      <p:sp>
        <p:nvSpPr>
          <p:cNvPr id="1038" name="任意多边形: 形状 1037"/>
          <p:cNvSpPr/>
          <p:nvPr userDrawn="1"/>
        </p:nvSpPr>
        <p:spPr>
          <a:xfrm>
            <a:off x="1797265" y="6277154"/>
            <a:ext cx="436816" cy="594414"/>
          </a:xfrm>
          <a:custGeom>
            <a:avLst/>
            <a:gdLst>
              <a:gd name="connsiteX0" fmla="*/ 0 w 393539"/>
              <a:gd name="connsiteY0" fmla="*/ 0 h 590309"/>
              <a:gd name="connsiteX1" fmla="*/ 23149 w 393539"/>
              <a:gd name="connsiteY1" fmla="*/ 590309 h 590309"/>
              <a:gd name="connsiteX2" fmla="*/ 393539 w 393539"/>
              <a:gd name="connsiteY2" fmla="*/ 509286 h 590309"/>
              <a:gd name="connsiteX3" fmla="*/ 347240 w 393539"/>
              <a:gd name="connsiteY3" fmla="*/ 0 h 590309"/>
              <a:gd name="connsiteX4" fmla="*/ 0 w 393539"/>
              <a:gd name="connsiteY4" fmla="*/ 0 h 5903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3539" h="590309">
                <a:moveTo>
                  <a:pt x="0" y="0"/>
                </a:moveTo>
                <a:lnTo>
                  <a:pt x="23149" y="590309"/>
                </a:lnTo>
                <a:lnTo>
                  <a:pt x="393539" y="509286"/>
                </a:lnTo>
                <a:lnTo>
                  <a:pt x="347240" y="0"/>
                </a:lnTo>
                <a:lnTo>
                  <a:pt x="0" y="0"/>
                </a:lnTo>
                <a:close/>
              </a:path>
            </a:pathLst>
          </a:custGeom>
          <a:solidFill>
            <a:srgbClr val="1C9A98"/>
          </a:solidFill>
          <a:ln w="19050">
            <a:noFill/>
            <a:prstDash val="solid"/>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华康方圆体W7"/>
              <a:cs typeface="+mn-cs"/>
            </a:endParaRPr>
          </a:p>
        </p:txBody>
      </p:sp>
      <p:sp>
        <p:nvSpPr>
          <p:cNvPr id="1039" name="任意多边形: 形状 1038"/>
          <p:cNvSpPr/>
          <p:nvPr userDrawn="1"/>
        </p:nvSpPr>
        <p:spPr>
          <a:xfrm>
            <a:off x="7565811" y="6388607"/>
            <a:ext cx="372578" cy="469393"/>
          </a:xfrm>
          <a:custGeom>
            <a:avLst/>
            <a:gdLst>
              <a:gd name="connsiteX0" fmla="*/ 11574 w 335665"/>
              <a:gd name="connsiteY0" fmla="*/ 23149 h 671332"/>
              <a:gd name="connsiteX1" fmla="*/ 0 w 335665"/>
              <a:gd name="connsiteY1" fmla="*/ 671332 h 671332"/>
              <a:gd name="connsiteX2" fmla="*/ 324091 w 335665"/>
              <a:gd name="connsiteY2" fmla="*/ 532435 h 671332"/>
              <a:gd name="connsiteX3" fmla="*/ 335665 w 335665"/>
              <a:gd name="connsiteY3" fmla="*/ 0 h 671332"/>
              <a:gd name="connsiteX4" fmla="*/ 11574 w 335665"/>
              <a:gd name="connsiteY4" fmla="*/ 23149 h 67133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5665" h="671332">
                <a:moveTo>
                  <a:pt x="11574" y="23149"/>
                </a:moveTo>
                <a:lnTo>
                  <a:pt x="0" y="671332"/>
                </a:lnTo>
                <a:lnTo>
                  <a:pt x="324091" y="532435"/>
                </a:lnTo>
                <a:lnTo>
                  <a:pt x="335665" y="0"/>
                </a:lnTo>
                <a:lnTo>
                  <a:pt x="11574" y="23149"/>
                </a:lnTo>
                <a:close/>
              </a:path>
            </a:pathLst>
          </a:custGeom>
          <a:solidFill>
            <a:srgbClr val="1C9A98"/>
          </a:solidFill>
          <a:ln w="19050">
            <a:noFill/>
            <a:prstDash val="solid"/>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华康方圆体W7"/>
              <a:cs typeface="+mn-cs"/>
            </a:endParaRPr>
          </a:p>
        </p:txBody>
      </p:sp>
      <p:sp>
        <p:nvSpPr>
          <p:cNvPr id="1040" name="任意多边形: 形状 1039"/>
          <p:cNvSpPr/>
          <p:nvPr userDrawn="1"/>
        </p:nvSpPr>
        <p:spPr>
          <a:xfrm>
            <a:off x="9043278" y="6277154"/>
            <a:ext cx="462512" cy="594414"/>
          </a:xfrm>
          <a:custGeom>
            <a:avLst/>
            <a:gdLst>
              <a:gd name="connsiteX0" fmla="*/ 0 w 416689"/>
              <a:gd name="connsiteY0" fmla="*/ 81023 h 706056"/>
              <a:gd name="connsiteX1" fmla="*/ 150471 w 416689"/>
              <a:gd name="connsiteY1" fmla="*/ 706056 h 706056"/>
              <a:gd name="connsiteX2" fmla="*/ 416689 w 416689"/>
              <a:gd name="connsiteY2" fmla="*/ 567159 h 706056"/>
              <a:gd name="connsiteX3" fmla="*/ 335666 w 416689"/>
              <a:gd name="connsiteY3" fmla="*/ 0 h 706056"/>
              <a:gd name="connsiteX4" fmla="*/ 0 w 416689"/>
              <a:gd name="connsiteY4" fmla="*/ 81023 h 70605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6689" h="706056">
                <a:moveTo>
                  <a:pt x="0" y="81023"/>
                </a:moveTo>
                <a:lnTo>
                  <a:pt x="150471" y="706056"/>
                </a:lnTo>
                <a:lnTo>
                  <a:pt x="416689" y="567159"/>
                </a:lnTo>
                <a:lnTo>
                  <a:pt x="335666" y="0"/>
                </a:lnTo>
                <a:lnTo>
                  <a:pt x="0" y="81023"/>
                </a:lnTo>
                <a:close/>
              </a:path>
            </a:pathLst>
          </a:custGeom>
          <a:solidFill>
            <a:srgbClr val="1C9A98"/>
          </a:solidFill>
          <a:ln w="19050">
            <a:noFill/>
            <a:prstDash val="solid"/>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华康方圆体W7"/>
              <a:cs typeface="+mn-cs"/>
            </a:endParaRPr>
          </a:p>
        </p:txBody>
      </p:sp>
      <p:sp>
        <p:nvSpPr>
          <p:cNvPr id="1041" name="任意多边形: 形状 1040"/>
          <p:cNvSpPr/>
          <p:nvPr userDrawn="1"/>
        </p:nvSpPr>
        <p:spPr>
          <a:xfrm>
            <a:off x="10546440" y="6363840"/>
            <a:ext cx="278233" cy="468128"/>
          </a:xfrm>
          <a:custGeom>
            <a:avLst/>
            <a:gdLst>
              <a:gd name="connsiteX0" fmla="*/ 243069 w 243069"/>
              <a:gd name="connsiteY0" fmla="*/ 11574 h 509286"/>
              <a:gd name="connsiteX1" fmla="*/ 243069 w 243069"/>
              <a:gd name="connsiteY1" fmla="*/ 509286 h 509286"/>
              <a:gd name="connsiteX2" fmla="*/ 0 w 243069"/>
              <a:gd name="connsiteY2" fmla="*/ 486136 h 509286"/>
              <a:gd name="connsiteX3" fmla="*/ 0 w 243069"/>
              <a:gd name="connsiteY3" fmla="*/ 0 h 509286"/>
              <a:gd name="connsiteX4" fmla="*/ 243069 w 243069"/>
              <a:gd name="connsiteY4" fmla="*/ 11574 h 5092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3069" h="509286">
                <a:moveTo>
                  <a:pt x="243069" y="11574"/>
                </a:moveTo>
                <a:lnTo>
                  <a:pt x="243069" y="509286"/>
                </a:lnTo>
                <a:lnTo>
                  <a:pt x="0" y="486136"/>
                </a:lnTo>
                <a:lnTo>
                  <a:pt x="0" y="0"/>
                </a:lnTo>
                <a:lnTo>
                  <a:pt x="243069" y="11574"/>
                </a:lnTo>
                <a:close/>
              </a:path>
            </a:pathLst>
          </a:custGeom>
          <a:solidFill>
            <a:srgbClr val="1C9A98"/>
          </a:solidFill>
          <a:ln w="19050">
            <a:noFill/>
            <a:prstDash val="solid"/>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华康方圆体W7"/>
              <a:cs typeface="+mn-cs"/>
            </a:endParaRPr>
          </a:p>
        </p:txBody>
      </p:sp>
      <p:sp>
        <p:nvSpPr>
          <p:cNvPr id="1042" name="任意多边形: 形状 1041"/>
          <p:cNvSpPr/>
          <p:nvPr userDrawn="1"/>
        </p:nvSpPr>
        <p:spPr>
          <a:xfrm>
            <a:off x="9878369" y="6301921"/>
            <a:ext cx="218408" cy="582029"/>
          </a:xfrm>
          <a:custGeom>
            <a:avLst/>
            <a:gdLst>
              <a:gd name="connsiteX0" fmla="*/ 11574 w 196769"/>
              <a:gd name="connsiteY0" fmla="*/ 0 h 544010"/>
              <a:gd name="connsiteX1" fmla="*/ 0 w 196769"/>
              <a:gd name="connsiteY1" fmla="*/ 532436 h 544010"/>
              <a:gd name="connsiteX2" fmla="*/ 150471 w 196769"/>
              <a:gd name="connsiteY2" fmla="*/ 544010 h 544010"/>
              <a:gd name="connsiteX3" fmla="*/ 196769 w 196769"/>
              <a:gd name="connsiteY3" fmla="*/ 34724 h 544010"/>
              <a:gd name="connsiteX4" fmla="*/ 11574 w 196769"/>
              <a:gd name="connsiteY4" fmla="*/ 0 h 5440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6769" h="544010">
                <a:moveTo>
                  <a:pt x="11574" y="0"/>
                </a:moveTo>
                <a:lnTo>
                  <a:pt x="0" y="532436"/>
                </a:lnTo>
                <a:lnTo>
                  <a:pt x="150471" y="544010"/>
                </a:lnTo>
                <a:lnTo>
                  <a:pt x="196769" y="34724"/>
                </a:lnTo>
                <a:lnTo>
                  <a:pt x="11574" y="0"/>
                </a:lnTo>
                <a:close/>
              </a:path>
            </a:pathLst>
          </a:custGeom>
          <a:solidFill>
            <a:srgbClr val="1C9A98"/>
          </a:solidFill>
          <a:ln w="19050">
            <a:noFill/>
            <a:prstDash val="solid"/>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华康方圆体W7"/>
              <a:cs typeface="+mn-cs"/>
            </a:endParaRPr>
          </a:p>
        </p:txBody>
      </p:sp>
      <p:sp>
        <p:nvSpPr>
          <p:cNvPr id="1043" name="任意多边形: 形状 1042"/>
          <p:cNvSpPr/>
          <p:nvPr userDrawn="1"/>
        </p:nvSpPr>
        <p:spPr>
          <a:xfrm>
            <a:off x="8323816" y="6326689"/>
            <a:ext cx="449664" cy="505279"/>
          </a:xfrm>
          <a:custGeom>
            <a:avLst/>
            <a:gdLst>
              <a:gd name="connsiteX0" fmla="*/ 0 w 405114"/>
              <a:gd name="connsiteY0" fmla="*/ 69448 h 532435"/>
              <a:gd name="connsiteX1" fmla="*/ 69448 w 405114"/>
              <a:gd name="connsiteY1" fmla="*/ 520860 h 532435"/>
              <a:gd name="connsiteX2" fmla="*/ 405114 w 405114"/>
              <a:gd name="connsiteY2" fmla="*/ 532435 h 532435"/>
              <a:gd name="connsiteX3" fmla="*/ 196770 w 405114"/>
              <a:gd name="connsiteY3" fmla="*/ 0 h 532435"/>
              <a:gd name="connsiteX4" fmla="*/ 0 w 405114"/>
              <a:gd name="connsiteY4" fmla="*/ 69448 h 5324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5114" h="532435">
                <a:moveTo>
                  <a:pt x="0" y="69448"/>
                </a:moveTo>
                <a:lnTo>
                  <a:pt x="69448" y="520860"/>
                </a:lnTo>
                <a:lnTo>
                  <a:pt x="405114" y="532435"/>
                </a:lnTo>
                <a:lnTo>
                  <a:pt x="196770" y="0"/>
                </a:lnTo>
                <a:lnTo>
                  <a:pt x="0" y="69448"/>
                </a:lnTo>
                <a:close/>
              </a:path>
            </a:pathLst>
          </a:custGeom>
          <a:solidFill>
            <a:srgbClr val="1C9A98"/>
          </a:solidFill>
          <a:ln w="19050">
            <a:noFill/>
            <a:prstDash val="solid"/>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华康方圆体W7"/>
              <a:cs typeface="+mn-cs"/>
            </a:endParaRPr>
          </a:p>
        </p:txBody>
      </p:sp>
      <p:sp>
        <p:nvSpPr>
          <p:cNvPr id="1044" name="任意多边形: 形状 1043"/>
          <p:cNvSpPr/>
          <p:nvPr userDrawn="1"/>
        </p:nvSpPr>
        <p:spPr>
          <a:xfrm>
            <a:off x="3004934" y="6240004"/>
            <a:ext cx="231255" cy="495344"/>
          </a:xfrm>
          <a:custGeom>
            <a:avLst/>
            <a:gdLst>
              <a:gd name="connsiteX0" fmla="*/ 0 w 208344"/>
              <a:gd name="connsiteY0" fmla="*/ 46299 h 462987"/>
              <a:gd name="connsiteX1" fmla="*/ 11575 w 208344"/>
              <a:gd name="connsiteY1" fmla="*/ 462987 h 462987"/>
              <a:gd name="connsiteX2" fmla="*/ 208344 w 208344"/>
              <a:gd name="connsiteY2" fmla="*/ 462987 h 462987"/>
              <a:gd name="connsiteX3" fmla="*/ 138896 w 208344"/>
              <a:gd name="connsiteY3" fmla="*/ 0 h 462987"/>
              <a:gd name="connsiteX4" fmla="*/ 34724 w 208344"/>
              <a:gd name="connsiteY4" fmla="*/ 104172 h 462987"/>
              <a:gd name="connsiteX5" fmla="*/ 0 w 208344"/>
              <a:gd name="connsiteY5" fmla="*/ 46299 h 4629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344" h="462987">
                <a:moveTo>
                  <a:pt x="0" y="46299"/>
                </a:moveTo>
                <a:lnTo>
                  <a:pt x="11575" y="462987"/>
                </a:lnTo>
                <a:lnTo>
                  <a:pt x="208344" y="462987"/>
                </a:lnTo>
                <a:lnTo>
                  <a:pt x="138896" y="0"/>
                </a:lnTo>
                <a:lnTo>
                  <a:pt x="34724" y="104172"/>
                </a:lnTo>
                <a:lnTo>
                  <a:pt x="0" y="46299"/>
                </a:lnTo>
                <a:close/>
              </a:path>
            </a:pathLst>
          </a:custGeom>
          <a:solidFill>
            <a:srgbClr val="1C9A98"/>
          </a:solidFill>
          <a:ln w="19050">
            <a:noFill/>
            <a:prstDash val="solid"/>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华康方圆体W7"/>
              <a:cs typeface="+mn-cs"/>
            </a:endParaRPr>
          </a:p>
        </p:txBody>
      </p:sp>
      <p:sp>
        <p:nvSpPr>
          <p:cNvPr id="1045" name="任意多边形: 形状 1044"/>
          <p:cNvSpPr/>
          <p:nvPr userDrawn="1"/>
        </p:nvSpPr>
        <p:spPr>
          <a:xfrm>
            <a:off x="3673005" y="6140934"/>
            <a:ext cx="244103" cy="656332"/>
          </a:xfrm>
          <a:custGeom>
            <a:avLst/>
            <a:gdLst>
              <a:gd name="connsiteX0" fmla="*/ 104173 w 219919"/>
              <a:gd name="connsiteY0" fmla="*/ 0 h 613459"/>
              <a:gd name="connsiteX1" fmla="*/ 0 w 219919"/>
              <a:gd name="connsiteY1" fmla="*/ 567160 h 613459"/>
              <a:gd name="connsiteX2" fmla="*/ 150471 w 219919"/>
              <a:gd name="connsiteY2" fmla="*/ 613459 h 613459"/>
              <a:gd name="connsiteX3" fmla="*/ 219919 w 219919"/>
              <a:gd name="connsiteY3" fmla="*/ 208345 h 613459"/>
              <a:gd name="connsiteX4" fmla="*/ 104173 w 219919"/>
              <a:gd name="connsiteY4" fmla="*/ 0 h 6134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9919" h="613459">
                <a:moveTo>
                  <a:pt x="104173" y="0"/>
                </a:moveTo>
                <a:lnTo>
                  <a:pt x="0" y="567160"/>
                </a:lnTo>
                <a:lnTo>
                  <a:pt x="150471" y="613459"/>
                </a:lnTo>
                <a:lnTo>
                  <a:pt x="219919" y="208345"/>
                </a:lnTo>
                <a:lnTo>
                  <a:pt x="104173" y="0"/>
                </a:lnTo>
                <a:close/>
              </a:path>
            </a:pathLst>
          </a:custGeom>
          <a:solidFill>
            <a:srgbClr val="1C9A98"/>
          </a:solidFill>
          <a:ln w="19050">
            <a:noFill/>
            <a:prstDash val="solid"/>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华康方圆体W7"/>
              <a:cs typeface="+mn-cs"/>
            </a:endParaRPr>
          </a:p>
        </p:txBody>
      </p:sp>
      <p:sp>
        <p:nvSpPr>
          <p:cNvPr id="1046" name="任意多边形: 形状 1045"/>
          <p:cNvSpPr/>
          <p:nvPr userDrawn="1"/>
        </p:nvSpPr>
        <p:spPr>
          <a:xfrm>
            <a:off x="4508096" y="6301921"/>
            <a:ext cx="256951" cy="544878"/>
          </a:xfrm>
          <a:custGeom>
            <a:avLst/>
            <a:gdLst>
              <a:gd name="connsiteX0" fmla="*/ 0 w 231494"/>
              <a:gd name="connsiteY0" fmla="*/ 0 h 509286"/>
              <a:gd name="connsiteX1" fmla="*/ 0 w 231494"/>
              <a:gd name="connsiteY1" fmla="*/ 497712 h 509286"/>
              <a:gd name="connsiteX2" fmla="*/ 231494 w 231494"/>
              <a:gd name="connsiteY2" fmla="*/ 509286 h 509286"/>
              <a:gd name="connsiteX3" fmla="*/ 138896 w 231494"/>
              <a:gd name="connsiteY3" fmla="*/ 0 h 509286"/>
              <a:gd name="connsiteX4" fmla="*/ 0 w 231494"/>
              <a:gd name="connsiteY4" fmla="*/ 0 h 5092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494" h="509286">
                <a:moveTo>
                  <a:pt x="0" y="0"/>
                </a:moveTo>
                <a:lnTo>
                  <a:pt x="0" y="497712"/>
                </a:lnTo>
                <a:lnTo>
                  <a:pt x="231494" y="509286"/>
                </a:lnTo>
                <a:lnTo>
                  <a:pt x="138896" y="0"/>
                </a:lnTo>
                <a:lnTo>
                  <a:pt x="0" y="0"/>
                </a:lnTo>
                <a:close/>
              </a:path>
            </a:pathLst>
          </a:custGeom>
          <a:solidFill>
            <a:srgbClr val="1C9A98"/>
          </a:solidFill>
          <a:ln w="19050">
            <a:noFill/>
            <a:prstDash val="solid"/>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华康方圆体W7"/>
              <a:cs typeface="+mn-cs"/>
            </a:endParaRPr>
          </a:p>
        </p:txBody>
      </p:sp>
      <p:sp>
        <p:nvSpPr>
          <p:cNvPr id="1047" name="任意多边形: 形状 1046"/>
          <p:cNvSpPr/>
          <p:nvPr userDrawn="1"/>
        </p:nvSpPr>
        <p:spPr>
          <a:xfrm>
            <a:off x="5266101" y="6376223"/>
            <a:ext cx="539597" cy="495345"/>
          </a:xfrm>
          <a:custGeom>
            <a:avLst/>
            <a:gdLst>
              <a:gd name="connsiteX0" fmla="*/ 0 w 486137"/>
              <a:gd name="connsiteY0" fmla="*/ 0 h 462988"/>
              <a:gd name="connsiteX1" fmla="*/ 23150 w 486137"/>
              <a:gd name="connsiteY1" fmla="*/ 462988 h 462988"/>
              <a:gd name="connsiteX2" fmla="*/ 486137 w 486137"/>
              <a:gd name="connsiteY2" fmla="*/ 405114 h 462988"/>
              <a:gd name="connsiteX3" fmla="*/ 358815 w 486137"/>
              <a:gd name="connsiteY3" fmla="*/ 23150 h 462988"/>
              <a:gd name="connsiteX4" fmla="*/ 0 w 486137"/>
              <a:gd name="connsiteY4" fmla="*/ 0 h 4629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86137" h="462988">
                <a:moveTo>
                  <a:pt x="0" y="0"/>
                </a:moveTo>
                <a:lnTo>
                  <a:pt x="23150" y="462988"/>
                </a:lnTo>
                <a:lnTo>
                  <a:pt x="486137" y="405114"/>
                </a:lnTo>
                <a:lnTo>
                  <a:pt x="358815" y="23150"/>
                </a:lnTo>
                <a:lnTo>
                  <a:pt x="0" y="0"/>
                </a:lnTo>
                <a:close/>
              </a:path>
            </a:pathLst>
          </a:custGeom>
          <a:solidFill>
            <a:srgbClr val="1C9A98"/>
          </a:solidFill>
          <a:ln w="19050">
            <a:noFill/>
            <a:prstDash val="solid"/>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华康方圆体W7"/>
              <a:cs typeface="+mn-cs"/>
            </a:endParaRPr>
          </a:p>
        </p:txBody>
      </p:sp>
      <p:sp>
        <p:nvSpPr>
          <p:cNvPr id="1048" name="任意多边形: 形状 1047"/>
          <p:cNvSpPr/>
          <p:nvPr userDrawn="1"/>
        </p:nvSpPr>
        <p:spPr>
          <a:xfrm>
            <a:off x="6370989" y="6351457"/>
            <a:ext cx="475359" cy="506544"/>
          </a:xfrm>
          <a:custGeom>
            <a:avLst/>
            <a:gdLst>
              <a:gd name="connsiteX0" fmla="*/ 0 w 428263"/>
              <a:gd name="connsiteY0" fmla="*/ 0 h 544010"/>
              <a:gd name="connsiteX1" fmla="*/ 81023 w 428263"/>
              <a:gd name="connsiteY1" fmla="*/ 544010 h 544010"/>
              <a:gd name="connsiteX2" fmla="*/ 428263 w 428263"/>
              <a:gd name="connsiteY2" fmla="*/ 497711 h 544010"/>
              <a:gd name="connsiteX3" fmla="*/ 416689 w 428263"/>
              <a:gd name="connsiteY3" fmla="*/ 34724 h 544010"/>
              <a:gd name="connsiteX4" fmla="*/ 92597 w 428263"/>
              <a:gd name="connsiteY4" fmla="*/ 23149 h 544010"/>
              <a:gd name="connsiteX5" fmla="*/ 0 w 428263"/>
              <a:gd name="connsiteY5" fmla="*/ 0 h 5440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28263" h="544010">
                <a:moveTo>
                  <a:pt x="0" y="0"/>
                </a:moveTo>
                <a:lnTo>
                  <a:pt x="81023" y="544010"/>
                </a:lnTo>
                <a:lnTo>
                  <a:pt x="428263" y="497711"/>
                </a:lnTo>
                <a:lnTo>
                  <a:pt x="416689" y="34724"/>
                </a:lnTo>
                <a:lnTo>
                  <a:pt x="92597" y="23149"/>
                </a:lnTo>
                <a:lnTo>
                  <a:pt x="0" y="0"/>
                </a:lnTo>
                <a:close/>
              </a:path>
            </a:pathLst>
          </a:custGeom>
          <a:solidFill>
            <a:srgbClr val="1C9A98"/>
          </a:solidFill>
          <a:ln w="19050">
            <a:noFill/>
            <a:prstDash val="solid"/>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华康方圆体W7"/>
              <a:cs typeface="+mn-cs"/>
            </a:endParaRPr>
          </a:p>
        </p:txBody>
      </p:sp>
      <p:sp>
        <p:nvSpPr>
          <p:cNvPr id="9" name="任意多边形: 形状 8"/>
          <p:cNvSpPr/>
          <p:nvPr userDrawn="1"/>
        </p:nvSpPr>
        <p:spPr>
          <a:xfrm>
            <a:off x="371923" y="181485"/>
            <a:ext cx="11576894" cy="6437138"/>
          </a:xfrm>
          <a:custGeom>
            <a:avLst/>
            <a:gdLst>
              <a:gd name="connsiteX0" fmla="*/ 36774 w 10606444"/>
              <a:gd name="connsiteY0" fmla="*/ 906177 h 6795989"/>
              <a:gd name="connsiteX1" fmla="*/ 916 w 10606444"/>
              <a:gd name="connsiteY1" fmla="*/ 1919189 h 6795989"/>
              <a:gd name="connsiteX2" fmla="*/ 63669 w 10606444"/>
              <a:gd name="connsiteY2" fmla="*/ 2869448 h 6795989"/>
              <a:gd name="connsiteX3" fmla="*/ 81598 w 10606444"/>
              <a:gd name="connsiteY3" fmla="*/ 3541801 h 6795989"/>
              <a:gd name="connsiteX4" fmla="*/ 54704 w 10606444"/>
              <a:gd name="connsiteY4" fmla="*/ 5289919 h 6795989"/>
              <a:gd name="connsiteX5" fmla="*/ 45739 w 10606444"/>
              <a:gd name="connsiteY5" fmla="*/ 6383613 h 6795989"/>
              <a:gd name="connsiteX6" fmla="*/ 467080 w 10606444"/>
              <a:gd name="connsiteY6" fmla="*/ 6697377 h 6795989"/>
              <a:gd name="connsiteX7" fmla="*/ 1489057 w 10606444"/>
              <a:gd name="connsiteY7" fmla="*/ 6643589 h 6795989"/>
              <a:gd name="connsiteX8" fmla="*/ 2815833 w 10606444"/>
              <a:gd name="connsiteY8" fmla="*/ 6580836 h 6795989"/>
              <a:gd name="connsiteX9" fmla="*/ 4850821 w 10606444"/>
              <a:gd name="connsiteY9" fmla="*/ 6795989 h 6795989"/>
              <a:gd name="connsiteX10" fmla="*/ 7091998 w 10606444"/>
              <a:gd name="connsiteY10" fmla="*/ 6715307 h 6795989"/>
              <a:gd name="connsiteX11" fmla="*/ 8418774 w 10606444"/>
              <a:gd name="connsiteY11" fmla="*/ 6688413 h 6795989"/>
              <a:gd name="connsiteX12" fmla="*/ 9862092 w 10606444"/>
              <a:gd name="connsiteY12" fmla="*/ 6661519 h 6795989"/>
              <a:gd name="connsiteX13" fmla="*/ 10408939 w 10606444"/>
              <a:gd name="connsiteY13" fmla="*/ 6607730 h 6795989"/>
              <a:gd name="connsiteX14" fmla="*/ 10606163 w 10606444"/>
              <a:gd name="connsiteY14" fmla="*/ 6114672 h 6795989"/>
              <a:gd name="connsiteX15" fmla="*/ 10453763 w 10606444"/>
              <a:gd name="connsiteY15" fmla="*/ 4698248 h 6795989"/>
              <a:gd name="connsiteX16" fmla="*/ 10507551 w 10606444"/>
              <a:gd name="connsiteY16" fmla="*/ 2977024 h 6795989"/>
              <a:gd name="connsiteX17" fmla="*/ 10588233 w 10606444"/>
              <a:gd name="connsiteY17" fmla="*/ 1076507 h 6795989"/>
              <a:gd name="connsiteX18" fmla="*/ 10525480 w 10606444"/>
              <a:gd name="connsiteY18" fmla="*/ 305542 h 6795989"/>
              <a:gd name="connsiteX19" fmla="*/ 10104139 w 10606444"/>
              <a:gd name="connsiteY19" fmla="*/ 108319 h 6795989"/>
              <a:gd name="connsiteX20" fmla="*/ 9566257 w 10606444"/>
              <a:gd name="connsiteY20" fmla="*/ 144177 h 6795989"/>
              <a:gd name="connsiteX21" fmla="*/ 8347057 w 10606444"/>
              <a:gd name="connsiteY21" fmla="*/ 144177 h 6795989"/>
              <a:gd name="connsiteX22" fmla="*/ 6374821 w 10606444"/>
              <a:gd name="connsiteY22" fmla="*/ 90389 h 6795989"/>
              <a:gd name="connsiteX23" fmla="*/ 5191480 w 10606444"/>
              <a:gd name="connsiteY23" fmla="*/ 742 h 6795989"/>
              <a:gd name="connsiteX24" fmla="*/ 3730233 w 10606444"/>
              <a:gd name="connsiteY24" fmla="*/ 144177 h 6795989"/>
              <a:gd name="connsiteX25" fmla="*/ 1282869 w 10606444"/>
              <a:gd name="connsiteY25" fmla="*/ 135213 h 6795989"/>
              <a:gd name="connsiteX26" fmla="*/ 592586 w 10606444"/>
              <a:gd name="connsiteY26" fmla="*/ 144177 h 6795989"/>
              <a:gd name="connsiteX27" fmla="*/ 171245 w 10606444"/>
              <a:gd name="connsiteY27" fmla="*/ 413119 h 6795989"/>
              <a:gd name="connsiteX28" fmla="*/ 36774 w 10606444"/>
              <a:gd name="connsiteY28" fmla="*/ 906177 h 6795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0606444" h="6795989">
                <a:moveTo>
                  <a:pt x="36774" y="906177"/>
                </a:moveTo>
                <a:cubicBezTo>
                  <a:pt x="8386" y="1157189"/>
                  <a:pt x="-3566" y="1591977"/>
                  <a:pt x="916" y="1919189"/>
                </a:cubicBezTo>
                <a:cubicBezTo>
                  <a:pt x="5398" y="2246401"/>
                  <a:pt x="50222" y="2599013"/>
                  <a:pt x="63669" y="2869448"/>
                </a:cubicBezTo>
                <a:cubicBezTo>
                  <a:pt x="77116" y="3139883"/>
                  <a:pt x="83092" y="3138389"/>
                  <a:pt x="81598" y="3541801"/>
                </a:cubicBezTo>
                <a:cubicBezTo>
                  <a:pt x="80104" y="3945213"/>
                  <a:pt x="60681" y="4816284"/>
                  <a:pt x="54704" y="5289919"/>
                </a:cubicBezTo>
                <a:cubicBezTo>
                  <a:pt x="48728" y="5763554"/>
                  <a:pt x="-22990" y="6149037"/>
                  <a:pt x="45739" y="6383613"/>
                </a:cubicBezTo>
                <a:cubicBezTo>
                  <a:pt x="114468" y="6618189"/>
                  <a:pt x="226527" y="6654048"/>
                  <a:pt x="467080" y="6697377"/>
                </a:cubicBezTo>
                <a:cubicBezTo>
                  <a:pt x="707633" y="6740706"/>
                  <a:pt x="1489057" y="6643589"/>
                  <a:pt x="1489057" y="6643589"/>
                </a:cubicBezTo>
                <a:cubicBezTo>
                  <a:pt x="1880516" y="6624166"/>
                  <a:pt x="2255539" y="6555436"/>
                  <a:pt x="2815833" y="6580836"/>
                </a:cubicBezTo>
                <a:cubicBezTo>
                  <a:pt x="3376127" y="6606236"/>
                  <a:pt x="4138127" y="6773577"/>
                  <a:pt x="4850821" y="6795989"/>
                </a:cubicBezTo>
                <a:lnTo>
                  <a:pt x="7091998" y="6715307"/>
                </a:lnTo>
                <a:lnTo>
                  <a:pt x="8418774" y="6688413"/>
                </a:lnTo>
                <a:lnTo>
                  <a:pt x="9862092" y="6661519"/>
                </a:lnTo>
                <a:cubicBezTo>
                  <a:pt x="10193786" y="6648072"/>
                  <a:pt x="10284927" y="6698871"/>
                  <a:pt x="10408939" y="6607730"/>
                </a:cubicBezTo>
                <a:cubicBezTo>
                  <a:pt x="10532951" y="6516589"/>
                  <a:pt x="10598692" y="6432919"/>
                  <a:pt x="10606163" y="6114672"/>
                </a:cubicBezTo>
                <a:cubicBezTo>
                  <a:pt x="10613634" y="5796425"/>
                  <a:pt x="10470198" y="5221189"/>
                  <a:pt x="10453763" y="4698248"/>
                </a:cubicBezTo>
                <a:cubicBezTo>
                  <a:pt x="10437328" y="4175307"/>
                  <a:pt x="10485139" y="3580648"/>
                  <a:pt x="10507551" y="2977024"/>
                </a:cubicBezTo>
                <a:cubicBezTo>
                  <a:pt x="10529963" y="2373401"/>
                  <a:pt x="10585245" y="1521754"/>
                  <a:pt x="10588233" y="1076507"/>
                </a:cubicBezTo>
                <a:cubicBezTo>
                  <a:pt x="10591221" y="631260"/>
                  <a:pt x="10606162" y="466907"/>
                  <a:pt x="10525480" y="305542"/>
                </a:cubicBezTo>
                <a:cubicBezTo>
                  <a:pt x="10444798" y="144177"/>
                  <a:pt x="10264009" y="135213"/>
                  <a:pt x="10104139" y="108319"/>
                </a:cubicBezTo>
                <a:cubicBezTo>
                  <a:pt x="9944269" y="81425"/>
                  <a:pt x="9859104" y="138201"/>
                  <a:pt x="9566257" y="144177"/>
                </a:cubicBezTo>
                <a:cubicBezTo>
                  <a:pt x="9273410" y="150153"/>
                  <a:pt x="8878963" y="153142"/>
                  <a:pt x="8347057" y="144177"/>
                </a:cubicBezTo>
                <a:cubicBezTo>
                  <a:pt x="7815151" y="135212"/>
                  <a:pt x="6900750" y="114295"/>
                  <a:pt x="6374821" y="90389"/>
                </a:cubicBezTo>
                <a:cubicBezTo>
                  <a:pt x="5848892" y="66483"/>
                  <a:pt x="5632245" y="-8223"/>
                  <a:pt x="5191480" y="742"/>
                </a:cubicBezTo>
                <a:cubicBezTo>
                  <a:pt x="4750715" y="9707"/>
                  <a:pt x="4381668" y="121765"/>
                  <a:pt x="3730233" y="144177"/>
                </a:cubicBezTo>
                <a:cubicBezTo>
                  <a:pt x="3078798" y="166589"/>
                  <a:pt x="1805810" y="135213"/>
                  <a:pt x="1282869" y="135213"/>
                </a:cubicBezTo>
                <a:cubicBezTo>
                  <a:pt x="759928" y="135213"/>
                  <a:pt x="777857" y="97859"/>
                  <a:pt x="592586" y="144177"/>
                </a:cubicBezTo>
                <a:cubicBezTo>
                  <a:pt x="407315" y="190495"/>
                  <a:pt x="263880" y="283131"/>
                  <a:pt x="171245" y="413119"/>
                </a:cubicBezTo>
                <a:cubicBezTo>
                  <a:pt x="78610" y="543107"/>
                  <a:pt x="65162" y="655165"/>
                  <a:pt x="36774" y="906177"/>
                </a:cubicBezTo>
                <a:close/>
              </a:path>
            </a:pathLst>
          </a:custGeom>
          <a:solidFill>
            <a:schemeClr val="bg1"/>
          </a:solidFill>
          <a:ln w="19050">
            <a:noFill/>
            <a:prstDash val="sysDot"/>
            <a:round/>
          </a:ln>
          <a:effectLst>
            <a:outerShdw blurRad="1143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latin typeface="华康方圆体W7"/>
              <a:cs typeface="+mn-cs"/>
            </a:endParaRPr>
          </a:p>
        </p:txBody>
      </p:sp>
      <p:sp>
        <p:nvSpPr>
          <p:cNvPr id="59" name="任意多边形: 形状 58"/>
          <p:cNvSpPr/>
          <p:nvPr userDrawn="1"/>
        </p:nvSpPr>
        <p:spPr>
          <a:xfrm>
            <a:off x="-22673" y="-4899"/>
            <a:ext cx="12231934" cy="6891211"/>
          </a:xfrm>
          <a:custGeom>
            <a:avLst/>
            <a:gdLst>
              <a:gd name="connsiteX0" fmla="*/ 6027841 w 12231934"/>
              <a:gd name="connsiteY0" fmla="*/ 46537 h 6891211"/>
              <a:gd name="connsiteX1" fmla="*/ 4382796 w 12231934"/>
              <a:gd name="connsiteY1" fmla="*/ 189972 h 6891211"/>
              <a:gd name="connsiteX2" fmla="*/ 1627600 w 12231934"/>
              <a:gd name="connsiteY2" fmla="*/ 181008 h 6891211"/>
              <a:gd name="connsiteX3" fmla="*/ 850492 w 12231934"/>
              <a:gd name="connsiteY3" fmla="*/ 189972 h 6891211"/>
              <a:gd name="connsiteX4" fmla="*/ 376155 w 12231934"/>
              <a:gd name="connsiteY4" fmla="*/ 458914 h 6891211"/>
              <a:gd name="connsiteX5" fmla="*/ 224770 w 12231934"/>
              <a:gd name="connsiteY5" fmla="*/ 951972 h 6891211"/>
              <a:gd name="connsiteX6" fmla="*/ 184401 w 12231934"/>
              <a:gd name="connsiteY6" fmla="*/ 1964984 h 6891211"/>
              <a:gd name="connsiteX7" fmla="*/ 255048 w 12231934"/>
              <a:gd name="connsiteY7" fmla="*/ 2915243 h 6891211"/>
              <a:gd name="connsiteX8" fmla="*/ 275232 w 12231934"/>
              <a:gd name="connsiteY8" fmla="*/ 3587596 h 6891211"/>
              <a:gd name="connsiteX9" fmla="*/ 244955 w 12231934"/>
              <a:gd name="connsiteY9" fmla="*/ 5335714 h 6891211"/>
              <a:gd name="connsiteX10" fmla="*/ 234862 w 12231934"/>
              <a:gd name="connsiteY10" fmla="*/ 6429408 h 6891211"/>
              <a:gd name="connsiteX11" fmla="*/ 709200 w 12231934"/>
              <a:gd name="connsiteY11" fmla="*/ 6743172 h 6891211"/>
              <a:gd name="connsiteX12" fmla="*/ 1859723 w 12231934"/>
              <a:gd name="connsiteY12" fmla="*/ 6689384 h 6891211"/>
              <a:gd name="connsiteX13" fmla="*/ 3353382 w 12231934"/>
              <a:gd name="connsiteY13" fmla="*/ 6626631 h 6891211"/>
              <a:gd name="connsiteX14" fmla="*/ 5644333 w 12231934"/>
              <a:gd name="connsiteY14" fmla="*/ 6841784 h 6891211"/>
              <a:gd name="connsiteX15" fmla="*/ 8167407 w 12231934"/>
              <a:gd name="connsiteY15" fmla="*/ 6761102 h 6891211"/>
              <a:gd name="connsiteX16" fmla="*/ 9661067 w 12231934"/>
              <a:gd name="connsiteY16" fmla="*/ 6734208 h 6891211"/>
              <a:gd name="connsiteX17" fmla="*/ 11285927 w 12231934"/>
              <a:gd name="connsiteY17" fmla="*/ 6707314 h 6891211"/>
              <a:gd name="connsiteX18" fmla="*/ 11901557 w 12231934"/>
              <a:gd name="connsiteY18" fmla="*/ 6653525 h 6891211"/>
              <a:gd name="connsiteX19" fmla="*/ 12123588 w 12231934"/>
              <a:gd name="connsiteY19" fmla="*/ 6160467 h 6891211"/>
              <a:gd name="connsiteX20" fmla="*/ 11952019 w 12231934"/>
              <a:gd name="connsiteY20" fmla="*/ 4744043 h 6891211"/>
              <a:gd name="connsiteX21" fmla="*/ 12012572 w 12231934"/>
              <a:gd name="connsiteY21" fmla="*/ 3022819 h 6891211"/>
              <a:gd name="connsiteX22" fmla="*/ 12103402 w 12231934"/>
              <a:gd name="connsiteY22" fmla="*/ 1122302 h 6891211"/>
              <a:gd name="connsiteX23" fmla="*/ 12032756 w 12231934"/>
              <a:gd name="connsiteY23" fmla="*/ 351337 h 6891211"/>
              <a:gd name="connsiteX24" fmla="*/ 11558419 w 12231934"/>
              <a:gd name="connsiteY24" fmla="*/ 154114 h 6891211"/>
              <a:gd name="connsiteX25" fmla="*/ 10952881 w 12231934"/>
              <a:gd name="connsiteY25" fmla="*/ 189972 h 6891211"/>
              <a:gd name="connsiteX26" fmla="*/ 9580329 w 12231934"/>
              <a:gd name="connsiteY26" fmla="*/ 189972 h 6891211"/>
              <a:gd name="connsiteX27" fmla="*/ 7360023 w 12231934"/>
              <a:gd name="connsiteY27" fmla="*/ 136184 h 6891211"/>
              <a:gd name="connsiteX28" fmla="*/ 6027841 w 12231934"/>
              <a:gd name="connsiteY28" fmla="*/ 46537 h 6891211"/>
              <a:gd name="connsiteX29" fmla="*/ 0 w 12231934"/>
              <a:gd name="connsiteY29" fmla="*/ 0 h 6891211"/>
              <a:gd name="connsiteX30" fmla="*/ 12231934 w 12231934"/>
              <a:gd name="connsiteY30" fmla="*/ 0 h 6891211"/>
              <a:gd name="connsiteX31" fmla="*/ 12231934 w 12231934"/>
              <a:gd name="connsiteY31" fmla="*/ 6891211 h 6891211"/>
              <a:gd name="connsiteX32" fmla="*/ 0 w 12231934"/>
              <a:gd name="connsiteY32" fmla="*/ 6891211 h 68912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12231934" h="6891211">
                <a:moveTo>
                  <a:pt x="6027841" y="46537"/>
                </a:moveTo>
                <a:cubicBezTo>
                  <a:pt x="5531635" y="55502"/>
                  <a:pt x="5116169" y="167560"/>
                  <a:pt x="4382796" y="189972"/>
                </a:cubicBezTo>
                <a:cubicBezTo>
                  <a:pt x="3649423" y="212384"/>
                  <a:pt x="2216317" y="181008"/>
                  <a:pt x="1627600" y="181008"/>
                </a:cubicBezTo>
                <a:cubicBezTo>
                  <a:pt x="1038883" y="181008"/>
                  <a:pt x="1059067" y="143654"/>
                  <a:pt x="850492" y="189972"/>
                </a:cubicBezTo>
                <a:cubicBezTo>
                  <a:pt x="641918" y="236290"/>
                  <a:pt x="480441" y="328926"/>
                  <a:pt x="376155" y="458914"/>
                </a:cubicBezTo>
                <a:cubicBezTo>
                  <a:pt x="271868" y="588902"/>
                  <a:pt x="256728" y="700960"/>
                  <a:pt x="224770" y="951972"/>
                </a:cubicBezTo>
                <a:cubicBezTo>
                  <a:pt x="192811" y="1202984"/>
                  <a:pt x="179356" y="1637772"/>
                  <a:pt x="184401" y="1964984"/>
                </a:cubicBezTo>
                <a:cubicBezTo>
                  <a:pt x="189447" y="2292196"/>
                  <a:pt x="239909" y="2644808"/>
                  <a:pt x="255048" y="2915243"/>
                </a:cubicBezTo>
                <a:cubicBezTo>
                  <a:pt x="270186" y="3185678"/>
                  <a:pt x="276914" y="3184184"/>
                  <a:pt x="275232" y="3587596"/>
                </a:cubicBezTo>
                <a:cubicBezTo>
                  <a:pt x="273550" y="3991008"/>
                  <a:pt x="251684" y="4862079"/>
                  <a:pt x="244955" y="5335714"/>
                </a:cubicBezTo>
                <a:cubicBezTo>
                  <a:pt x="238227" y="5809349"/>
                  <a:pt x="157489" y="6194832"/>
                  <a:pt x="234862" y="6429408"/>
                </a:cubicBezTo>
                <a:cubicBezTo>
                  <a:pt x="312236" y="6663984"/>
                  <a:pt x="438390" y="6699843"/>
                  <a:pt x="709200" y="6743172"/>
                </a:cubicBezTo>
                <a:cubicBezTo>
                  <a:pt x="980010" y="6786501"/>
                  <a:pt x="1859723" y="6689384"/>
                  <a:pt x="1859723" y="6689384"/>
                </a:cubicBezTo>
                <a:cubicBezTo>
                  <a:pt x="2300420" y="6669961"/>
                  <a:pt x="2722614" y="6601231"/>
                  <a:pt x="3353382" y="6626631"/>
                </a:cubicBezTo>
                <a:cubicBezTo>
                  <a:pt x="3984150" y="6652031"/>
                  <a:pt x="4841995" y="6819372"/>
                  <a:pt x="5644333" y="6841784"/>
                </a:cubicBezTo>
                <a:lnTo>
                  <a:pt x="8167407" y="6761102"/>
                </a:lnTo>
                <a:lnTo>
                  <a:pt x="9661067" y="6734208"/>
                </a:lnTo>
                <a:lnTo>
                  <a:pt x="11285927" y="6707314"/>
                </a:lnTo>
                <a:cubicBezTo>
                  <a:pt x="11659341" y="6693867"/>
                  <a:pt x="11761946" y="6744666"/>
                  <a:pt x="11901557" y="6653525"/>
                </a:cubicBezTo>
                <a:cubicBezTo>
                  <a:pt x="12041167" y="6562384"/>
                  <a:pt x="12115177" y="6478714"/>
                  <a:pt x="12123588" y="6160467"/>
                </a:cubicBezTo>
                <a:cubicBezTo>
                  <a:pt x="12131998" y="5842220"/>
                  <a:pt x="11970521" y="5266984"/>
                  <a:pt x="11952019" y="4744043"/>
                </a:cubicBezTo>
                <a:cubicBezTo>
                  <a:pt x="11933516" y="4221102"/>
                  <a:pt x="11987341" y="3626443"/>
                  <a:pt x="12012572" y="3022819"/>
                </a:cubicBezTo>
                <a:cubicBezTo>
                  <a:pt x="12037803" y="2419196"/>
                  <a:pt x="12100039" y="1567549"/>
                  <a:pt x="12103402" y="1122302"/>
                </a:cubicBezTo>
                <a:cubicBezTo>
                  <a:pt x="12106766" y="677055"/>
                  <a:pt x="12123587" y="512702"/>
                  <a:pt x="12032756" y="351337"/>
                </a:cubicBezTo>
                <a:cubicBezTo>
                  <a:pt x="11941926" y="189972"/>
                  <a:pt x="11738397" y="181008"/>
                  <a:pt x="11558419" y="154114"/>
                </a:cubicBezTo>
                <a:cubicBezTo>
                  <a:pt x="11378440" y="127220"/>
                  <a:pt x="11282563" y="183996"/>
                  <a:pt x="10952881" y="189972"/>
                </a:cubicBezTo>
                <a:cubicBezTo>
                  <a:pt x="10623200" y="195948"/>
                  <a:pt x="10179139" y="198937"/>
                  <a:pt x="9580329" y="189972"/>
                </a:cubicBezTo>
                <a:cubicBezTo>
                  <a:pt x="8981519" y="181007"/>
                  <a:pt x="7952104" y="160090"/>
                  <a:pt x="7360023" y="136184"/>
                </a:cubicBezTo>
                <a:cubicBezTo>
                  <a:pt x="6767942" y="112278"/>
                  <a:pt x="6524045" y="37572"/>
                  <a:pt x="6027841" y="46537"/>
                </a:cubicBezTo>
                <a:close/>
                <a:moveTo>
                  <a:pt x="0" y="0"/>
                </a:moveTo>
                <a:lnTo>
                  <a:pt x="12231934" y="0"/>
                </a:lnTo>
                <a:lnTo>
                  <a:pt x="12231934" y="6891211"/>
                </a:lnTo>
                <a:lnTo>
                  <a:pt x="0" y="6891211"/>
                </a:lnTo>
                <a:close/>
              </a:path>
            </a:pathLst>
          </a:custGeom>
          <a:solidFill>
            <a:srgbClr val="E1FFFF"/>
          </a:solidFill>
          <a:ln w="19050">
            <a:noFill/>
            <a:prstDash val="solid"/>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latin typeface="华康方圆体W7"/>
              <a:cs typeface="+mn-cs"/>
            </a:endParaRPr>
          </a:p>
        </p:txBody>
      </p:sp>
      <p:sp>
        <p:nvSpPr>
          <p:cNvPr id="51" name="Title 1">
            <a:extLst>
              <a:ext uri="{FF2B5EF4-FFF2-40B4-BE49-F238E27FC236}">
                <a16:creationId xmlns:a16="http://schemas.microsoft.com/office/drawing/2014/main" id="{134C9EFF-C59B-47AD-BC67-24488957F3EB}"/>
              </a:ext>
            </a:extLst>
          </p:cNvPr>
          <p:cNvSpPr txBox="1">
            <a:spLocks/>
          </p:cNvSpPr>
          <p:nvPr userDrawn="1"/>
        </p:nvSpPr>
        <p:spPr>
          <a:xfrm>
            <a:off x="-68670" y="-134763"/>
            <a:ext cx="2186247" cy="787400"/>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3200" b="0" i="0" u="none" strike="noStrike" kern="1200" cap="none" spc="0" normalizeH="0" baseline="0" noProof="0">
                <a:ln>
                  <a:noFill/>
                </a:ln>
                <a:solidFill>
                  <a:srgbClr val="ED7D31">
                    <a:lumMod val="20000"/>
                    <a:lumOff val="80000"/>
                  </a:srgbClr>
                </a:solidFill>
                <a:effectLst/>
                <a:uLnTx/>
                <a:uFillTx/>
                <a:latin typeface="#9Slide07 HoneyCream" pitchFamily="2" charset="0"/>
                <a:ea typeface="+mj-ea"/>
                <a:cs typeface="+mj-cs"/>
              </a:rPr>
              <a:t>Măng Non</a:t>
            </a:r>
            <a:endParaRPr kumimoji="0" lang="en-US" sz="3200" b="0" i="0" u="none" strike="noStrike" kern="1200" cap="none" spc="0" normalizeH="0" baseline="0" noProof="0" dirty="0">
              <a:ln>
                <a:noFill/>
              </a:ln>
              <a:solidFill>
                <a:srgbClr val="ED7D31">
                  <a:lumMod val="20000"/>
                  <a:lumOff val="80000"/>
                </a:srgbClr>
              </a:solidFill>
              <a:effectLst/>
              <a:uLnTx/>
              <a:uFillTx/>
              <a:latin typeface="#9Slide07 HoneyCream" pitchFamily="2" charset="0"/>
              <a:ea typeface="+mj-ea"/>
              <a:cs typeface="+mj-cs"/>
            </a:endParaRPr>
          </a:p>
        </p:txBody>
      </p:sp>
    </p:spTree>
    <p:extLst>
      <p:ext uri="{BB962C8B-B14F-4D97-AF65-F5344CB8AC3E}">
        <p14:creationId xmlns:p14="http://schemas.microsoft.com/office/powerpoint/2010/main" val="154471557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C836BF-6640-BC28-F5EC-EF01515EA2A6}"/>
              </a:ext>
            </a:extLst>
          </p:cNvPr>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59AA23A0-6F4F-5AAB-70B2-30272A1B0627}"/>
              </a:ext>
            </a:extLst>
          </p:cNvPr>
          <p:cNvSpPr>
            <a:spLocks noGrp="1"/>
          </p:cNvSpPr>
          <p:nvPr>
            <p:ph type="subTitle" idx="1"/>
          </p:nvPr>
        </p:nvSpPr>
        <p:spPr>
          <a:xfrm>
            <a:off x="1524000" y="3602037"/>
            <a:ext cx="9144000" cy="1655763"/>
          </a:xfrm>
          <a:prstGeom prst="rect">
            <a:avLst/>
          </a:prstGeom>
        </p:spPr>
        <p:txBody>
          <a:bodyPr/>
          <a:lstStyle>
            <a:lvl1pPr marL="0" indent="0" algn="ctr">
              <a:buNone/>
              <a:defRPr sz="2400"/>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195AD2A7-E983-FB4E-988C-B76F0C2800E2}"/>
              </a:ext>
            </a:extLst>
          </p:cNvPr>
          <p:cNvSpPr>
            <a:spLocks noGrp="1"/>
          </p:cNvSpPr>
          <p:nvPr>
            <p:ph type="dt" sz="half" idx="10"/>
          </p:nvPr>
        </p:nvSpPr>
        <p:spPr>
          <a:xfrm>
            <a:off x="838200" y="6356351"/>
            <a:ext cx="2743200" cy="365125"/>
          </a:xfrm>
          <a:prstGeom prst="rect">
            <a:avLst/>
          </a:prstGeom>
        </p:spPr>
        <p:txBody>
          <a:bodyPr/>
          <a:lstStyle/>
          <a:p>
            <a:fld id="{22C5AE06-28D5-4F22-973B-2A07B6E547CE}" type="datetimeFigureOut">
              <a:rPr lang="en-US" smtClean="0"/>
              <a:t>5/6/2025</a:t>
            </a:fld>
            <a:endParaRPr lang="en-US"/>
          </a:p>
        </p:txBody>
      </p:sp>
      <p:sp>
        <p:nvSpPr>
          <p:cNvPr id="5" name="Footer Placeholder 4">
            <a:extLst>
              <a:ext uri="{FF2B5EF4-FFF2-40B4-BE49-F238E27FC236}">
                <a16:creationId xmlns:a16="http://schemas.microsoft.com/office/drawing/2014/main" id="{58810C67-4446-5CB6-E777-4B763F942F7B}"/>
              </a:ext>
            </a:extLst>
          </p:cNvPr>
          <p:cNvSpPr>
            <a:spLocks noGrp="1"/>
          </p:cNvSpPr>
          <p:nvPr>
            <p:ph type="ftr" sz="quarter" idx="11"/>
          </p:nvPr>
        </p:nvSpPr>
        <p:spPr>
          <a:xfrm>
            <a:off x="4038600" y="6356351"/>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EABDB124-77EE-35C8-2534-3888AD5EF1FA}"/>
              </a:ext>
            </a:extLst>
          </p:cNvPr>
          <p:cNvSpPr>
            <a:spLocks noGrp="1"/>
          </p:cNvSpPr>
          <p:nvPr>
            <p:ph type="sldNum" sz="quarter" idx="12"/>
          </p:nvPr>
        </p:nvSpPr>
        <p:spPr>
          <a:xfrm>
            <a:off x="8610600" y="6356351"/>
            <a:ext cx="2743200" cy="365125"/>
          </a:xfrm>
          <a:prstGeom prst="rect">
            <a:avLst/>
          </a:prstGeom>
        </p:spPr>
        <p:txBody>
          <a:bodyPr/>
          <a:lstStyle/>
          <a:p>
            <a:fld id="{A100D655-8907-4898-8AD2-B8061F3EF3C2}" type="slidenum">
              <a:rPr lang="en-US" smtClean="0"/>
              <a:t>‹#›</a:t>
            </a:fld>
            <a:endParaRPr lang="en-US"/>
          </a:p>
        </p:txBody>
      </p:sp>
    </p:spTree>
    <p:extLst>
      <p:ext uri="{BB962C8B-B14F-4D97-AF65-F5344CB8AC3E}">
        <p14:creationId xmlns:p14="http://schemas.microsoft.com/office/powerpoint/2010/main" val="210823026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075023-D8FE-9424-05F3-72AD1D66ABFF}"/>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id="{3B44973F-1939-17A0-DAC1-786EB94F6E99}"/>
              </a:ext>
            </a:extLst>
          </p:cNvPr>
          <p:cNvSpPr>
            <a:spLocks noGrp="1"/>
          </p:cNvSpPr>
          <p:nvPr>
            <p:ph idx="1"/>
          </p:nvPr>
        </p:nvSpPr>
        <p:spPr>
          <a:xfrm>
            <a:off x="838200" y="1825625"/>
            <a:ext cx="10515600" cy="4351339"/>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5A9A7BF-7782-9377-A4A5-DFCFE03B6650}"/>
              </a:ext>
            </a:extLst>
          </p:cNvPr>
          <p:cNvSpPr>
            <a:spLocks noGrp="1"/>
          </p:cNvSpPr>
          <p:nvPr>
            <p:ph type="dt" sz="half" idx="10"/>
          </p:nvPr>
        </p:nvSpPr>
        <p:spPr>
          <a:xfrm>
            <a:off x="838200" y="6356351"/>
            <a:ext cx="2743200" cy="365125"/>
          </a:xfrm>
          <a:prstGeom prst="rect">
            <a:avLst/>
          </a:prstGeom>
        </p:spPr>
        <p:txBody>
          <a:bodyPr/>
          <a:lstStyle/>
          <a:p>
            <a:fld id="{22C5AE06-28D5-4F22-973B-2A07B6E547CE}" type="datetimeFigureOut">
              <a:rPr lang="en-US" smtClean="0"/>
              <a:t>5/6/2025</a:t>
            </a:fld>
            <a:endParaRPr lang="en-US"/>
          </a:p>
        </p:txBody>
      </p:sp>
      <p:sp>
        <p:nvSpPr>
          <p:cNvPr id="5" name="Footer Placeholder 4">
            <a:extLst>
              <a:ext uri="{FF2B5EF4-FFF2-40B4-BE49-F238E27FC236}">
                <a16:creationId xmlns:a16="http://schemas.microsoft.com/office/drawing/2014/main" id="{4C8E9DAC-5CF7-E141-3A86-5564A685599B}"/>
              </a:ext>
            </a:extLst>
          </p:cNvPr>
          <p:cNvSpPr>
            <a:spLocks noGrp="1"/>
          </p:cNvSpPr>
          <p:nvPr>
            <p:ph type="ftr" sz="quarter" idx="11"/>
          </p:nvPr>
        </p:nvSpPr>
        <p:spPr>
          <a:xfrm>
            <a:off x="4038600" y="6356351"/>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35E491EC-5DDD-90CA-A905-9C680A9E42E9}"/>
              </a:ext>
            </a:extLst>
          </p:cNvPr>
          <p:cNvSpPr>
            <a:spLocks noGrp="1"/>
          </p:cNvSpPr>
          <p:nvPr>
            <p:ph type="sldNum" sz="quarter" idx="12"/>
          </p:nvPr>
        </p:nvSpPr>
        <p:spPr>
          <a:xfrm>
            <a:off x="8610600" y="6356351"/>
            <a:ext cx="2743200" cy="365125"/>
          </a:xfrm>
          <a:prstGeom prst="rect">
            <a:avLst/>
          </a:prstGeom>
        </p:spPr>
        <p:txBody>
          <a:bodyPr/>
          <a:lstStyle/>
          <a:p>
            <a:fld id="{A100D655-8907-4898-8AD2-B8061F3EF3C2}" type="slidenum">
              <a:rPr lang="en-US" smtClean="0"/>
              <a:t>‹#›</a:t>
            </a:fld>
            <a:endParaRPr lang="en-US"/>
          </a:p>
        </p:txBody>
      </p:sp>
    </p:spTree>
    <p:extLst>
      <p:ext uri="{BB962C8B-B14F-4D97-AF65-F5344CB8AC3E}">
        <p14:creationId xmlns:p14="http://schemas.microsoft.com/office/powerpoint/2010/main" val="224637534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32EEA4-7ACF-A48F-3624-56F9FFE432F9}"/>
              </a:ext>
            </a:extLst>
          </p:cNvPr>
          <p:cNvSpPr>
            <a:spLocks noGrp="1"/>
          </p:cNvSpPr>
          <p:nvPr>
            <p:ph type="title"/>
          </p:nvPr>
        </p:nvSpPr>
        <p:spPr>
          <a:xfrm>
            <a:off x="831851" y="1709740"/>
            <a:ext cx="10515600" cy="2852737"/>
          </a:xfrm>
          <a:prstGeom prst="rect">
            <a:avLst/>
          </a:prstGeo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5EDB19A1-8BC2-4536-2ED2-FAD9733A7F1F}"/>
              </a:ext>
            </a:extLst>
          </p:cNvPr>
          <p:cNvSpPr>
            <a:spLocks noGrp="1"/>
          </p:cNvSpPr>
          <p:nvPr>
            <p:ph type="body" idx="1"/>
          </p:nvPr>
        </p:nvSpPr>
        <p:spPr>
          <a:xfrm>
            <a:off x="831851" y="4589464"/>
            <a:ext cx="10515600" cy="1500187"/>
          </a:xfrm>
          <a:prstGeom prst="rect">
            <a:avLst/>
          </a:prstGeom>
        </p:spPr>
        <p:txBody>
          <a:bodyPr/>
          <a:lstStyle>
            <a:lvl1pPr marL="0" indent="0">
              <a:buNone/>
              <a:defRPr sz="2400">
                <a:solidFill>
                  <a:schemeClr val="tx1">
                    <a:tint val="82000"/>
                  </a:schemeClr>
                </a:solidFill>
              </a:defRPr>
            </a:lvl1pPr>
            <a:lvl2pPr marL="457189" indent="0">
              <a:buNone/>
              <a:defRPr sz="2000">
                <a:solidFill>
                  <a:schemeClr val="tx1">
                    <a:tint val="82000"/>
                  </a:schemeClr>
                </a:solidFill>
              </a:defRPr>
            </a:lvl2pPr>
            <a:lvl3pPr marL="914377" indent="0">
              <a:buNone/>
              <a:defRPr sz="1800">
                <a:solidFill>
                  <a:schemeClr val="tx1">
                    <a:tint val="82000"/>
                  </a:schemeClr>
                </a:solidFill>
              </a:defRPr>
            </a:lvl3pPr>
            <a:lvl4pPr marL="1371566" indent="0">
              <a:buNone/>
              <a:defRPr sz="1600">
                <a:solidFill>
                  <a:schemeClr val="tx1">
                    <a:tint val="82000"/>
                  </a:schemeClr>
                </a:solidFill>
              </a:defRPr>
            </a:lvl4pPr>
            <a:lvl5pPr marL="1828754" indent="0">
              <a:buNone/>
              <a:defRPr sz="1600">
                <a:solidFill>
                  <a:schemeClr val="tx1">
                    <a:tint val="82000"/>
                  </a:schemeClr>
                </a:solidFill>
              </a:defRPr>
            </a:lvl5pPr>
            <a:lvl6pPr marL="2285943" indent="0">
              <a:buNone/>
              <a:defRPr sz="1600">
                <a:solidFill>
                  <a:schemeClr val="tx1">
                    <a:tint val="82000"/>
                  </a:schemeClr>
                </a:solidFill>
              </a:defRPr>
            </a:lvl6pPr>
            <a:lvl7pPr marL="2743131" indent="0">
              <a:buNone/>
              <a:defRPr sz="1600">
                <a:solidFill>
                  <a:schemeClr val="tx1">
                    <a:tint val="82000"/>
                  </a:schemeClr>
                </a:solidFill>
              </a:defRPr>
            </a:lvl7pPr>
            <a:lvl8pPr marL="3200320" indent="0">
              <a:buNone/>
              <a:defRPr sz="1600">
                <a:solidFill>
                  <a:schemeClr val="tx1">
                    <a:tint val="82000"/>
                  </a:schemeClr>
                </a:solidFill>
              </a:defRPr>
            </a:lvl8pPr>
            <a:lvl9pPr marL="3657509"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8F466304-B197-E91D-96AA-9E4C0C48CC07}"/>
              </a:ext>
            </a:extLst>
          </p:cNvPr>
          <p:cNvSpPr>
            <a:spLocks noGrp="1"/>
          </p:cNvSpPr>
          <p:nvPr>
            <p:ph type="dt" sz="half" idx="10"/>
          </p:nvPr>
        </p:nvSpPr>
        <p:spPr>
          <a:xfrm>
            <a:off x="838200" y="6356351"/>
            <a:ext cx="2743200" cy="365125"/>
          </a:xfrm>
          <a:prstGeom prst="rect">
            <a:avLst/>
          </a:prstGeom>
        </p:spPr>
        <p:txBody>
          <a:bodyPr/>
          <a:lstStyle/>
          <a:p>
            <a:fld id="{22C5AE06-28D5-4F22-973B-2A07B6E547CE}" type="datetimeFigureOut">
              <a:rPr lang="en-US" smtClean="0"/>
              <a:t>5/6/2025</a:t>
            </a:fld>
            <a:endParaRPr lang="en-US"/>
          </a:p>
        </p:txBody>
      </p:sp>
      <p:sp>
        <p:nvSpPr>
          <p:cNvPr id="5" name="Footer Placeholder 4">
            <a:extLst>
              <a:ext uri="{FF2B5EF4-FFF2-40B4-BE49-F238E27FC236}">
                <a16:creationId xmlns:a16="http://schemas.microsoft.com/office/drawing/2014/main" id="{5546EA49-8509-0F84-370B-53AAD01EF36C}"/>
              </a:ext>
            </a:extLst>
          </p:cNvPr>
          <p:cNvSpPr>
            <a:spLocks noGrp="1"/>
          </p:cNvSpPr>
          <p:nvPr>
            <p:ph type="ftr" sz="quarter" idx="11"/>
          </p:nvPr>
        </p:nvSpPr>
        <p:spPr>
          <a:xfrm>
            <a:off x="4038600" y="6356351"/>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9028FA69-3858-5FA2-931A-5EDE255AC23C}"/>
              </a:ext>
            </a:extLst>
          </p:cNvPr>
          <p:cNvSpPr>
            <a:spLocks noGrp="1"/>
          </p:cNvSpPr>
          <p:nvPr>
            <p:ph type="sldNum" sz="quarter" idx="12"/>
          </p:nvPr>
        </p:nvSpPr>
        <p:spPr>
          <a:xfrm>
            <a:off x="8610600" y="6356351"/>
            <a:ext cx="2743200" cy="365125"/>
          </a:xfrm>
          <a:prstGeom prst="rect">
            <a:avLst/>
          </a:prstGeom>
        </p:spPr>
        <p:txBody>
          <a:bodyPr/>
          <a:lstStyle/>
          <a:p>
            <a:fld id="{A100D655-8907-4898-8AD2-B8061F3EF3C2}" type="slidenum">
              <a:rPr lang="en-US" smtClean="0"/>
              <a:t>‹#›</a:t>
            </a:fld>
            <a:endParaRPr lang="en-US"/>
          </a:p>
        </p:txBody>
      </p:sp>
    </p:spTree>
    <p:extLst>
      <p:ext uri="{BB962C8B-B14F-4D97-AF65-F5344CB8AC3E}">
        <p14:creationId xmlns:p14="http://schemas.microsoft.com/office/powerpoint/2010/main" val="335971876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DC0BE5-836B-8978-79EA-4BDF27A6A205}"/>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id="{67058BC9-1913-A28E-AB7F-66821912A2EE}"/>
              </a:ext>
            </a:extLst>
          </p:cNvPr>
          <p:cNvSpPr>
            <a:spLocks noGrp="1"/>
          </p:cNvSpPr>
          <p:nvPr>
            <p:ph sz="half" idx="1"/>
          </p:nvPr>
        </p:nvSpPr>
        <p:spPr>
          <a:xfrm>
            <a:off x="838200" y="1825625"/>
            <a:ext cx="5181600" cy="4351339"/>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978CA3E2-B14B-21D4-0590-A4A2F958EE5A}"/>
              </a:ext>
            </a:extLst>
          </p:cNvPr>
          <p:cNvSpPr>
            <a:spLocks noGrp="1"/>
          </p:cNvSpPr>
          <p:nvPr>
            <p:ph sz="half" idx="2"/>
          </p:nvPr>
        </p:nvSpPr>
        <p:spPr>
          <a:xfrm>
            <a:off x="6172200" y="1825625"/>
            <a:ext cx="5181600" cy="4351339"/>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53F2F11C-BFC4-9B51-4BF9-C48D87ECCEA4}"/>
              </a:ext>
            </a:extLst>
          </p:cNvPr>
          <p:cNvSpPr>
            <a:spLocks noGrp="1"/>
          </p:cNvSpPr>
          <p:nvPr>
            <p:ph type="dt" sz="half" idx="10"/>
          </p:nvPr>
        </p:nvSpPr>
        <p:spPr>
          <a:xfrm>
            <a:off x="838200" y="6356351"/>
            <a:ext cx="2743200" cy="365125"/>
          </a:xfrm>
          <a:prstGeom prst="rect">
            <a:avLst/>
          </a:prstGeom>
        </p:spPr>
        <p:txBody>
          <a:bodyPr/>
          <a:lstStyle/>
          <a:p>
            <a:fld id="{22C5AE06-28D5-4F22-973B-2A07B6E547CE}" type="datetimeFigureOut">
              <a:rPr lang="en-US" smtClean="0"/>
              <a:t>5/6/2025</a:t>
            </a:fld>
            <a:endParaRPr lang="en-US"/>
          </a:p>
        </p:txBody>
      </p:sp>
      <p:sp>
        <p:nvSpPr>
          <p:cNvPr id="6" name="Footer Placeholder 5">
            <a:extLst>
              <a:ext uri="{FF2B5EF4-FFF2-40B4-BE49-F238E27FC236}">
                <a16:creationId xmlns:a16="http://schemas.microsoft.com/office/drawing/2014/main" id="{C25C408E-CB87-15DC-319D-936F16E7FE3F}"/>
              </a:ext>
            </a:extLst>
          </p:cNvPr>
          <p:cNvSpPr>
            <a:spLocks noGrp="1"/>
          </p:cNvSpPr>
          <p:nvPr>
            <p:ph type="ftr" sz="quarter" idx="11"/>
          </p:nvPr>
        </p:nvSpPr>
        <p:spPr>
          <a:xfrm>
            <a:off x="4038600" y="6356351"/>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4027C4BB-A375-6B8B-C789-B099A4F89948}"/>
              </a:ext>
            </a:extLst>
          </p:cNvPr>
          <p:cNvSpPr>
            <a:spLocks noGrp="1"/>
          </p:cNvSpPr>
          <p:nvPr>
            <p:ph type="sldNum" sz="quarter" idx="12"/>
          </p:nvPr>
        </p:nvSpPr>
        <p:spPr>
          <a:xfrm>
            <a:off x="8610600" y="6356351"/>
            <a:ext cx="2743200" cy="365125"/>
          </a:xfrm>
          <a:prstGeom prst="rect">
            <a:avLst/>
          </a:prstGeom>
        </p:spPr>
        <p:txBody>
          <a:bodyPr/>
          <a:lstStyle/>
          <a:p>
            <a:fld id="{A100D655-8907-4898-8AD2-B8061F3EF3C2}" type="slidenum">
              <a:rPr lang="en-US" smtClean="0"/>
              <a:t>‹#›</a:t>
            </a:fld>
            <a:endParaRPr lang="en-US"/>
          </a:p>
        </p:txBody>
      </p:sp>
    </p:spTree>
    <p:extLst>
      <p:ext uri="{BB962C8B-B14F-4D97-AF65-F5344CB8AC3E}">
        <p14:creationId xmlns:p14="http://schemas.microsoft.com/office/powerpoint/2010/main" val="2508546640"/>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2" Type="http://schemas.openxmlformats.org/officeDocument/2006/relationships/theme" Target="../theme/theme2.xml"/><Relationship Id="rId1" Type="http://schemas.openxmlformats.org/officeDocument/2006/relationships/slideLayout" Target="../slideLayouts/slideLayout4.xml"/></Relationships>
</file>

<file path=ppt/slideMasters/_rels/slideMaster3.xml.rels><?xml version="1.0" encoding="UTF-8" standalone="yes"?>
<Relationships xmlns="http://schemas.openxmlformats.org/package/2006/relationships"><Relationship Id="rId2" Type="http://schemas.openxmlformats.org/officeDocument/2006/relationships/theme" Target="../theme/theme3.xml"/><Relationship Id="rId1" Type="http://schemas.openxmlformats.org/officeDocument/2006/relationships/slideLayout" Target="../slideLayouts/slideLayout5.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13.xml"/><Relationship Id="rId13" Type="http://schemas.openxmlformats.org/officeDocument/2006/relationships/theme" Target="../theme/theme4.xml"/><Relationship Id="rId3" Type="http://schemas.openxmlformats.org/officeDocument/2006/relationships/slideLayout" Target="../slideLayouts/slideLayout8.xml"/><Relationship Id="rId7" Type="http://schemas.openxmlformats.org/officeDocument/2006/relationships/slideLayout" Target="../slideLayouts/slideLayout12.xml"/><Relationship Id="rId12" Type="http://schemas.openxmlformats.org/officeDocument/2006/relationships/slideLayout" Target="../slideLayouts/slideLayout17.xml"/><Relationship Id="rId2" Type="http://schemas.openxmlformats.org/officeDocument/2006/relationships/slideLayout" Target="../slideLayouts/slideLayout7.xml"/><Relationship Id="rId1" Type="http://schemas.openxmlformats.org/officeDocument/2006/relationships/slideLayout" Target="../slideLayouts/slideLayout6.xml"/><Relationship Id="rId6" Type="http://schemas.openxmlformats.org/officeDocument/2006/relationships/slideLayout" Target="../slideLayouts/slideLayout11.xml"/><Relationship Id="rId11" Type="http://schemas.openxmlformats.org/officeDocument/2006/relationships/slideLayout" Target="../slideLayouts/slideLayout16.xml"/><Relationship Id="rId5" Type="http://schemas.openxmlformats.org/officeDocument/2006/relationships/slideLayout" Target="../slideLayouts/slideLayout10.xml"/><Relationship Id="rId10" Type="http://schemas.openxmlformats.org/officeDocument/2006/relationships/slideLayout" Target="../slideLayouts/slideLayout15.xml"/><Relationship Id="rId4" Type="http://schemas.openxmlformats.org/officeDocument/2006/relationships/slideLayout" Target="../slideLayouts/slideLayout9.xml"/><Relationship Id="rId9" Type="http://schemas.openxmlformats.org/officeDocument/2006/relationships/slideLayout" Target="../slideLayouts/slideLayout14.xml"/><Relationship Id="rId14" Type="http://schemas.openxmlformats.org/officeDocument/2006/relationships/image" Target="../media/image2.png"/></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25.xml"/><Relationship Id="rId3" Type="http://schemas.openxmlformats.org/officeDocument/2006/relationships/slideLayout" Target="../slideLayouts/slideLayout20.xml"/><Relationship Id="rId7" Type="http://schemas.openxmlformats.org/officeDocument/2006/relationships/slideLayout" Target="../slideLayouts/slideLayout24.xml"/><Relationship Id="rId12" Type="http://schemas.openxmlformats.org/officeDocument/2006/relationships/theme" Target="../theme/theme5.xml"/><Relationship Id="rId2" Type="http://schemas.openxmlformats.org/officeDocument/2006/relationships/slideLayout" Target="../slideLayouts/slideLayout19.xml"/><Relationship Id="rId1" Type="http://schemas.openxmlformats.org/officeDocument/2006/relationships/slideLayout" Target="../slideLayouts/slideLayout18.xml"/><Relationship Id="rId6" Type="http://schemas.openxmlformats.org/officeDocument/2006/relationships/slideLayout" Target="../slideLayouts/slideLayout23.xml"/><Relationship Id="rId11" Type="http://schemas.openxmlformats.org/officeDocument/2006/relationships/slideLayout" Target="../slideLayouts/slideLayout28.xml"/><Relationship Id="rId5" Type="http://schemas.openxmlformats.org/officeDocument/2006/relationships/slideLayout" Target="../slideLayouts/slideLayout22.xml"/><Relationship Id="rId10" Type="http://schemas.openxmlformats.org/officeDocument/2006/relationships/slideLayout" Target="../slideLayouts/slideLayout27.xml"/><Relationship Id="rId4" Type="http://schemas.openxmlformats.org/officeDocument/2006/relationships/slideLayout" Target="../slideLayouts/slideLayout21.xml"/><Relationship Id="rId9" Type="http://schemas.openxmlformats.org/officeDocument/2006/relationships/slideLayout" Target="../slideLayouts/slideLayout26.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086219779"/>
      </p:ext>
    </p:extLst>
  </p:cSld>
  <p:clrMap bg1="lt1" tx1="dk1" bg2="lt2" tx2="dk2" accent1="accent1" accent2="accent2" accent3="accent3" accent4="accent4" accent5="accent5" accent6="accent6" hlink="hlink" folHlink="folHlink"/>
  <p:sldLayoutIdLst>
    <p:sldLayoutId id="2147483663" r:id="rId1"/>
    <p:sldLayoutId id="2147483664" r:id="rId2"/>
    <p:sldLayoutId id="2147483665" r:id="rId3"/>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925041934"/>
      </p:ext>
    </p:extLst>
  </p:cSld>
  <p:clrMap bg1="lt1" tx1="dk1" bg2="lt2" tx2="dk2" accent1="accent1" accent2="accent2" accent3="accent3" accent4="accent4" accent5="accent5" accent6="accent6" hlink="hlink" folHlink="folHlink"/>
  <p:sldLayoutIdLst>
    <p:sldLayoutId id="2147483703"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919851646"/>
      </p:ext>
    </p:extLst>
  </p:cSld>
  <p:clrMap bg1="lt1" tx1="dk1" bg2="lt2" tx2="dk2" accent1="accent1" accent2="accent2" accent3="accent3" accent4="accent4" accent5="accent5" accent6="accent6" hlink="hlink" folHlink="folHlink"/>
  <p:sldLayoutIdLst>
    <p:sldLayoutId id="2147483705"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2050" name="Picture 2" descr="Hình ảnh Nền Gia đình, Gia đình Vector Nền Và Tập Tin Tải về Miễn Phí |  Pngtree">
            <a:extLst>
              <a:ext uri="{FF2B5EF4-FFF2-40B4-BE49-F238E27FC236}">
                <a16:creationId xmlns:a16="http://schemas.microsoft.com/office/drawing/2014/main" id="{9026374D-8182-AAD2-240B-2ECFFC81103F}"/>
              </a:ext>
            </a:extLst>
          </p:cNvPr>
          <p:cNvPicPr>
            <a:picLocks noChangeAspect="1" noChangeArrowheads="1"/>
          </p:cNvPicPr>
          <p:nvPr userDrawn="1"/>
        </p:nvPicPr>
        <p:blipFill>
          <a:blip r:embed="rId14">
            <a:extLst>
              <a:ext uri="{28A0092B-C50C-407E-A947-70E740481C1C}">
                <a14:useLocalDpi xmlns:a14="http://schemas.microsoft.com/office/drawing/2010/main" val="0"/>
              </a:ext>
            </a:extLst>
          </a:blip>
          <a:srcRect/>
          <a:stretch>
            <a:fillRect/>
          </a:stretch>
        </p:blipFill>
        <p:spPr bwMode="auto">
          <a:xfrm>
            <a:off x="0" y="1"/>
            <a:ext cx="12192000" cy="69056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88352076"/>
      </p:ext>
    </p:extLst>
  </p:cSld>
  <p:clrMap bg1="lt1" tx1="dk1" bg2="lt2" tx2="dk2" accent1="accent1" accent2="accent2" accent3="accent3" accent4="accent4" accent5="accent5" accent6="accent6" hlink="hlink" folHlink="folHlink"/>
  <p:sldLayoutIdLst>
    <p:sldLayoutId id="2147483762" r:id="rId1"/>
    <p:sldLayoutId id="2147483763" r:id="rId2"/>
    <p:sldLayoutId id="2147483764" r:id="rId3"/>
    <p:sldLayoutId id="2147483765" r:id="rId4"/>
    <p:sldLayoutId id="2147483766" r:id="rId5"/>
    <p:sldLayoutId id="2147483767" r:id="rId6"/>
    <p:sldLayoutId id="2147483768" r:id="rId7"/>
    <p:sldLayoutId id="2147483769" r:id="rId8"/>
    <p:sldLayoutId id="2147483770" r:id="rId9"/>
    <p:sldLayoutId id="2147483771" r:id="rId10"/>
    <p:sldLayoutId id="2147483772" r:id="rId11"/>
    <p:sldLayoutId id="2147483773" r:id="rId12"/>
  </p:sldLayoutIdLst>
  <p:txStyles>
    <p:titleStyle>
      <a:lvl1pPr algn="l" defTabSz="914377"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594" indent="-228594" algn="l" defTabSz="914377"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783" indent="-228594" algn="l" defTabSz="914377"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71" indent="-228594" algn="l" defTabSz="914377"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60"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7662B52C-8131-7D4E-FA75-B2E37B7F519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FBA5F94E-3A5E-59A2-7534-A653943F437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933E9B3-1E02-3176-39A9-B8801C1B941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28D7BEBB-84D6-48DF-B760-7D9BEF81D6D8}" type="datetimeFigureOut">
              <a:rPr lang="en-US" smtClean="0"/>
              <a:t>5/6/2025</a:t>
            </a:fld>
            <a:endParaRPr lang="en-US"/>
          </a:p>
        </p:txBody>
      </p:sp>
      <p:sp>
        <p:nvSpPr>
          <p:cNvPr id="5" name="Footer Placeholder 4">
            <a:extLst>
              <a:ext uri="{FF2B5EF4-FFF2-40B4-BE49-F238E27FC236}">
                <a16:creationId xmlns:a16="http://schemas.microsoft.com/office/drawing/2014/main" id="{8702B441-478D-10AF-07FF-E8E2F5D8FA4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sp>
        <p:nvSpPr>
          <p:cNvPr id="6" name="Slide Number Placeholder 5">
            <a:extLst>
              <a:ext uri="{FF2B5EF4-FFF2-40B4-BE49-F238E27FC236}">
                <a16:creationId xmlns:a16="http://schemas.microsoft.com/office/drawing/2014/main" id="{D3E529F2-3221-D72A-3ADB-C4C603FEC1C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AC9D2CB5-9604-42A6-BE5D-5CE013A43EF1}" type="slidenum">
              <a:rPr lang="en-US" smtClean="0"/>
              <a:t>‹#›</a:t>
            </a:fld>
            <a:endParaRPr lang="en-US"/>
          </a:p>
        </p:txBody>
      </p:sp>
    </p:spTree>
    <p:extLst>
      <p:ext uri="{BB962C8B-B14F-4D97-AF65-F5344CB8AC3E}">
        <p14:creationId xmlns:p14="http://schemas.microsoft.com/office/powerpoint/2010/main" val="3167993186"/>
      </p:ext>
    </p:extLst>
  </p:cSld>
  <p:clrMap bg1="lt1" tx1="dk1" bg2="lt2" tx2="dk2" accent1="accent1" accent2="accent2" accent3="accent3" accent4="accent4" accent5="accent5" accent6="accent6" hlink="hlink" folHlink="folHlink"/>
  <p:sldLayoutIdLst>
    <p:sldLayoutId id="2147483889" r:id="rId1"/>
    <p:sldLayoutId id="2147483890" r:id="rId2"/>
    <p:sldLayoutId id="2147483891" r:id="rId3"/>
    <p:sldLayoutId id="2147483892" r:id="rId4"/>
    <p:sldLayoutId id="2147483893" r:id="rId5"/>
    <p:sldLayoutId id="2147483894" r:id="rId6"/>
    <p:sldLayoutId id="2147483895" r:id="rId7"/>
    <p:sldLayoutId id="2147483896" r:id="rId8"/>
    <p:sldLayoutId id="2147483897" r:id="rId9"/>
    <p:sldLayoutId id="2147483898" r:id="rId10"/>
    <p:sldLayoutId id="214748389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9.xml"/><Relationship Id="rId4" Type="http://schemas.openxmlformats.org/officeDocument/2006/relationships/image" Target="../media/image5.png"/></Relationships>
</file>

<file path=ppt/slides/_rels/slide1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9.xml"/></Relationships>
</file>

<file path=ppt/slides/_rels/slide1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9.xml"/></Relationships>
</file>

<file path=ppt/slides/_rels/slide1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9.xml"/></Relationships>
</file>

<file path=ppt/slides/_rels/slide1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9.xml"/></Relationships>
</file>

<file path=ppt/slides/_rels/slide1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9.xml"/></Relationships>
</file>

<file path=ppt/slides/_rels/slide1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9.xml"/></Relationships>
</file>

<file path=ppt/slides/_rels/slide16.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6.png"/><Relationship Id="rId1" Type="http://schemas.openxmlformats.org/officeDocument/2006/relationships/slideLayout" Target="../slideLayouts/slideLayout19.xml"/></Relationships>
</file>

<file path=ppt/slides/_rels/slide17.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6.png"/><Relationship Id="rId1" Type="http://schemas.openxmlformats.org/officeDocument/2006/relationships/slideLayout" Target="../slideLayouts/slideLayout19.xml"/></Relationships>
</file>

<file path=ppt/slides/_rels/slide18.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6.png"/><Relationship Id="rId1" Type="http://schemas.openxmlformats.org/officeDocument/2006/relationships/slideLayout" Target="../slideLayouts/slideLayout19.xml"/></Relationships>
</file>

<file path=ppt/slides/_rels/slide19.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6.png"/><Relationship Id="rId1" Type="http://schemas.openxmlformats.org/officeDocument/2006/relationships/slideLayout" Target="../slideLayouts/slideLayout19.xml"/></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18.xml"/></Relationships>
</file>

<file path=ppt/slides/_rels/slide20.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6.png"/><Relationship Id="rId1" Type="http://schemas.openxmlformats.org/officeDocument/2006/relationships/slideLayout" Target="../slideLayouts/slideLayout19.xml"/></Relationships>
</file>

<file path=ppt/slides/_rels/slide2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6.png"/><Relationship Id="rId1" Type="http://schemas.openxmlformats.org/officeDocument/2006/relationships/slideLayout" Target="../slideLayouts/slideLayout19.xml"/></Relationships>
</file>

<file path=ppt/slides/_rels/slide2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6.png"/><Relationship Id="rId1" Type="http://schemas.openxmlformats.org/officeDocument/2006/relationships/slideLayout" Target="../slideLayouts/slideLayout19.xml"/><Relationship Id="rId4" Type="http://schemas.openxmlformats.org/officeDocument/2006/relationships/image" Target="../media/image17.png"/></Relationships>
</file>

<file path=ppt/slides/_rels/slide2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6.png"/><Relationship Id="rId1" Type="http://schemas.openxmlformats.org/officeDocument/2006/relationships/slideLayout" Target="../slideLayouts/slideLayout19.xml"/><Relationship Id="rId5" Type="http://schemas.microsoft.com/office/2007/relationships/hdphoto" Target="../media/hdphoto2.wdp"/><Relationship Id="rId4" Type="http://schemas.openxmlformats.org/officeDocument/2006/relationships/image" Target="../media/image18.png"/></Relationships>
</file>

<file path=ppt/slides/_rels/slide24.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6.png"/><Relationship Id="rId1" Type="http://schemas.openxmlformats.org/officeDocument/2006/relationships/slideLayout" Target="../slideLayouts/slideLayout19.xml"/><Relationship Id="rId5" Type="http://schemas.openxmlformats.org/officeDocument/2006/relationships/image" Target="../media/image17.png"/><Relationship Id="rId4" Type="http://schemas.openxmlformats.org/officeDocument/2006/relationships/image" Target="../media/image19.png"/></Relationships>
</file>

<file path=ppt/slides/_rels/slide2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19.xml"/><Relationship Id="rId4" Type="http://schemas.openxmlformats.org/officeDocument/2006/relationships/image" Target="../media/image22.png"/></Relationships>
</file>

<file path=ppt/slides/_rels/slide26.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6.png"/><Relationship Id="rId1" Type="http://schemas.openxmlformats.org/officeDocument/2006/relationships/slideLayout" Target="../slideLayouts/slideLayout19.xml"/><Relationship Id="rId4" Type="http://schemas.openxmlformats.org/officeDocument/2006/relationships/image" Target="../media/image17.png"/></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slide" Target="slide15.xml"/><Relationship Id="rId1" Type="http://schemas.openxmlformats.org/officeDocument/2006/relationships/slideLayout" Target="../slideLayouts/slideLayout19.xml"/></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slide" Target="slide15.xml"/><Relationship Id="rId1" Type="http://schemas.openxmlformats.org/officeDocument/2006/relationships/slideLayout" Target="../slideLayouts/slideLayout19.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slide" Target="slide15.xml"/><Relationship Id="rId1" Type="http://schemas.openxmlformats.org/officeDocument/2006/relationships/slideLayout" Target="../slideLayouts/slideLayout19.xml"/></Relationships>
</file>

<file path=ppt/slides/_rels/slide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9.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A34D7940-B031-AB1E-B9D2-B6DEDEB6DFDC}"/>
              </a:ext>
            </a:extLst>
          </p:cNvPr>
          <p:cNvPicPr>
            <a:picLocks noChangeAspect="1"/>
          </p:cNvPicPr>
          <p:nvPr/>
        </p:nvPicPr>
        <p:blipFill>
          <a:blip r:embed="rId2"/>
          <a:stretch>
            <a:fillRect/>
          </a:stretch>
        </p:blipFill>
        <p:spPr>
          <a:xfrm>
            <a:off x="3540900" y="513319"/>
            <a:ext cx="5011346" cy="1457070"/>
          </a:xfrm>
          <a:prstGeom prst="rect">
            <a:avLst/>
          </a:prstGeom>
        </p:spPr>
      </p:pic>
      <p:pic>
        <p:nvPicPr>
          <p:cNvPr id="5" name="Picture 4">
            <a:extLst>
              <a:ext uri="{FF2B5EF4-FFF2-40B4-BE49-F238E27FC236}">
                <a16:creationId xmlns:a16="http://schemas.microsoft.com/office/drawing/2014/main" id="{7724DD09-937B-E50C-EB6D-CC7D07CB6ACA}"/>
              </a:ext>
            </a:extLst>
          </p:cNvPr>
          <p:cNvPicPr>
            <a:picLocks noChangeAspect="1"/>
          </p:cNvPicPr>
          <p:nvPr/>
        </p:nvPicPr>
        <p:blipFill>
          <a:blip r:embed="rId3"/>
          <a:stretch>
            <a:fillRect/>
          </a:stretch>
        </p:blipFill>
        <p:spPr>
          <a:xfrm>
            <a:off x="1102678" y="1733815"/>
            <a:ext cx="10406774" cy="1956986"/>
          </a:xfrm>
          <a:prstGeom prst="rect">
            <a:avLst/>
          </a:prstGeom>
        </p:spPr>
      </p:pic>
      <p:pic>
        <p:nvPicPr>
          <p:cNvPr id="6" name="Picture 5">
            <a:extLst>
              <a:ext uri="{FF2B5EF4-FFF2-40B4-BE49-F238E27FC236}">
                <a16:creationId xmlns:a16="http://schemas.microsoft.com/office/drawing/2014/main" id="{B38BDD3A-6906-59D0-647A-39B59AC2A2B5}"/>
              </a:ext>
            </a:extLst>
          </p:cNvPr>
          <p:cNvPicPr>
            <a:picLocks noChangeAspect="1"/>
          </p:cNvPicPr>
          <p:nvPr/>
        </p:nvPicPr>
        <p:blipFill>
          <a:blip r:embed="rId4"/>
          <a:stretch>
            <a:fillRect/>
          </a:stretch>
        </p:blipFill>
        <p:spPr>
          <a:xfrm>
            <a:off x="2477383" y="3821554"/>
            <a:ext cx="7187807" cy="1414395"/>
          </a:xfrm>
          <a:prstGeom prst="rect">
            <a:avLst/>
          </a:prstGeom>
        </p:spPr>
      </p:pic>
    </p:spTree>
    <p:extLst>
      <p:ext uri="{BB962C8B-B14F-4D97-AF65-F5344CB8AC3E}">
        <p14:creationId xmlns:p14="http://schemas.microsoft.com/office/powerpoint/2010/main" val="37550724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par>
                                <p:cTn id="8" presetID="22" presetClass="entr" presetSubtype="4" fill="hold"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wipe(down)">
                                      <p:cBhvr>
                                        <p:cTn id="10" dur="500"/>
                                        <p:tgtEl>
                                          <p:spTgt spid="4"/>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nodeType="click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wipe(down)">
                                      <p:cBhvr>
                                        <p:cTn id="15"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D9B2D064-6ACF-C70B-630B-854FB6712575}"/>
              </a:ext>
            </a:extLst>
          </p:cNvPr>
          <p:cNvSpPr txBox="1"/>
          <p:nvPr/>
        </p:nvSpPr>
        <p:spPr>
          <a:xfrm>
            <a:off x="695272" y="595902"/>
            <a:ext cx="11332251" cy="2062103"/>
          </a:xfrm>
          <a:prstGeom prst="rect">
            <a:avLst/>
          </a:prstGeom>
          <a:noFill/>
        </p:spPr>
        <p:txBody>
          <a:bodyPr wrap="square">
            <a:spAutoFit/>
          </a:bodyPr>
          <a:lstStyle/>
          <a:p>
            <a:pPr marL="0" marR="0" lvl="0" indent="0" algn="just" defTabSz="1219170" rtl="0" eaLnBrk="1" fontAlgn="auto" latinLnBrk="0" hangingPunct="1">
              <a:lnSpc>
                <a:spcPct val="100000"/>
              </a:lnSpc>
              <a:spcBef>
                <a:spcPts val="0"/>
              </a:spcBef>
              <a:spcAft>
                <a:spcPts val="0"/>
              </a:spcAft>
              <a:buClr>
                <a:srgbClr val="000000"/>
              </a:buClr>
              <a:buSzTx/>
              <a:buFontTx/>
              <a:buNone/>
              <a:tabLst/>
              <a:defRPr/>
            </a:pPr>
            <a:r>
              <a:rPr kumimoji="0" lang="vi-VN" sz="3200" b="1" i="0" u="none" strike="noStrike" kern="0" cap="none" spc="0" normalizeH="0" baseline="0" noProof="0" dirty="0">
                <a:ln>
                  <a:noFill/>
                </a:ln>
                <a:solidFill>
                  <a:srgbClr val="0070C0"/>
                </a:solidFill>
                <a:effectLst/>
                <a:uLnTx/>
                <a:uFillTx/>
                <a:latin typeface="Calibri" panose="020F0502020204030204" pitchFamily="34" charset="0"/>
                <a:cs typeface="Calibri" panose="020F0502020204030204" pitchFamily="34" charset="0"/>
                <a:sym typeface="Arial"/>
              </a:rPr>
              <a:t>Quan sát từ hình 12 đến hình 16 và trả lời câu hỏi:</a:t>
            </a:r>
          </a:p>
          <a:p>
            <a:pPr marL="0" marR="0" lvl="0" indent="0" algn="just" defTabSz="1219170" rtl="0" eaLnBrk="1" fontAlgn="auto" latinLnBrk="0" hangingPunct="1">
              <a:lnSpc>
                <a:spcPct val="100000"/>
              </a:lnSpc>
              <a:spcBef>
                <a:spcPts val="0"/>
              </a:spcBef>
              <a:spcAft>
                <a:spcPts val="0"/>
              </a:spcAft>
              <a:buClr>
                <a:srgbClr val="000000"/>
              </a:buClr>
              <a:buSzTx/>
              <a:buFontTx/>
              <a:buNone/>
              <a:tabLst/>
              <a:defRPr/>
            </a:pPr>
            <a:r>
              <a:rPr kumimoji="0" lang="vi-VN" sz="3200" i="0" u="none" strike="noStrike" kern="0" cap="none" spc="0" normalizeH="0" baseline="0" noProof="0" dirty="0">
                <a:ln>
                  <a:noFill/>
                </a:ln>
                <a:solidFill>
                  <a:srgbClr val="0070C0"/>
                </a:solidFill>
                <a:effectLst/>
                <a:uLnTx/>
                <a:uFillTx/>
                <a:latin typeface="Calibri" panose="020F0502020204030204" pitchFamily="34" charset="0"/>
                <a:cs typeface="Calibri" panose="020F0502020204030204" pitchFamily="34" charset="0"/>
                <a:sym typeface="Arial"/>
              </a:rPr>
              <a:t>- Hằng ngày, sinh vật, con người thải ra môi trường những gì trong quá trình sống?</a:t>
            </a:r>
          </a:p>
          <a:p>
            <a:pPr marL="0" marR="0" lvl="0" indent="0" algn="just" defTabSz="1219170" rtl="0" eaLnBrk="1" fontAlgn="auto" latinLnBrk="0" hangingPunct="1">
              <a:lnSpc>
                <a:spcPct val="100000"/>
              </a:lnSpc>
              <a:spcBef>
                <a:spcPts val="0"/>
              </a:spcBef>
              <a:spcAft>
                <a:spcPts val="0"/>
              </a:spcAft>
              <a:buClr>
                <a:srgbClr val="000000"/>
              </a:buClr>
              <a:buSzTx/>
              <a:buFontTx/>
              <a:buNone/>
              <a:tabLst/>
              <a:defRPr/>
            </a:pPr>
            <a:r>
              <a:rPr kumimoji="0" lang="vi-VN" sz="3200" i="0" u="none" strike="noStrike" kern="0" cap="none" spc="0" normalizeH="0" baseline="0" noProof="0" dirty="0">
                <a:ln>
                  <a:noFill/>
                </a:ln>
                <a:solidFill>
                  <a:srgbClr val="0070C0"/>
                </a:solidFill>
                <a:effectLst/>
                <a:uLnTx/>
                <a:uFillTx/>
                <a:latin typeface="Calibri" panose="020F0502020204030204" pitchFamily="34" charset="0"/>
                <a:cs typeface="Calibri" panose="020F0502020204030204" pitchFamily="34" charset="0"/>
                <a:sym typeface="Arial"/>
              </a:rPr>
              <a:t>- Chất thải trong môi trường được phân huỷ nhờ đâu?</a:t>
            </a:r>
            <a:endParaRPr kumimoji="0" lang="vi-VN" sz="3200" i="0" u="none" strike="noStrike" kern="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sym typeface="Arial"/>
            </a:endParaRPr>
          </a:p>
        </p:txBody>
      </p:sp>
      <p:pic>
        <p:nvPicPr>
          <p:cNvPr id="5" name="Picture 4">
            <a:extLst>
              <a:ext uri="{FF2B5EF4-FFF2-40B4-BE49-F238E27FC236}">
                <a16:creationId xmlns:a16="http://schemas.microsoft.com/office/drawing/2014/main" id="{D41B65DB-DDCF-C61D-ACAB-33709A95B206}"/>
              </a:ext>
            </a:extLst>
          </p:cNvPr>
          <p:cNvPicPr>
            <a:picLocks noChangeAspect="1"/>
          </p:cNvPicPr>
          <p:nvPr/>
        </p:nvPicPr>
        <p:blipFill>
          <a:blip r:embed="rId2"/>
          <a:stretch>
            <a:fillRect/>
          </a:stretch>
        </p:blipFill>
        <p:spPr>
          <a:xfrm>
            <a:off x="1651590" y="2742646"/>
            <a:ext cx="8406809" cy="3141607"/>
          </a:xfrm>
          <a:prstGeom prst="rect">
            <a:avLst/>
          </a:prstGeom>
        </p:spPr>
      </p:pic>
    </p:spTree>
    <p:extLst>
      <p:ext uri="{BB962C8B-B14F-4D97-AF65-F5344CB8AC3E}">
        <p14:creationId xmlns:p14="http://schemas.microsoft.com/office/powerpoint/2010/main" val="24987358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wipe(down)">
                                      <p:cBhvr>
                                        <p:cTn id="1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16C214F6-DCBC-846D-F13F-E1C3F142289F}"/>
              </a:ext>
            </a:extLst>
          </p:cNvPr>
          <p:cNvPicPr>
            <a:picLocks noChangeAspect="1"/>
          </p:cNvPicPr>
          <p:nvPr/>
        </p:nvPicPr>
        <p:blipFill>
          <a:blip r:embed="rId2"/>
          <a:stretch>
            <a:fillRect/>
          </a:stretch>
        </p:blipFill>
        <p:spPr>
          <a:xfrm>
            <a:off x="617352" y="1351220"/>
            <a:ext cx="5379119" cy="3784305"/>
          </a:xfrm>
          <a:prstGeom prst="rect">
            <a:avLst/>
          </a:prstGeom>
        </p:spPr>
      </p:pic>
      <p:sp>
        <p:nvSpPr>
          <p:cNvPr id="5" name="Speech Bubble: Rectangle with Corners Rounded 16">
            <a:extLst>
              <a:ext uri="{FF2B5EF4-FFF2-40B4-BE49-F238E27FC236}">
                <a16:creationId xmlns:a16="http://schemas.microsoft.com/office/drawing/2014/main" id="{C4A6A44A-B2E0-B5E7-3FB5-419DBD992583}"/>
              </a:ext>
            </a:extLst>
          </p:cNvPr>
          <p:cNvSpPr/>
          <p:nvPr/>
        </p:nvSpPr>
        <p:spPr>
          <a:xfrm>
            <a:off x="6156252" y="2232836"/>
            <a:ext cx="5681694" cy="2073350"/>
          </a:xfrm>
          <a:prstGeom prst="wedgeRoundRectCallout">
            <a:avLst>
              <a:gd name="adj1" fmla="val -26383"/>
              <a:gd name="adj2" fmla="val 50187"/>
              <a:gd name="adj3" fmla="val 16667"/>
            </a:avLst>
          </a:prstGeom>
          <a:solidFill>
            <a:schemeClr val="accent2">
              <a:lumMod val="20000"/>
              <a:lumOff val="80000"/>
            </a:schemeClr>
          </a:solidFill>
          <a:ln w="28575">
            <a:solidFill>
              <a:schemeClr val="accent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4000" b="1"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rPr>
              <a:t>Trâu thải ra phân và nước tiểu xuống đất</a:t>
            </a:r>
            <a:endParaRPr kumimoji="0" lang="en-US" sz="4000" b="1"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22439347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peech Bubble: Rectangle with Corners Rounded 16">
            <a:extLst>
              <a:ext uri="{FF2B5EF4-FFF2-40B4-BE49-F238E27FC236}">
                <a16:creationId xmlns:a16="http://schemas.microsoft.com/office/drawing/2014/main" id="{66DF82E6-7841-ECF5-9B37-7AC4F0D252DB}"/>
              </a:ext>
            </a:extLst>
          </p:cNvPr>
          <p:cNvSpPr/>
          <p:nvPr/>
        </p:nvSpPr>
        <p:spPr>
          <a:xfrm>
            <a:off x="6156252" y="2232836"/>
            <a:ext cx="5681694" cy="2073350"/>
          </a:xfrm>
          <a:prstGeom prst="wedgeRoundRectCallout">
            <a:avLst>
              <a:gd name="adj1" fmla="val -26383"/>
              <a:gd name="adj2" fmla="val 50187"/>
              <a:gd name="adj3" fmla="val 16667"/>
            </a:avLst>
          </a:prstGeom>
          <a:solidFill>
            <a:schemeClr val="accent2">
              <a:lumMod val="20000"/>
              <a:lumOff val="80000"/>
            </a:schemeClr>
          </a:solidFill>
          <a:ln w="28575">
            <a:solidFill>
              <a:schemeClr val="accent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defRPr/>
            </a:pPr>
            <a:r>
              <a:rPr lang="vi-VN" sz="4000" b="1" dirty="0">
                <a:solidFill>
                  <a:srgbClr val="FF0000"/>
                </a:solidFill>
                <a:latin typeface="Cambria" panose="02040503050406030204" pitchFamily="18" charset="0"/>
                <a:ea typeface="Cambria" panose="02040503050406030204" pitchFamily="18" charset="0"/>
              </a:rPr>
              <a:t>Cây rụng lá trên mặt hồ, xuống đất</a:t>
            </a:r>
            <a:endParaRPr kumimoji="0" lang="en-US" sz="4000" b="1"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mn-cs"/>
            </a:endParaRPr>
          </a:p>
        </p:txBody>
      </p:sp>
      <p:pic>
        <p:nvPicPr>
          <p:cNvPr id="5" name="Picture 4">
            <a:extLst>
              <a:ext uri="{FF2B5EF4-FFF2-40B4-BE49-F238E27FC236}">
                <a16:creationId xmlns:a16="http://schemas.microsoft.com/office/drawing/2014/main" id="{0DAD0CD6-48E8-13E2-DDFE-D16AB3A89D71}"/>
              </a:ext>
            </a:extLst>
          </p:cNvPr>
          <p:cNvPicPr>
            <a:picLocks noChangeAspect="1"/>
          </p:cNvPicPr>
          <p:nvPr/>
        </p:nvPicPr>
        <p:blipFill>
          <a:blip r:embed="rId2"/>
          <a:stretch>
            <a:fillRect/>
          </a:stretch>
        </p:blipFill>
        <p:spPr>
          <a:xfrm>
            <a:off x="637067" y="1640514"/>
            <a:ext cx="4976923" cy="3759165"/>
          </a:xfrm>
          <a:prstGeom prst="rect">
            <a:avLst/>
          </a:prstGeom>
        </p:spPr>
      </p:pic>
    </p:spTree>
    <p:extLst>
      <p:ext uri="{BB962C8B-B14F-4D97-AF65-F5344CB8AC3E}">
        <p14:creationId xmlns:p14="http://schemas.microsoft.com/office/powerpoint/2010/main" val="5227234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peech Bubble: Rectangle with Corners Rounded 16">
            <a:extLst>
              <a:ext uri="{FF2B5EF4-FFF2-40B4-BE49-F238E27FC236}">
                <a16:creationId xmlns:a16="http://schemas.microsoft.com/office/drawing/2014/main" id="{94C5739D-F1F6-A6AD-221D-2BFC235E3D1B}"/>
              </a:ext>
            </a:extLst>
          </p:cNvPr>
          <p:cNvSpPr/>
          <p:nvPr/>
        </p:nvSpPr>
        <p:spPr>
          <a:xfrm>
            <a:off x="6156252" y="2232836"/>
            <a:ext cx="5681694" cy="2073350"/>
          </a:xfrm>
          <a:prstGeom prst="wedgeRoundRectCallout">
            <a:avLst>
              <a:gd name="adj1" fmla="val -26383"/>
              <a:gd name="adj2" fmla="val 50187"/>
              <a:gd name="adj3" fmla="val 16667"/>
            </a:avLst>
          </a:prstGeom>
          <a:solidFill>
            <a:schemeClr val="accent2">
              <a:lumMod val="20000"/>
              <a:lumOff val="80000"/>
            </a:schemeClr>
          </a:solidFill>
          <a:ln w="28575">
            <a:solidFill>
              <a:schemeClr val="accent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defRPr/>
            </a:pPr>
            <a:r>
              <a:rPr lang="vi-VN" sz="4000" b="1" dirty="0">
                <a:solidFill>
                  <a:srgbClr val="FF0000"/>
                </a:solidFill>
                <a:latin typeface="Cambria" panose="02040503050406030204" pitchFamily="18" charset="0"/>
                <a:ea typeface="Cambria" panose="02040503050406030204" pitchFamily="18" charset="0"/>
              </a:rPr>
              <a:t>Phân và xác chết của các sinh vật đang bị phân hủy trong đất</a:t>
            </a:r>
            <a:r>
              <a:rPr lang="en-US" sz="4000" b="1" dirty="0">
                <a:solidFill>
                  <a:srgbClr val="FF0000"/>
                </a:solidFill>
                <a:latin typeface="Cambria" panose="02040503050406030204" pitchFamily="18" charset="0"/>
                <a:ea typeface="Cambria" panose="02040503050406030204" pitchFamily="18" charset="0"/>
              </a:rPr>
              <a:t>.</a:t>
            </a:r>
            <a:endParaRPr kumimoji="0" lang="en-US" sz="4000" b="1"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mn-cs"/>
            </a:endParaRPr>
          </a:p>
        </p:txBody>
      </p:sp>
      <p:pic>
        <p:nvPicPr>
          <p:cNvPr id="5" name="Picture 4">
            <a:extLst>
              <a:ext uri="{FF2B5EF4-FFF2-40B4-BE49-F238E27FC236}">
                <a16:creationId xmlns:a16="http://schemas.microsoft.com/office/drawing/2014/main" id="{83442572-B462-5CC0-A89A-D1A45E25BD7A}"/>
              </a:ext>
            </a:extLst>
          </p:cNvPr>
          <p:cNvPicPr>
            <a:picLocks noChangeAspect="1"/>
          </p:cNvPicPr>
          <p:nvPr/>
        </p:nvPicPr>
        <p:blipFill>
          <a:blip r:embed="rId2"/>
          <a:stretch>
            <a:fillRect/>
          </a:stretch>
        </p:blipFill>
        <p:spPr>
          <a:xfrm>
            <a:off x="853595" y="1796570"/>
            <a:ext cx="4592302" cy="3413383"/>
          </a:xfrm>
          <a:prstGeom prst="rect">
            <a:avLst/>
          </a:prstGeom>
        </p:spPr>
      </p:pic>
    </p:spTree>
    <p:extLst>
      <p:ext uri="{BB962C8B-B14F-4D97-AF65-F5344CB8AC3E}">
        <p14:creationId xmlns:p14="http://schemas.microsoft.com/office/powerpoint/2010/main" val="41453140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peech Bubble: Rectangle with Corners Rounded 16">
            <a:extLst>
              <a:ext uri="{FF2B5EF4-FFF2-40B4-BE49-F238E27FC236}">
                <a16:creationId xmlns:a16="http://schemas.microsoft.com/office/drawing/2014/main" id="{5C040857-D589-55A3-6975-538EDD1F1E3F}"/>
              </a:ext>
            </a:extLst>
          </p:cNvPr>
          <p:cNvSpPr/>
          <p:nvPr/>
        </p:nvSpPr>
        <p:spPr>
          <a:xfrm>
            <a:off x="6156252" y="2232836"/>
            <a:ext cx="5681694" cy="2073350"/>
          </a:xfrm>
          <a:prstGeom prst="wedgeRoundRectCallout">
            <a:avLst>
              <a:gd name="adj1" fmla="val -26383"/>
              <a:gd name="adj2" fmla="val 50187"/>
              <a:gd name="adj3" fmla="val 16667"/>
            </a:avLst>
          </a:prstGeom>
          <a:solidFill>
            <a:schemeClr val="accent2">
              <a:lumMod val="20000"/>
              <a:lumOff val="80000"/>
            </a:schemeClr>
          </a:solidFill>
          <a:ln w="28575">
            <a:solidFill>
              <a:schemeClr val="accent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defRPr/>
            </a:pPr>
            <a:r>
              <a:rPr lang="vi-VN" sz="4000" b="1" dirty="0">
                <a:solidFill>
                  <a:srgbClr val="FF0000"/>
                </a:solidFill>
                <a:latin typeface="Cambria" panose="02040503050406030204" pitchFamily="18" charset="0"/>
                <a:ea typeface="Cambria" panose="02040503050406030204" pitchFamily="18" charset="0"/>
              </a:rPr>
              <a:t>Bãi rác thải sinh hoạt của con người. </a:t>
            </a:r>
            <a:endParaRPr kumimoji="0" lang="en-US" sz="4000" b="1"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mn-cs"/>
            </a:endParaRPr>
          </a:p>
        </p:txBody>
      </p:sp>
      <p:pic>
        <p:nvPicPr>
          <p:cNvPr id="5" name="Picture 4">
            <a:extLst>
              <a:ext uri="{FF2B5EF4-FFF2-40B4-BE49-F238E27FC236}">
                <a16:creationId xmlns:a16="http://schemas.microsoft.com/office/drawing/2014/main" id="{D27087D0-6832-94DE-8526-27E176BDB836}"/>
              </a:ext>
            </a:extLst>
          </p:cNvPr>
          <p:cNvPicPr>
            <a:picLocks noChangeAspect="1"/>
          </p:cNvPicPr>
          <p:nvPr/>
        </p:nvPicPr>
        <p:blipFill>
          <a:blip r:embed="rId2"/>
          <a:stretch>
            <a:fillRect/>
          </a:stretch>
        </p:blipFill>
        <p:spPr>
          <a:xfrm>
            <a:off x="875635" y="1621021"/>
            <a:ext cx="4660926" cy="3610197"/>
          </a:xfrm>
          <a:prstGeom prst="rect">
            <a:avLst/>
          </a:prstGeom>
        </p:spPr>
      </p:pic>
    </p:spTree>
    <p:extLst>
      <p:ext uri="{BB962C8B-B14F-4D97-AF65-F5344CB8AC3E}">
        <p14:creationId xmlns:p14="http://schemas.microsoft.com/office/powerpoint/2010/main" val="10256731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peech Bubble: Rectangle with Corners Rounded 16">
            <a:extLst>
              <a:ext uri="{FF2B5EF4-FFF2-40B4-BE49-F238E27FC236}">
                <a16:creationId xmlns:a16="http://schemas.microsoft.com/office/drawing/2014/main" id="{BEC02E27-01AB-5FCA-5F58-FE5E16E73196}"/>
              </a:ext>
            </a:extLst>
          </p:cNvPr>
          <p:cNvSpPr/>
          <p:nvPr/>
        </p:nvSpPr>
        <p:spPr>
          <a:xfrm>
            <a:off x="6156252" y="1701209"/>
            <a:ext cx="5681694" cy="2849525"/>
          </a:xfrm>
          <a:prstGeom prst="wedgeRoundRectCallout">
            <a:avLst>
              <a:gd name="adj1" fmla="val -26383"/>
              <a:gd name="adj2" fmla="val 50187"/>
              <a:gd name="adj3" fmla="val 16667"/>
            </a:avLst>
          </a:prstGeom>
          <a:solidFill>
            <a:schemeClr val="accent2">
              <a:lumMod val="20000"/>
              <a:lumOff val="80000"/>
            </a:schemeClr>
          </a:solidFill>
          <a:ln w="28575">
            <a:solidFill>
              <a:schemeClr val="accent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defRPr/>
            </a:pPr>
            <a:r>
              <a:rPr lang="vi-VN" sz="4000" b="1" dirty="0">
                <a:solidFill>
                  <a:srgbClr val="FF0000"/>
                </a:solidFill>
                <a:latin typeface="Cambria" panose="02040503050406030204" pitchFamily="18" charset="0"/>
                <a:ea typeface="Cambria" panose="02040503050406030204" pitchFamily="18" charset="0"/>
              </a:rPr>
              <a:t>Khí thải từ các hoạt động sản xuất giao thông xả vào môi trường không khí.</a:t>
            </a:r>
            <a:endParaRPr kumimoji="0" lang="en-US" sz="4000" b="1"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mn-cs"/>
            </a:endParaRPr>
          </a:p>
        </p:txBody>
      </p:sp>
      <p:pic>
        <p:nvPicPr>
          <p:cNvPr id="5" name="Picture 4">
            <a:extLst>
              <a:ext uri="{FF2B5EF4-FFF2-40B4-BE49-F238E27FC236}">
                <a16:creationId xmlns:a16="http://schemas.microsoft.com/office/drawing/2014/main" id="{DDA2E743-33EE-2696-C01C-C9323B5C632D}"/>
              </a:ext>
            </a:extLst>
          </p:cNvPr>
          <p:cNvPicPr>
            <a:picLocks noChangeAspect="1"/>
          </p:cNvPicPr>
          <p:nvPr/>
        </p:nvPicPr>
        <p:blipFill>
          <a:blip r:embed="rId2"/>
          <a:stretch>
            <a:fillRect/>
          </a:stretch>
        </p:blipFill>
        <p:spPr>
          <a:xfrm>
            <a:off x="399164" y="1725688"/>
            <a:ext cx="5407365" cy="3271616"/>
          </a:xfrm>
          <a:prstGeom prst="rect">
            <a:avLst/>
          </a:prstGeom>
        </p:spPr>
      </p:pic>
    </p:spTree>
    <p:extLst>
      <p:ext uri="{BB962C8B-B14F-4D97-AF65-F5344CB8AC3E}">
        <p14:creationId xmlns:p14="http://schemas.microsoft.com/office/powerpoint/2010/main" val="22255708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peech Bubble: Oval 3">
            <a:extLst>
              <a:ext uri="{FF2B5EF4-FFF2-40B4-BE49-F238E27FC236}">
                <a16:creationId xmlns:a16="http://schemas.microsoft.com/office/drawing/2014/main" id="{9C99D117-7A11-CD27-D9FF-6660AD4AAB15}"/>
              </a:ext>
            </a:extLst>
          </p:cNvPr>
          <p:cNvSpPr/>
          <p:nvPr/>
        </p:nvSpPr>
        <p:spPr>
          <a:xfrm>
            <a:off x="2894606" y="257349"/>
            <a:ext cx="8439701" cy="2196671"/>
          </a:xfrm>
          <a:prstGeom prst="wedgeEllipseCallout">
            <a:avLst>
              <a:gd name="adj1" fmla="val -47007"/>
              <a:gd name="adj2" fmla="val 46229"/>
            </a:avLst>
          </a:prstGeom>
          <a:solidFill>
            <a:schemeClr val="accent4">
              <a:lumMod val="60000"/>
              <a:lumOff val="40000"/>
            </a:schemeClr>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defRPr/>
            </a:pPr>
            <a:r>
              <a:rPr lang="vi-VN" sz="3600" b="1" dirty="0">
                <a:solidFill>
                  <a:srgbClr val="E31C3A"/>
                </a:solidFill>
                <a:latin typeface="Calibri" panose="020F0502020204030204"/>
              </a:rPr>
              <a:t>Những hoạt động nào của con người có thể tạo ra khí thải gây ô nhiễm môi trường?</a:t>
            </a:r>
            <a:endParaRPr kumimoji="0" lang="en-US" sz="3600" b="1" i="0" u="none" strike="noStrike" kern="1200" cap="none" spc="0" normalizeH="0" baseline="0" noProof="0" dirty="0">
              <a:ln>
                <a:noFill/>
              </a:ln>
              <a:solidFill>
                <a:srgbClr val="E31C3A"/>
              </a:solidFill>
              <a:effectLst/>
              <a:uLnTx/>
              <a:uFillTx/>
              <a:latin typeface="Calibri" panose="020F0502020204030204"/>
              <a:cs typeface="+mn-cs"/>
            </a:endParaRPr>
          </a:p>
        </p:txBody>
      </p:sp>
      <p:pic>
        <p:nvPicPr>
          <p:cNvPr id="5" name="Picture 2" descr="Free vector woman smiling and pointing to empty copy space business woman character hand drawn cartoon illustration">
            <a:extLst>
              <a:ext uri="{FF2B5EF4-FFF2-40B4-BE49-F238E27FC236}">
                <a16:creationId xmlns:a16="http://schemas.microsoft.com/office/drawing/2014/main" id="{AA9680FB-D0A2-27AA-C1BF-92880188FB83}"/>
              </a:ext>
            </a:extLst>
          </p:cNvPr>
          <p:cNvPicPr>
            <a:picLocks noChangeAspect="1" noChangeArrowheads="1"/>
          </p:cNvPicPr>
          <p:nvPr/>
        </p:nvPicPr>
        <p:blipFill rotWithShape="1">
          <a:blip r:embed="rId2">
            <a:extLst>
              <a:ext uri="{BEBA8EAE-BF5A-486C-A8C5-ECC9F3942E4B}">
                <a14:imgProps xmlns:a14="http://schemas.microsoft.com/office/drawing/2010/main">
                  <a14:imgLayer r:embed="rId3">
                    <a14:imgEffect>
                      <a14:backgroundRemoval t="9904" b="90895" l="9904" r="89936">
                        <a14:foregroundMark x1="50958" y1="37061" x2="51278" y2="41374"/>
                        <a14:foregroundMark x1="51118" y1="46805" x2="50479" y2="54792"/>
                        <a14:foregroundMark x1="43610" y1="55591" x2="51438" y2="50958"/>
                        <a14:foregroundMark x1="51438" y1="50958" x2="51597" y2="50958"/>
                        <a14:foregroundMark x1="40735" y1="52236" x2="44409" y2="55112"/>
                        <a14:foregroundMark x1="38179" y1="56869" x2="50639" y2="49042"/>
                        <a14:foregroundMark x1="54633" y1="52875" x2="50639" y2="52716"/>
                        <a14:foregroundMark x1="57827" y1="52396" x2="57827" y2="52396"/>
                        <a14:foregroundMark x1="59105" y1="52556" x2="60543" y2="54633"/>
                        <a14:foregroundMark x1="59425" y1="56550" x2="59425" y2="56550"/>
                        <a14:foregroundMark x1="53834" y1="90895" x2="53834" y2="90895"/>
                        <a14:foregroundMark x1="66398" y1="29374" x2="66134" y2="28275"/>
                        <a14:foregroundMark x1="53035" y1="9904" x2="49042" y2="11342"/>
                        <a14:foregroundMark x1="47125" y1="12780" x2="46681" y2="12500"/>
                        <a14:foregroundMark x1="44409" y1="11821" x2="35514" y2="28040"/>
                        <a14:foregroundMark x1="35792" y1="39398" x2="37380" y2="44888"/>
                        <a14:foregroundMark x1="37380" y1="44888" x2="37061" y2="45847"/>
                        <a14:foregroundMark x1="36262" y1="41853" x2="35285" y2="40618"/>
                        <a14:foregroundMark x1="34787" y1="40559" x2="35304" y2="49042"/>
                        <a14:foregroundMark x1="64162" y1="17412" x2="64673" y2="17779"/>
                        <a14:foregroundMark x1="56390" y1="11821" x2="64162" y2="17412"/>
                        <a14:foregroundMark x1="66192" y1="21536" x2="67883" y2="29213"/>
                        <a14:foregroundMark x1="67624" y1="53514" x2="65335" y2="57348"/>
                        <a14:foregroundMark x1="65335" y1="57348" x2="65176" y2="57827"/>
                        <a14:backgroundMark x1="70767" y1="38019" x2="71086" y2="45687"/>
                        <a14:backgroundMark x1="69808" y1="33866" x2="71725" y2="48403"/>
                        <a14:backgroundMark x1="70128" y1="45527" x2="70128" y2="53514"/>
                        <a14:backgroundMark x1="68530" y1="32428" x2="68530" y2="32428"/>
                        <a14:backgroundMark x1="65815" y1="17412" x2="65815" y2="17412"/>
                        <a14:backgroundMark x1="65815" y1="17412" x2="67093" y2="21246"/>
                        <a14:backgroundMark x1="34505" y1="30032" x2="31150" y2="35304"/>
                        <a14:backgroundMark x1="33387" y1="30990" x2="32268" y2="40256"/>
                        <a14:backgroundMark x1="34984" y1="27955" x2="34026" y2="33866"/>
                        <a14:backgroundMark x1="71246" y1="30990" x2="71246" y2="30990"/>
                        <a14:backgroundMark x1="44728" y1="9425" x2="43450" y2="11182"/>
                        <a14:backgroundMark x1="43610" y1="11022" x2="43610" y2="11022"/>
                        <a14:backgroundMark x1="69169" y1="29073" x2="69968" y2="36422"/>
                      </a14:backgroundRemoval>
                    </a14:imgEffect>
                  </a14:imgLayer>
                </a14:imgProps>
              </a:ext>
              <a:ext uri="{28A0092B-C50C-407E-A947-70E740481C1C}">
                <a14:useLocalDpi xmlns:a14="http://schemas.microsoft.com/office/drawing/2010/main" val="0"/>
              </a:ext>
            </a:extLst>
          </a:blip>
          <a:srcRect l="21038" r="25131"/>
          <a:stretch/>
        </p:blipFill>
        <p:spPr bwMode="auto">
          <a:xfrm flipH="1">
            <a:off x="0" y="389828"/>
            <a:ext cx="3858726" cy="6728804"/>
          </a:xfrm>
          <a:prstGeom prst="rect">
            <a:avLst/>
          </a:prstGeom>
          <a:noFill/>
          <a:extLst>
            <a:ext uri="{909E8E84-426E-40DD-AFC4-6F175D3DCCD1}">
              <a14:hiddenFill xmlns:a14="http://schemas.microsoft.com/office/drawing/2010/main">
                <a:solidFill>
                  <a:srgbClr val="FFFFFF"/>
                </a:solidFill>
              </a14:hiddenFill>
            </a:ext>
          </a:extLst>
        </p:spPr>
      </p:pic>
      <p:sp>
        <p:nvSpPr>
          <p:cNvPr id="6" name="Speech Bubble: Rectangle with Corners Rounded 16">
            <a:extLst>
              <a:ext uri="{FF2B5EF4-FFF2-40B4-BE49-F238E27FC236}">
                <a16:creationId xmlns:a16="http://schemas.microsoft.com/office/drawing/2014/main" id="{02A74FDF-D1A3-0D04-4D69-3ECD7965D84E}"/>
              </a:ext>
            </a:extLst>
          </p:cNvPr>
          <p:cNvSpPr/>
          <p:nvPr/>
        </p:nvSpPr>
        <p:spPr>
          <a:xfrm>
            <a:off x="3902149" y="3242930"/>
            <a:ext cx="7170253" cy="2434856"/>
          </a:xfrm>
          <a:prstGeom prst="wedgeRoundRectCallout">
            <a:avLst>
              <a:gd name="adj1" fmla="val -26383"/>
              <a:gd name="adj2" fmla="val 50187"/>
              <a:gd name="adj3" fmla="val 16667"/>
            </a:avLst>
          </a:prstGeom>
          <a:solidFill>
            <a:schemeClr val="bg1"/>
          </a:solidFill>
          <a:ln w="28575">
            <a:solidFill>
              <a:schemeClr val="accent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defRPr/>
            </a:pPr>
            <a:r>
              <a:rPr lang="vi-VN" sz="4400" dirty="0">
                <a:solidFill>
                  <a:srgbClr val="002060"/>
                </a:solidFill>
                <a:latin typeface="Cambria" panose="02040503050406030204" pitchFamily="18" charset="0"/>
                <a:ea typeface="Cambria" panose="02040503050406030204" pitchFamily="18" charset="0"/>
              </a:rPr>
              <a:t>Hoạt động tạo ra khí thải:</a:t>
            </a:r>
            <a:r>
              <a:rPr lang="en-US" sz="4400" dirty="0">
                <a:solidFill>
                  <a:srgbClr val="002060"/>
                </a:solidFill>
                <a:latin typeface="Cambria" panose="02040503050406030204" pitchFamily="18" charset="0"/>
                <a:ea typeface="Cambria" panose="02040503050406030204" pitchFamily="18" charset="0"/>
              </a:rPr>
              <a:t> </a:t>
            </a:r>
            <a:r>
              <a:rPr lang="vi-VN" sz="4400" dirty="0">
                <a:solidFill>
                  <a:srgbClr val="002060"/>
                </a:solidFill>
                <a:latin typeface="Cambria" panose="02040503050406030204" pitchFamily="18" charset="0"/>
                <a:ea typeface="Cambria" panose="02040503050406030204" pitchFamily="18" charset="0"/>
              </a:rPr>
              <a:t>đốt lò, đốt rác thải, khai thác than, chạy xe máy, ôtô.</a:t>
            </a:r>
            <a:endParaRPr kumimoji="0" lang="en-US" sz="4400" b="0"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endParaRPr>
          </a:p>
        </p:txBody>
      </p:sp>
    </p:spTree>
    <p:extLst>
      <p:ext uri="{BB962C8B-B14F-4D97-AF65-F5344CB8AC3E}">
        <p14:creationId xmlns:p14="http://schemas.microsoft.com/office/powerpoint/2010/main" val="24441687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53" presetClass="entr" presetSubtype="16" fill="hold" grpId="0" nodeType="after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p:cTn id="12" dur="500" fill="hold"/>
                                        <p:tgtEl>
                                          <p:spTgt spid="4"/>
                                        </p:tgtEl>
                                        <p:attrNameLst>
                                          <p:attrName>ppt_w</p:attrName>
                                        </p:attrNameLst>
                                      </p:cBhvr>
                                      <p:tavLst>
                                        <p:tav tm="0">
                                          <p:val>
                                            <p:fltVal val="0"/>
                                          </p:val>
                                        </p:tav>
                                        <p:tav tm="100000">
                                          <p:val>
                                            <p:strVal val="#ppt_w"/>
                                          </p:val>
                                        </p:tav>
                                      </p:tavLst>
                                    </p:anim>
                                    <p:anim calcmode="lin" valueType="num">
                                      <p:cBhvr>
                                        <p:cTn id="13" dur="500" fill="hold"/>
                                        <p:tgtEl>
                                          <p:spTgt spid="4"/>
                                        </p:tgtEl>
                                        <p:attrNameLst>
                                          <p:attrName>ppt_h</p:attrName>
                                        </p:attrNameLst>
                                      </p:cBhvr>
                                      <p:tavLst>
                                        <p:tav tm="0">
                                          <p:val>
                                            <p:fltVal val="0"/>
                                          </p:val>
                                        </p:tav>
                                        <p:tav tm="100000">
                                          <p:val>
                                            <p:strVal val="#ppt_h"/>
                                          </p:val>
                                        </p:tav>
                                      </p:tavLst>
                                    </p:anim>
                                    <p:animEffect transition="in" filter="fade">
                                      <p:cBhvr>
                                        <p:cTn id="14" dur="500"/>
                                        <p:tgtEl>
                                          <p:spTgt spid="4"/>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4"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wipe(down)">
                                      <p:cBhvr>
                                        <p:cTn id="19"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peech Bubble: Oval 3">
            <a:extLst>
              <a:ext uri="{FF2B5EF4-FFF2-40B4-BE49-F238E27FC236}">
                <a16:creationId xmlns:a16="http://schemas.microsoft.com/office/drawing/2014/main" id="{64FF4018-F9A4-3613-DC61-6589235696EA}"/>
              </a:ext>
            </a:extLst>
          </p:cNvPr>
          <p:cNvSpPr/>
          <p:nvPr/>
        </p:nvSpPr>
        <p:spPr>
          <a:xfrm>
            <a:off x="2894607" y="257349"/>
            <a:ext cx="7908072" cy="2196671"/>
          </a:xfrm>
          <a:prstGeom prst="wedgeEllipseCallout">
            <a:avLst>
              <a:gd name="adj1" fmla="val -47007"/>
              <a:gd name="adj2" fmla="val 46229"/>
            </a:avLst>
          </a:prstGeom>
          <a:solidFill>
            <a:schemeClr val="accent4">
              <a:lumMod val="60000"/>
              <a:lumOff val="40000"/>
            </a:schemeClr>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defRPr/>
            </a:pPr>
            <a:r>
              <a:rPr lang="vi-VN" sz="3600" b="1" dirty="0">
                <a:solidFill>
                  <a:srgbClr val="E31C3A"/>
                </a:solidFill>
                <a:latin typeface="Calibri" panose="020F0502020204030204"/>
              </a:rPr>
              <a:t>Khí thải có thể gây ô nhiễm những môi trường nào (đất, nước, không khí)?</a:t>
            </a:r>
            <a:endParaRPr kumimoji="0" lang="en-US" sz="3600" b="1" i="0" u="none" strike="noStrike" kern="1200" cap="none" spc="0" normalizeH="0" baseline="0" noProof="0" dirty="0">
              <a:ln>
                <a:noFill/>
              </a:ln>
              <a:solidFill>
                <a:srgbClr val="E31C3A"/>
              </a:solidFill>
              <a:effectLst/>
              <a:uLnTx/>
              <a:uFillTx/>
              <a:latin typeface="Calibri" panose="020F0502020204030204"/>
              <a:cs typeface="+mn-cs"/>
            </a:endParaRPr>
          </a:p>
        </p:txBody>
      </p:sp>
      <p:pic>
        <p:nvPicPr>
          <p:cNvPr id="5" name="Picture 2" descr="Free vector woman smiling and pointing to empty copy space business woman character hand drawn cartoon illustration">
            <a:extLst>
              <a:ext uri="{FF2B5EF4-FFF2-40B4-BE49-F238E27FC236}">
                <a16:creationId xmlns:a16="http://schemas.microsoft.com/office/drawing/2014/main" id="{5E8D0E95-E67A-DD0D-9637-3201B86624EB}"/>
              </a:ext>
            </a:extLst>
          </p:cNvPr>
          <p:cNvPicPr>
            <a:picLocks noChangeAspect="1" noChangeArrowheads="1"/>
          </p:cNvPicPr>
          <p:nvPr/>
        </p:nvPicPr>
        <p:blipFill rotWithShape="1">
          <a:blip r:embed="rId2">
            <a:extLst>
              <a:ext uri="{BEBA8EAE-BF5A-486C-A8C5-ECC9F3942E4B}">
                <a14:imgProps xmlns:a14="http://schemas.microsoft.com/office/drawing/2010/main">
                  <a14:imgLayer r:embed="rId3">
                    <a14:imgEffect>
                      <a14:backgroundRemoval t="9904" b="90895" l="9904" r="89936">
                        <a14:foregroundMark x1="50958" y1="37061" x2="51278" y2="41374"/>
                        <a14:foregroundMark x1="51118" y1="46805" x2="50479" y2="54792"/>
                        <a14:foregroundMark x1="43610" y1="55591" x2="51438" y2="50958"/>
                        <a14:foregroundMark x1="51438" y1="50958" x2="51597" y2="50958"/>
                        <a14:foregroundMark x1="40735" y1="52236" x2="44409" y2="55112"/>
                        <a14:foregroundMark x1="38179" y1="56869" x2="50639" y2="49042"/>
                        <a14:foregroundMark x1="54633" y1="52875" x2="50639" y2="52716"/>
                        <a14:foregroundMark x1="57827" y1="52396" x2="57827" y2="52396"/>
                        <a14:foregroundMark x1="59105" y1="52556" x2="60543" y2="54633"/>
                        <a14:foregroundMark x1="59425" y1="56550" x2="59425" y2="56550"/>
                        <a14:foregroundMark x1="53834" y1="90895" x2="53834" y2="90895"/>
                        <a14:foregroundMark x1="66398" y1="29374" x2="66134" y2="28275"/>
                        <a14:foregroundMark x1="53035" y1="9904" x2="49042" y2="11342"/>
                        <a14:foregroundMark x1="47125" y1="12780" x2="46681" y2="12500"/>
                        <a14:foregroundMark x1="44409" y1="11821" x2="35514" y2="28040"/>
                        <a14:foregroundMark x1="35792" y1="39398" x2="37380" y2="44888"/>
                        <a14:foregroundMark x1="37380" y1="44888" x2="37061" y2="45847"/>
                        <a14:foregroundMark x1="36262" y1="41853" x2="35285" y2="40618"/>
                        <a14:foregroundMark x1="34787" y1="40559" x2="35304" y2="49042"/>
                        <a14:foregroundMark x1="64162" y1="17412" x2="64673" y2="17779"/>
                        <a14:foregroundMark x1="56390" y1="11821" x2="64162" y2="17412"/>
                        <a14:foregroundMark x1="66192" y1="21536" x2="67883" y2="29213"/>
                        <a14:foregroundMark x1="67624" y1="53514" x2="65335" y2="57348"/>
                        <a14:foregroundMark x1="65335" y1="57348" x2="65176" y2="57827"/>
                        <a14:backgroundMark x1="70767" y1="38019" x2="71086" y2="45687"/>
                        <a14:backgroundMark x1="69808" y1="33866" x2="71725" y2="48403"/>
                        <a14:backgroundMark x1="70128" y1="45527" x2="70128" y2="53514"/>
                        <a14:backgroundMark x1="68530" y1="32428" x2="68530" y2="32428"/>
                        <a14:backgroundMark x1="65815" y1="17412" x2="65815" y2="17412"/>
                        <a14:backgroundMark x1="65815" y1="17412" x2="67093" y2="21246"/>
                        <a14:backgroundMark x1="34505" y1="30032" x2="31150" y2="35304"/>
                        <a14:backgroundMark x1="33387" y1="30990" x2="32268" y2="40256"/>
                        <a14:backgroundMark x1="34984" y1="27955" x2="34026" y2="33866"/>
                        <a14:backgroundMark x1="71246" y1="30990" x2="71246" y2="30990"/>
                        <a14:backgroundMark x1="44728" y1="9425" x2="43450" y2="11182"/>
                        <a14:backgroundMark x1="43610" y1="11022" x2="43610" y2="11022"/>
                        <a14:backgroundMark x1="69169" y1="29073" x2="69968" y2="36422"/>
                      </a14:backgroundRemoval>
                    </a14:imgEffect>
                  </a14:imgLayer>
                </a14:imgProps>
              </a:ext>
              <a:ext uri="{28A0092B-C50C-407E-A947-70E740481C1C}">
                <a14:useLocalDpi xmlns:a14="http://schemas.microsoft.com/office/drawing/2010/main" val="0"/>
              </a:ext>
            </a:extLst>
          </a:blip>
          <a:srcRect l="21038" r="25131"/>
          <a:stretch/>
        </p:blipFill>
        <p:spPr bwMode="auto">
          <a:xfrm flipH="1">
            <a:off x="0" y="389828"/>
            <a:ext cx="3858726" cy="6728804"/>
          </a:xfrm>
          <a:prstGeom prst="rect">
            <a:avLst/>
          </a:prstGeom>
          <a:noFill/>
          <a:extLst>
            <a:ext uri="{909E8E84-426E-40DD-AFC4-6F175D3DCCD1}">
              <a14:hiddenFill xmlns:a14="http://schemas.microsoft.com/office/drawing/2010/main">
                <a:solidFill>
                  <a:srgbClr val="FFFFFF"/>
                </a:solidFill>
              </a14:hiddenFill>
            </a:ext>
          </a:extLst>
        </p:spPr>
      </p:pic>
      <p:sp>
        <p:nvSpPr>
          <p:cNvPr id="6" name="Speech Bubble: Rectangle with Corners Rounded 16">
            <a:extLst>
              <a:ext uri="{FF2B5EF4-FFF2-40B4-BE49-F238E27FC236}">
                <a16:creationId xmlns:a16="http://schemas.microsoft.com/office/drawing/2014/main" id="{E01C3A00-2515-819A-7441-2DAC4661E98C}"/>
              </a:ext>
            </a:extLst>
          </p:cNvPr>
          <p:cNvSpPr/>
          <p:nvPr/>
        </p:nvSpPr>
        <p:spPr>
          <a:xfrm>
            <a:off x="3657600" y="3242930"/>
            <a:ext cx="7985051" cy="2434856"/>
          </a:xfrm>
          <a:prstGeom prst="wedgeRoundRectCallout">
            <a:avLst>
              <a:gd name="adj1" fmla="val -26383"/>
              <a:gd name="adj2" fmla="val 50187"/>
              <a:gd name="adj3" fmla="val 16667"/>
            </a:avLst>
          </a:prstGeom>
          <a:solidFill>
            <a:schemeClr val="bg1"/>
          </a:solidFill>
          <a:ln w="28575">
            <a:solidFill>
              <a:schemeClr val="accent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defRPr/>
            </a:pPr>
            <a:r>
              <a:rPr lang="vi-VN" sz="4400" dirty="0">
                <a:solidFill>
                  <a:srgbClr val="002060"/>
                </a:solidFill>
                <a:latin typeface="Cambria" panose="02040503050406030204" pitchFamily="18" charset="0"/>
                <a:ea typeface="Cambria" panose="02040503050406030204" pitchFamily="18" charset="0"/>
              </a:rPr>
              <a:t>Khí thải làm ô nhiễm môi trường không khí, sau đó là môi trường đất, môi trường nước. </a:t>
            </a:r>
            <a:endParaRPr kumimoji="0" lang="en-US" sz="4400" b="0"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endParaRPr>
          </a:p>
        </p:txBody>
      </p:sp>
    </p:spTree>
    <p:extLst>
      <p:ext uri="{BB962C8B-B14F-4D97-AF65-F5344CB8AC3E}">
        <p14:creationId xmlns:p14="http://schemas.microsoft.com/office/powerpoint/2010/main" val="41813051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53" presetClass="entr" presetSubtype="16" fill="hold" grpId="0" nodeType="after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p:cTn id="12" dur="500" fill="hold"/>
                                        <p:tgtEl>
                                          <p:spTgt spid="4"/>
                                        </p:tgtEl>
                                        <p:attrNameLst>
                                          <p:attrName>ppt_w</p:attrName>
                                        </p:attrNameLst>
                                      </p:cBhvr>
                                      <p:tavLst>
                                        <p:tav tm="0">
                                          <p:val>
                                            <p:fltVal val="0"/>
                                          </p:val>
                                        </p:tav>
                                        <p:tav tm="100000">
                                          <p:val>
                                            <p:strVal val="#ppt_w"/>
                                          </p:val>
                                        </p:tav>
                                      </p:tavLst>
                                    </p:anim>
                                    <p:anim calcmode="lin" valueType="num">
                                      <p:cBhvr>
                                        <p:cTn id="13" dur="500" fill="hold"/>
                                        <p:tgtEl>
                                          <p:spTgt spid="4"/>
                                        </p:tgtEl>
                                        <p:attrNameLst>
                                          <p:attrName>ppt_h</p:attrName>
                                        </p:attrNameLst>
                                      </p:cBhvr>
                                      <p:tavLst>
                                        <p:tav tm="0">
                                          <p:val>
                                            <p:fltVal val="0"/>
                                          </p:val>
                                        </p:tav>
                                        <p:tav tm="100000">
                                          <p:val>
                                            <p:strVal val="#ppt_h"/>
                                          </p:val>
                                        </p:tav>
                                      </p:tavLst>
                                    </p:anim>
                                    <p:animEffect transition="in" filter="fade">
                                      <p:cBhvr>
                                        <p:cTn id="14" dur="500"/>
                                        <p:tgtEl>
                                          <p:spTgt spid="4"/>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4"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wipe(down)">
                                      <p:cBhvr>
                                        <p:cTn id="19"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peech Bubble: Oval 3">
            <a:extLst>
              <a:ext uri="{FF2B5EF4-FFF2-40B4-BE49-F238E27FC236}">
                <a16:creationId xmlns:a16="http://schemas.microsoft.com/office/drawing/2014/main" id="{6624C308-4093-3C36-3C5D-DF2DBA6D90C9}"/>
              </a:ext>
            </a:extLst>
          </p:cNvPr>
          <p:cNvSpPr/>
          <p:nvPr/>
        </p:nvSpPr>
        <p:spPr>
          <a:xfrm>
            <a:off x="2894607" y="257349"/>
            <a:ext cx="7908072" cy="2570911"/>
          </a:xfrm>
          <a:prstGeom prst="wedgeEllipseCallout">
            <a:avLst>
              <a:gd name="adj1" fmla="val -47007"/>
              <a:gd name="adj2" fmla="val 46229"/>
            </a:avLst>
          </a:prstGeom>
          <a:solidFill>
            <a:schemeClr val="accent4">
              <a:lumMod val="60000"/>
              <a:lumOff val="40000"/>
            </a:schemeClr>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defRPr/>
            </a:pPr>
            <a:r>
              <a:rPr lang="vi-VN" sz="3600" b="1" dirty="0">
                <a:solidFill>
                  <a:srgbClr val="E31C3A"/>
                </a:solidFill>
                <a:latin typeface="Calibri" panose="020F0502020204030204"/>
              </a:rPr>
              <a:t>Vì sao ống khói của các nhà máy rất cao nhưng khí thải vẫn gây hại đối với sức khỏe của sinh vật, con người? </a:t>
            </a:r>
            <a:endParaRPr kumimoji="0" lang="en-US" sz="3600" b="1" i="0" u="none" strike="noStrike" kern="1200" cap="none" spc="0" normalizeH="0" baseline="0" noProof="0" dirty="0">
              <a:ln>
                <a:noFill/>
              </a:ln>
              <a:solidFill>
                <a:srgbClr val="E31C3A"/>
              </a:solidFill>
              <a:effectLst/>
              <a:uLnTx/>
              <a:uFillTx/>
              <a:latin typeface="Calibri" panose="020F0502020204030204"/>
              <a:cs typeface="+mn-cs"/>
            </a:endParaRPr>
          </a:p>
        </p:txBody>
      </p:sp>
      <p:pic>
        <p:nvPicPr>
          <p:cNvPr id="5" name="Picture 2" descr="Free vector woman smiling and pointing to empty copy space business woman character hand drawn cartoon illustration">
            <a:extLst>
              <a:ext uri="{FF2B5EF4-FFF2-40B4-BE49-F238E27FC236}">
                <a16:creationId xmlns:a16="http://schemas.microsoft.com/office/drawing/2014/main" id="{5B0AC53A-2621-52BD-B1E2-0C9A69FAA5F5}"/>
              </a:ext>
            </a:extLst>
          </p:cNvPr>
          <p:cNvPicPr>
            <a:picLocks noChangeAspect="1" noChangeArrowheads="1"/>
          </p:cNvPicPr>
          <p:nvPr/>
        </p:nvPicPr>
        <p:blipFill rotWithShape="1">
          <a:blip r:embed="rId2">
            <a:extLst>
              <a:ext uri="{BEBA8EAE-BF5A-486C-A8C5-ECC9F3942E4B}">
                <a14:imgProps xmlns:a14="http://schemas.microsoft.com/office/drawing/2010/main">
                  <a14:imgLayer r:embed="rId3">
                    <a14:imgEffect>
                      <a14:backgroundRemoval t="9904" b="90895" l="9904" r="89936">
                        <a14:foregroundMark x1="50958" y1="37061" x2="51278" y2="41374"/>
                        <a14:foregroundMark x1="51118" y1="46805" x2="50479" y2="54792"/>
                        <a14:foregroundMark x1="43610" y1="55591" x2="51438" y2="50958"/>
                        <a14:foregroundMark x1="51438" y1="50958" x2="51597" y2="50958"/>
                        <a14:foregroundMark x1="40735" y1="52236" x2="44409" y2="55112"/>
                        <a14:foregroundMark x1="38179" y1="56869" x2="50639" y2="49042"/>
                        <a14:foregroundMark x1="54633" y1="52875" x2="50639" y2="52716"/>
                        <a14:foregroundMark x1="57827" y1="52396" x2="57827" y2="52396"/>
                        <a14:foregroundMark x1="59105" y1="52556" x2="60543" y2="54633"/>
                        <a14:foregroundMark x1="59425" y1="56550" x2="59425" y2="56550"/>
                        <a14:foregroundMark x1="53834" y1="90895" x2="53834" y2="90895"/>
                        <a14:foregroundMark x1="66398" y1="29374" x2="66134" y2="28275"/>
                        <a14:foregroundMark x1="53035" y1="9904" x2="49042" y2="11342"/>
                        <a14:foregroundMark x1="47125" y1="12780" x2="46681" y2="12500"/>
                        <a14:foregroundMark x1="44409" y1="11821" x2="35514" y2="28040"/>
                        <a14:foregroundMark x1="35792" y1="39398" x2="37380" y2="44888"/>
                        <a14:foregroundMark x1="37380" y1="44888" x2="37061" y2="45847"/>
                        <a14:foregroundMark x1="36262" y1="41853" x2="35285" y2="40618"/>
                        <a14:foregroundMark x1="34787" y1="40559" x2="35304" y2="49042"/>
                        <a14:foregroundMark x1="64162" y1="17412" x2="64673" y2="17779"/>
                        <a14:foregroundMark x1="56390" y1="11821" x2="64162" y2="17412"/>
                        <a14:foregroundMark x1="66192" y1="21536" x2="67883" y2="29213"/>
                        <a14:foregroundMark x1="67624" y1="53514" x2="65335" y2="57348"/>
                        <a14:foregroundMark x1="65335" y1="57348" x2="65176" y2="57827"/>
                        <a14:backgroundMark x1="70767" y1="38019" x2="71086" y2="45687"/>
                        <a14:backgroundMark x1="69808" y1="33866" x2="71725" y2="48403"/>
                        <a14:backgroundMark x1="70128" y1="45527" x2="70128" y2="53514"/>
                        <a14:backgroundMark x1="68530" y1="32428" x2="68530" y2="32428"/>
                        <a14:backgroundMark x1="65815" y1="17412" x2="65815" y2="17412"/>
                        <a14:backgroundMark x1="65815" y1="17412" x2="67093" y2="21246"/>
                        <a14:backgroundMark x1="34505" y1="30032" x2="31150" y2="35304"/>
                        <a14:backgroundMark x1="33387" y1="30990" x2="32268" y2="40256"/>
                        <a14:backgroundMark x1="34984" y1="27955" x2="34026" y2="33866"/>
                        <a14:backgroundMark x1="71246" y1="30990" x2="71246" y2="30990"/>
                        <a14:backgroundMark x1="44728" y1="9425" x2="43450" y2="11182"/>
                        <a14:backgroundMark x1="43610" y1="11022" x2="43610" y2="11022"/>
                        <a14:backgroundMark x1="69169" y1="29073" x2="69968" y2="36422"/>
                      </a14:backgroundRemoval>
                    </a14:imgEffect>
                  </a14:imgLayer>
                </a14:imgProps>
              </a:ext>
              <a:ext uri="{28A0092B-C50C-407E-A947-70E740481C1C}">
                <a14:useLocalDpi xmlns:a14="http://schemas.microsoft.com/office/drawing/2010/main" val="0"/>
              </a:ext>
            </a:extLst>
          </a:blip>
          <a:srcRect l="21038" r="25131"/>
          <a:stretch/>
        </p:blipFill>
        <p:spPr bwMode="auto">
          <a:xfrm flipH="1">
            <a:off x="0" y="389828"/>
            <a:ext cx="3858726" cy="6728804"/>
          </a:xfrm>
          <a:prstGeom prst="rect">
            <a:avLst/>
          </a:prstGeom>
          <a:noFill/>
          <a:extLst>
            <a:ext uri="{909E8E84-426E-40DD-AFC4-6F175D3DCCD1}">
              <a14:hiddenFill xmlns:a14="http://schemas.microsoft.com/office/drawing/2010/main">
                <a:solidFill>
                  <a:srgbClr val="FFFFFF"/>
                </a:solidFill>
              </a14:hiddenFill>
            </a:ext>
          </a:extLst>
        </p:spPr>
      </p:pic>
      <p:sp>
        <p:nvSpPr>
          <p:cNvPr id="6" name="Speech Bubble: Rectangle with Corners Rounded 16">
            <a:extLst>
              <a:ext uri="{FF2B5EF4-FFF2-40B4-BE49-F238E27FC236}">
                <a16:creationId xmlns:a16="http://schemas.microsoft.com/office/drawing/2014/main" id="{98958203-F3B1-08FC-B809-DF056FCE03BF}"/>
              </a:ext>
            </a:extLst>
          </p:cNvPr>
          <p:cNvSpPr/>
          <p:nvPr/>
        </p:nvSpPr>
        <p:spPr>
          <a:xfrm>
            <a:off x="3657600" y="3115341"/>
            <a:ext cx="7985051" cy="2849524"/>
          </a:xfrm>
          <a:prstGeom prst="wedgeRoundRectCallout">
            <a:avLst>
              <a:gd name="adj1" fmla="val -26383"/>
              <a:gd name="adj2" fmla="val 50187"/>
              <a:gd name="adj3" fmla="val 16667"/>
            </a:avLst>
          </a:prstGeom>
          <a:solidFill>
            <a:schemeClr val="bg1"/>
          </a:solidFill>
          <a:ln w="28575">
            <a:solidFill>
              <a:schemeClr val="accent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defRPr/>
            </a:pPr>
            <a:r>
              <a:rPr lang="vi-VN" sz="3600" dirty="0">
                <a:solidFill>
                  <a:srgbClr val="002060"/>
                </a:solidFill>
                <a:latin typeface="Cambria" panose="02040503050406030204" pitchFamily="18" charset="0"/>
                <a:ea typeface="Cambria" panose="02040503050406030204" pitchFamily="18" charset="0"/>
              </a:rPr>
              <a:t>Vì vẫn </a:t>
            </a:r>
            <a:r>
              <a:rPr lang="en-US" sz="3600" dirty="0" err="1">
                <a:solidFill>
                  <a:srgbClr val="002060"/>
                </a:solidFill>
                <a:latin typeface="Cambria" panose="02040503050406030204" pitchFamily="18" charset="0"/>
                <a:ea typeface="Cambria" panose="02040503050406030204" pitchFamily="18" charset="0"/>
              </a:rPr>
              <a:t>xả</a:t>
            </a:r>
            <a:r>
              <a:rPr lang="vi-VN" sz="3600" dirty="0">
                <a:solidFill>
                  <a:srgbClr val="002060"/>
                </a:solidFill>
                <a:latin typeface="Cambria" panose="02040503050406030204" pitchFamily="18" charset="0"/>
                <a:ea typeface="Cambria" panose="02040503050406030204" pitchFamily="18" charset="0"/>
              </a:rPr>
              <a:t> khí thải vào môi trường không khí theo nước mưa, các chất thải độc hại tiếp tục ngấm vào đất, nước, gây hại đối với sức khỏe của sinh vật và con người. </a:t>
            </a:r>
            <a:endParaRPr kumimoji="0" lang="en-US" sz="3600" b="0"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endParaRPr>
          </a:p>
        </p:txBody>
      </p:sp>
    </p:spTree>
    <p:extLst>
      <p:ext uri="{BB962C8B-B14F-4D97-AF65-F5344CB8AC3E}">
        <p14:creationId xmlns:p14="http://schemas.microsoft.com/office/powerpoint/2010/main" val="6537659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53" presetClass="entr" presetSubtype="16" fill="hold" grpId="0" nodeType="after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p:cTn id="12" dur="500" fill="hold"/>
                                        <p:tgtEl>
                                          <p:spTgt spid="4"/>
                                        </p:tgtEl>
                                        <p:attrNameLst>
                                          <p:attrName>ppt_w</p:attrName>
                                        </p:attrNameLst>
                                      </p:cBhvr>
                                      <p:tavLst>
                                        <p:tav tm="0">
                                          <p:val>
                                            <p:fltVal val="0"/>
                                          </p:val>
                                        </p:tav>
                                        <p:tav tm="100000">
                                          <p:val>
                                            <p:strVal val="#ppt_w"/>
                                          </p:val>
                                        </p:tav>
                                      </p:tavLst>
                                    </p:anim>
                                    <p:anim calcmode="lin" valueType="num">
                                      <p:cBhvr>
                                        <p:cTn id="13" dur="500" fill="hold"/>
                                        <p:tgtEl>
                                          <p:spTgt spid="4"/>
                                        </p:tgtEl>
                                        <p:attrNameLst>
                                          <p:attrName>ppt_h</p:attrName>
                                        </p:attrNameLst>
                                      </p:cBhvr>
                                      <p:tavLst>
                                        <p:tav tm="0">
                                          <p:val>
                                            <p:fltVal val="0"/>
                                          </p:val>
                                        </p:tav>
                                        <p:tav tm="100000">
                                          <p:val>
                                            <p:strVal val="#ppt_h"/>
                                          </p:val>
                                        </p:tav>
                                      </p:tavLst>
                                    </p:anim>
                                    <p:animEffect transition="in" filter="fade">
                                      <p:cBhvr>
                                        <p:cTn id="14" dur="500"/>
                                        <p:tgtEl>
                                          <p:spTgt spid="4"/>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4"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wipe(down)">
                                      <p:cBhvr>
                                        <p:cTn id="19"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peech Bubble: Oval 3">
            <a:extLst>
              <a:ext uri="{FF2B5EF4-FFF2-40B4-BE49-F238E27FC236}">
                <a16:creationId xmlns:a16="http://schemas.microsoft.com/office/drawing/2014/main" id="{DF407D97-37C1-3D35-55E6-793D9F0CD78D}"/>
              </a:ext>
            </a:extLst>
          </p:cNvPr>
          <p:cNvSpPr/>
          <p:nvPr/>
        </p:nvSpPr>
        <p:spPr>
          <a:xfrm>
            <a:off x="2894607" y="257349"/>
            <a:ext cx="7908072" cy="2196671"/>
          </a:xfrm>
          <a:prstGeom prst="wedgeEllipseCallout">
            <a:avLst>
              <a:gd name="adj1" fmla="val -47007"/>
              <a:gd name="adj2" fmla="val 46229"/>
            </a:avLst>
          </a:prstGeom>
          <a:solidFill>
            <a:schemeClr val="accent4">
              <a:lumMod val="60000"/>
              <a:lumOff val="40000"/>
            </a:schemeClr>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defRPr/>
            </a:pPr>
            <a:r>
              <a:rPr lang="vi-VN" sz="4400" b="1" dirty="0">
                <a:solidFill>
                  <a:srgbClr val="E31C3A"/>
                </a:solidFill>
                <a:latin typeface="Calibri" panose="020F0502020204030204"/>
              </a:rPr>
              <a:t>Chất thải đó được phân hủy nhờ đâu?</a:t>
            </a:r>
            <a:endParaRPr kumimoji="0" lang="en-US" sz="4400" b="1" i="0" u="none" strike="noStrike" kern="1200" cap="none" spc="0" normalizeH="0" baseline="0" noProof="0" dirty="0">
              <a:ln>
                <a:noFill/>
              </a:ln>
              <a:solidFill>
                <a:srgbClr val="E31C3A"/>
              </a:solidFill>
              <a:effectLst/>
              <a:uLnTx/>
              <a:uFillTx/>
              <a:latin typeface="Calibri" panose="020F0502020204030204"/>
            </a:endParaRPr>
          </a:p>
        </p:txBody>
      </p:sp>
      <p:pic>
        <p:nvPicPr>
          <p:cNvPr id="5" name="Picture 2" descr="Free vector woman smiling and pointing to empty copy space business woman character hand drawn cartoon illustration">
            <a:extLst>
              <a:ext uri="{FF2B5EF4-FFF2-40B4-BE49-F238E27FC236}">
                <a16:creationId xmlns:a16="http://schemas.microsoft.com/office/drawing/2014/main" id="{5148C578-876C-7818-641C-4F10E5CB5F9A}"/>
              </a:ext>
            </a:extLst>
          </p:cNvPr>
          <p:cNvPicPr>
            <a:picLocks noChangeAspect="1" noChangeArrowheads="1"/>
          </p:cNvPicPr>
          <p:nvPr/>
        </p:nvPicPr>
        <p:blipFill rotWithShape="1">
          <a:blip r:embed="rId2">
            <a:extLst>
              <a:ext uri="{BEBA8EAE-BF5A-486C-A8C5-ECC9F3942E4B}">
                <a14:imgProps xmlns:a14="http://schemas.microsoft.com/office/drawing/2010/main">
                  <a14:imgLayer r:embed="rId3">
                    <a14:imgEffect>
                      <a14:backgroundRemoval t="9904" b="90895" l="9904" r="89936">
                        <a14:foregroundMark x1="50958" y1="37061" x2="51278" y2="41374"/>
                        <a14:foregroundMark x1="51118" y1="46805" x2="50479" y2="54792"/>
                        <a14:foregroundMark x1="43610" y1="55591" x2="51438" y2="50958"/>
                        <a14:foregroundMark x1="51438" y1="50958" x2="51597" y2="50958"/>
                        <a14:foregroundMark x1="40735" y1="52236" x2="44409" y2="55112"/>
                        <a14:foregroundMark x1="38179" y1="56869" x2="50639" y2="49042"/>
                        <a14:foregroundMark x1="54633" y1="52875" x2="50639" y2="52716"/>
                        <a14:foregroundMark x1="57827" y1="52396" x2="57827" y2="52396"/>
                        <a14:foregroundMark x1="59105" y1="52556" x2="60543" y2="54633"/>
                        <a14:foregroundMark x1="59425" y1="56550" x2="59425" y2="56550"/>
                        <a14:foregroundMark x1="53834" y1="90895" x2="53834" y2="90895"/>
                        <a14:foregroundMark x1="66398" y1="29374" x2="66134" y2="28275"/>
                        <a14:foregroundMark x1="53035" y1="9904" x2="49042" y2="11342"/>
                        <a14:foregroundMark x1="47125" y1="12780" x2="46681" y2="12500"/>
                        <a14:foregroundMark x1="44409" y1="11821" x2="35514" y2="28040"/>
                        <a14:foregroundMark x1="35792" y1="39398" x2="37380" y2="44888"/>
                        <a14:foregroundMark x1="37380" y1="44888" x2="37061" y2="45847"/>
                        <a14:foregroundMark x1="36262" y1="41853" x2="35285" y2="40618"/>
                        <a14:foregroundMark x1="34787" y1="40559" x2="35304" y2="49042"/>
                        <a14:foregroundMark x1="64162" y1="17412" x2="64673" y2="17779"/>
                        <a14:foregroundMark x1="56390" y1="11821" x2="64162" y2="17412"/>
                        <a14:foregroundMark x1="66192" y1="21536" x2="67883" y2="29213"/>
                        <a14:foregroundMark x1="67624" y1="53514" x2="65335" y2="57348"/>
                        <a14:foregroundMark x1="65335" y1="57348" x2="65176" y2="57827"/>
                        <a14:backgroundMark x1="70767" y1="38019" x2="71086" y2="45687"/>
                        <a14:backgroundMark x1="69808" y1="33866" x2="71725" y2="48403"/>
                        <a14:backgroundMark x1="70128" y1="45527" x2="70128" y2="53514"/>
                        <a14:backgroundMark x1="68530" y1="32428" x2="68530" y2="32428"/>
                        <a14:backgroundMark x1="65815" y1="17412" x2="65815" y2="17412"/>
                        <a14:backgroundMark x1="65815" y1="17412" x2="67093" y2="21246"/>
                        <a14:backgroundMark x1="34505" y1="30032" x2="31150" y2="35304"/>
                        <a14:backgroundMark x1="33387" y1="30990" x2="32268" y2="40256"/>
                        <a14:backgroundMark x1="34984" y1="27955" x2="34026" y2="33866"/>
                        <a14:backgroundMark x1="71246" y1="30990" x2="71246" y2="30990"/>
                        <a14:backgroundMark x1="44728" y1="9425" x2="43450" y2="11182"/>
                        <a14:backgroundMark x1="43610" y1="11022" x2="43610" y2="11022"/>
                        <a14:backgroundMark x1="69169" y1="29073" x2="69968" y2="36422"/>
                      </a14:backgroundRemoval>
                    </a14:imgEffect>
                  </a14:imgLayer>
                </a14:imgProps>
              </a:ext>
              <a:ext uri="{28A0092B-C50C-407E-A947-70E740481C1C}">
                <a14:useLocalDpi xmlns:a14="http://schemas.microsoft.com/office/drawing/2010/main" val="0"/>
              </a:ext>
            </a:extLst>
          </a:blip>
          <a:srcRect l="21038" r="25131"/>
          <a:stretch/>
        </p:blipFill>
        <p:spPr bwMode="auto">
          <a:xfrm flipH="1">
            <a:off x="0" y="389828"/>
            <a:ext cx="3858726" cy="6728804"/>
          </a:xfrm>
          <a:prstGeom prst="rect">
            <a:avLst/>
          </a:prstGeom>
          <a:noFill/>
          <a:extLst>
            <a:ext uri="{909E8E84-426E-40DD-AFC4-6F175D3DCCD1}">
              <a14:hiddenFill xmlns:a14="http://schemas.microsoft.com/office/drawing/2010/main">
                <a:solidFill>
                  <a:srgbClr val="FFFFFF"/>
                </a:solidFill>
              </a14:hiddenFill>
            </a:ext>
          </a:extLst>
        </p:spPr>
      </p:pic>
      <p:sp>
        <p:nvSpPr>
          <p:cNvPr id="6" name="Speech Bubble: Rectangle with Corners Rounded 16">
            <a:extLst>
              <a:ext uri="{FF2B5EF4-FFF2-40B4-BE49-F238E27FC236}">
                <a16:creationId xmlns:a16="http://schemas.microsoft.com/office/drawing/2014/main" id="{5E8944EC-E689-4FD7-6615-BDA7BC1F98A0}"/>
              </a:ext>
            </a:extLst>
          </p:cNvPr>
          <p:cNvSpPr/>
          <p:nvPr/>
        </p:nvSpPr>
        <p:spPr>
          <a:xfrm>
            <a:off x="3657600" y="3242930"/>
            <a:ext cx="7985051" cy="2434856"/>
          </a:xfrm>
          <a:prstGeom prst="wedgeRoundRectCallout">
            <a:avLst>
              <a:gd name="adj1" fmla="val -26383"/>
              <a:gd name="adj2" fmla="val 50187"/>
              <a:gd name="adj3" fmla="val 16667"/>
            </a:avLst>
          </a:prstGeom>
          <a:solidFill>
            <a:schemeClr val="bg1"/>
          </a:solidFill>
          <a:ln w="28575">
            <a:solidFill>
              <a:schemeClr val="accent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defRPr/>
            </a:pPr>
            <a:r>
              <a:rPr lang="vi-VN" sz="4400" dirty="0">
                <a:solidFill>
                  <a:srgbClr val="002060"/>
                </a:solidFill>
                <a:latin typeface="Cambria" panose="02040503050406030204" pitchFamily="18" charset="0"/>
                <a:ea typeface="Cambria" panose="02040503050406030204" pitchFamily="18" charset="0"/>
              </a:rPr>
              <a:t>Các chất thải được phân hủy nhờ vi khuẩn và nấm có trong môi trường.</a:t>
            </a:r>
            <a:endParaRPr kumimoji="0" lang="en-US" sz="4400" b="0"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endParaRPr>
          </a:p>
        </p:txBody>
      </p:sp>
    </p:spTree>
    <p:extLst>
      <p:ext uri="{BB962C8B-B14F-4D97-AF65-F5344CB8AC3E}">
        <p14:creationId xmlns:p14="http://schemas.microsoft.com/office/powerpoint/2010/main" val="25187520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53" presetClass="entr" presetSubtype="16" fill="hold" grpId="0" nodeType="after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p:cTn id="12" dur="500" fill="hold"/>
                                        <p:tgtEl>
                                          <p:spTgt spid="4"/>
                                        </p:tgtEl>
                                        <p:attrNameLst>
                                          <p:attrName>ppt_w</p:attrName>
                                        </p:attrNameLst>
                                      </p:cBhvr>
                                      <p:tavLst>
                                        <p:tav tm="0">
                                          <p:val>
                                            <p:fltVal val="0"/>
                                          </p:val>
                                        </p:tav>
                                        <p:tav tm="100000">
                                          <p:val>
                                            <p:strVal val="#ppt_w"/>
                                          </p:val>
                                        </p:tav>
                                      </p:tavLst>
                                    </p:anim>
                                    <p:anim calcmode="lin" valueType="num">
                                      <p:cBhvr>
                                        <p:cTn id="13" dur="500" fill="hold"/>
                                        <p:tgtEl>
                                          <p:spTgt spid="4"/>
                                        </p:tgtEl>
                                        <p:attrNameLst>
                                          <p:attrName>ppt_h</p:attrName>
                                        </p:attrNameLst>
                                      </p:cBhvr>
                                      <p:tavLst>
                                        <p:tav tm="0">
                                          <p:val>
                                            <p:fltVal val="0"/>
                                          </p:val>
                                        </p:tav>
                                        <p:tav tm="100000">
                                          <p:val>
                                            <p:strVal val="#ppt_h"/>
                                          </p:val>
                                        </p:tav>
                                      </p:tavLst>
                                    </p:anim>
                                    <p:animEffect transition="in" filter="fade">
                                      <p:cBhvr>
                                        <p:cTn id="14" dur="500"/>
                                        <p:tgtEl>
                                          <p:spTgt spid="4"/>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4"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wipe(down)">
                                      <p:cBhvr>
                                        <p:cTn id="19"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5">
            <a:extLst>
              <a:ext uri="{FF2B5EF4-FFF2-40B4-BE49-F238E27FC236}">
                <a16:creationId xmlns:a16="http://schemas.microsoft.com/office/drawing/2014/main" id="{FA6034D5-75EE-3EE5-3258-C624A0B79FB4}"/>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t="-1852"/>
          <a:stretch/>
        </p:blipFill>
        <p:spPr>
          <a:xfrm>
            <a:off x="1325809" y="-160743"/>
            <a:ext cx="9474200" cy="6585434"/>
          </a:xfrm>
          <a:prstGeom prst="rect">
            <a:avLst/>
          </a:prstGeom>
        </p:spPr>
      </p:pic>
      <p:pic>
        <p:nvPicPr>
          <p:cNvPr id="5" name="Picture 4">
            <a:extLst>
              <a:ext uri="{FF2B5EF4-FFF2-40B4-BE49-F238E27FC236}">
                <a16:creationId xmlns:a16="http://schemas.microsoft.com/office/drawing/2014/main" id="{317570A3-FEE8-30BF-7DC5-F6EE50318D7B}"/>
              </a:ext>
            </a:extLst>
          </p:cNvPr>
          <p:cNvPicPr>
            <a:picLocks noChangeAspect="1"/>
          </p:cNvPicPr>
          <p:nvPr/>
        </p:nvPicPr>
        <p:blipFill>
          <a:blip r:embed="rId3"/>
          <a:stretch>
            <a:fillRect/>
          </a:stretch>
        </p:blipFill>
        <p:spPr>
          <a:xfrm>
            <a:off x="3147364" y="1414341"/>
            <a:ext cx="6041660" cy="3724979"/>
          </a:xfrm>
          <a:prstGeom prst="rect">
            <a:avLst/>
          </a:prstGeom>
        </p:spPr>
      </p:pic>
    </p:spTree>
    <p:extLst>
      <p:ext uri="{BB962C8B-B14F-4D97-AF65-F5344CB8AC3E}">
        <p14:creationId xmlns:p14="http://schemas.microsoft.com/office/powerpoint/2010/main" val="42272143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peech Bubble: Oval 3">
            <a:extLst>
              <a:ext uri="{FF2B5EF4-FFF2-40B4-BE49-F238E27FC236}">
                <a16:creationId xmlns:a16="http://schemas.microsoft.com/office/drawing/2014/main" id="{5D925F35-B7B4-C37F-9BEC-244CAB79ABBA}"/>
              </a:ext>
            </a:extLst>
          </p:cNvPr>
          <p:cNvSpPr/>
          <p:nvPr/>
        </p:nvSpPr>
        <p:spPr>
          <a:xfrm>
            <a:off x="2894607" y="257349"/>
            <a:ext cx="7908072" cy="2196671"/>
          </a:xfrm>
          <a:prstGeom prst="wedgeEllipseCallout">
            <a:avLst>
              <a:gd name="adj1" fmla="val -47007"/>
              <a:gd name="adj2" fmla="val 46229"/>
            </a:avLst>
          </a:prstGeom>
          <a:solidFill>
            <a:schemeClr val="accent4">
              <a:lumMod val="60000"/>
              <a:lumOff val="40000"/>
            </a:schemeClr>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defRPr/>
            </a:pPr>
            <a:r>
              <a:rPr lang="vi-VN" sz="4400" b="1" dirty="0">
                <a:solidFill>
                  <a:srgbClr val="E31C3A"/>
                </a:solidFill>
                <a:latin typeface="Calibri" panose="020F0502020204030204"/>
              </a:rPr>
              <a:t>Sản phẩm của sự phân hủy đó là gì? </a:t>
            </a:r>
            <a:endParaRPr kumimoji="0" lang="en-US" sz="4400" b="1" i="0" u="none" strike="noStrike" kern="1200" cap="none" spc="0" normalizeH="0" baseline="0" noProof="0" dirty="0">
              <a:ln>
                <a:noFill/>
              </a:ln>
              <a:solidFill>
                <a:srgbClr val="E31C3A"/>
              </a:solidFill>
              <a:effectLst/>
              <a:uLnTx/>
              <a:uFillTx/>
              <a:latin typeface="Calibri" panose="020F0502020204030204"/>
              <a:cs typeface="+mn-cs"/>
            </a:endParaRPr>
          </a:p>
        </p:txBody>
      </p:sp>
      <p:pic>
        <p:nvPicPr>
          <p:cNvPr id="5" name="Picture 2" descr="Free vector woman smiling and pointing to empty copy space business woman character hand drawn cartoon illustration">
            <a:extLst>
              <a:ext uri="{FF2B5EF4-FFF2-40B4-BE49-F238E27FC236}">
                <a16:creationId xmlns:a16="http://schemas.microsoft.com/office/drawing/2014/main" id="{A0AA04DF-EE53-D894-EAFC-9235E3E2E3C7}"/>
              </a:ext>
            </a:extLst>
          </p:cNvPr>
          <p:cNvPicPr>
            <a:picLocks noChangeAspect="1" noChangeArrowheads="1"/>
          </p:cNvPicPr>
          <p:nvPr/>
        </p:nvPicPr>
        <p:blipFill rotWithShape="1">
          <a:blip r:embed="rId2">
            <a:extLst>
              <a:ext uri="{BEBA8EAE-BF5A-486C-A8C5-ECC9F3942E4B}">
                <a14:imgProps xmlns:a14="http://schemas.microsoft.com/office/drawing/2010/main">
                  <a14:imgLayer r:embed="rId3">
                    <a14:imgEffect>
                      <a14:backgroundRemoval t="9904" b="90895" l="9904" r="89936">
                        <a14:foregroundMark x1="50958" y1="37061" x2="51278" y2="41374"/>
                        <a14:foregroundMark x1="51118" y1="46805" x2="50479" y2="54792"/>
                        <a14:foregroundMark x1="43610" y1="55591" x2="51438" y2="50958"/>
                        <a14:foregroundMark x1="51438" y1="50958" x2="51597" y2="50958"/>
                        <a14:foregroundMark x1="40735" y1="52236" x2="44409" y2="55112"/>
                        <a14:foregroundMark x1="38179" y1="56869" x2="50639" y2="49042"/>
                        <a14:foregroundMark x1="54633" y1="52875" x2="50639" y2="52716"/>
                        <a14:foregroundMark x1="57827" y1="52396" x2="57827" y2="52396"/>
                        <a14:foregroundMark x1="59105" y1="52556" x2="60543" y2="54633"/>
                        <a14:foregroundMark x1="59425" y1="56550" x2="59425" y2="56550"/>
                        <a14:foregroundMark x1="53834" y1="90895" x2="53834" y2="90895"/>
                        <a14:foregroundMark x1="66398" y1="29374" x2="66134" y2="28275"/>
                        <a14:foregroundMark x1="53035" y1="9904" x2="49042" y2="11342"/>
                        <a14:foregroundMark x1="47125" y1="12780" x2="46681" y2="12500"/>
                        <a14:foregroundMark x1="44409" y1="11821" x2="35514" y2="28040"/>
                        <a14:foregroundMark x1="35792" y1="39398" x2="37380" y2="44888"/>
                        <a14:foregroundMark x1="37380" y1="44888" x2="37061" y2="45847"/>
                        <a14:foregroundMark x1="36262" y1="41853" x2="35285" y2="40618"/>
                        <a14:foregroundMark x1="34787" y1="40559" x2="35304" y2="49042"/>
                        <a14:foregroundMark x1="64162" y1="17412" x2="64673" y2="17779"/>
                        <a14:foregroundMark x1="56390" y1="11821" x2="64162" y2="17412"/>
                        <a14:foregroundMark x1="66192" y1="21536" x2="67883" y2="29213"/>
                        <a14:foregroundMark x1="67624" y1="53514" x2="65335" y2="57348"/>
                        <a14:foregroundMark x1="65335" y1="57348" x2="65176" y2="57827"/>
                        <a14:backgroundMark x1="70767" y1="38019" x2="71086" y2="45687"/>
                        <a14:backgroundMark x1="69808" y1="33866" x2="71725" y2="48403"/>
                        <a14:backgroundMark x1="70128" y1="45527" x2="70128" y2="53514"/>
                        <a14:backgroundMark x1="68530" y1="32428" x2="68530" y2="32428"/>
                        <a14:backgroundMark x1="65815" y1="17412" x2="65815" y2="17412"/>
                        <a14:backgroundMark x1="65815" y1="17412" x2="67093" y2="21246"/>
                        <a14:backgroundMark x1="34505" y1="30032" x2="31150" y2="35304"/>
                        <a14:backgroundMark x1="33387" y1="30990" x2="32268" y2="40256"/>
                        <a14:backgroundMark x1="34984" y1="27955" x2="34026" y2="33866"/>
                        <a14:backgroundMark x1="71246" y1="30990" x2="71246" y2="30990"/>
                        <a14:backgroundMark x1="44728" y1="9425" x2="43450" y2="11182"/>
                        <a14:backgroundMark x1="43610" y1="11022" x2="43610" y2="11022"/>
                        <a14:backgroundMark x1="69169" y1="29073" x2="69968" y2="36422"/>
                      </a14:backgroundRemoval>
                    </a14:imgEffect>
                  </a14:imgLayer>
                </a14:imgProps>
              </a:ext>
              <a:ext uri="{28A0092B-C50C-407E-A947-70E740481C1C}">
                <a14:useLocalDpi xmlns:a14="http://schemas.microsoft.com/office/drawing/2010/main" val="0"/>
              </a:ext>
            </a:extLst>
          </a:blip>
          <a:srcRect l="21038" r="25131"/>
          <a:stretch/>
        </p:blipFill>
        <p:spPr bwMode="auto">
          <a:xfrm flipH="1">
            <a:off x="0" y="389828"/>
            <a:ext cx="3858726" cy="6728804"/>
          </a:xfrm>
          <a:prstGeom prst="rect">
            <a:avLst/>
          </a:prstGeom>
          <a:noFill/>
          <a:extLst>
            <a:ext uri="{909E8E84-426E-40DD-AFC4-6F175D3DCCD1}">
              <a14:hiddenFill xmlns:a14="http://schemas.microsoft.com/office/drawing/2010/main">
                <a:solidFill>
                  <a:srgbClr val="FFFFFF"/>
                </a:solidFill>
              </a14:hiddenFill>
            </a:ext>
          </a:extLst>
        </p:spPr>
      </p:pic>
      <p:sp>
        <p:nvSpPr>
          <p:cNvPr id="6" name="Speech Bubble: Rectangle with Corners Rounded 16">
            <a:extLst>
              <a:ext uri="{FF2B5EF4-FFF2-40B4-BE49-F238E27FC236}">
                <a16:creationId xmlns:a16="http://schemas.microsoft.com/office/drawing/2014/main" id="{1798FB41-ECA2-8B7B-6ED5-1F819B09191B}"/>
              </a:ext>
            </a:extLst>
          </p:cNvPr>
          <p:cNvSpPr/>
          <p:nvPr/>
        </p:nvSpPr>
        <p:spPr>
          <a:xfrm>
            <a:off x="3657600" y="3242930"/>
            <a:ext cx="7985051" cy="1913861"/>
          </a:xfrm>
          <a:prstGeom prst="wedgeRoundRectCallout">
            <a:avLst>
              <a:gd name="adj1" fmla="val -26383"/>
              <a:gd name="adj2" fmla="val 50187"/>
              <a:gd name="adj3" fmla="val 16667"/>
            </a:avLst>
          </a:prstGeom>
          <a:solidFill>
            <a:schemeClr val="bg1"/>
          </a:solidFill>
          <a:ln w="28575">
            <a:solidFill>
              <a:schemeClr val="accent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defRPr/>
            </a:pPr>
            <a:r>
              <a:rPr lang="vi-VN" sz="5400" dirty="0">
                <a:solidFill>
                  <a:srgbClr val="002060"/>
                </a:solidFill>
                <a:latin typeface="Cambria" panose="02040503050406030204" pitchFamily="18" charset="0"/>
                <a:ea typeface="Cambria" panose="02040503050406030204" pitchFamily="18" charset="0"/>
              </a:rPr>
              <a:t>Chất mùn, khoáng và khí các - bô - nic </a:t>
            </a:r>
            <a:endParaRPr kumimoji="0" lang="en-US" sz="5400" b="0"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12365810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53" presetClass="entr" presetSubtype="16" fill="hold" grpId="0" nodeType="after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p:cTn id="12" dur="500" fill="hold"/>
                                        <p:tgtEl>
                                          <p:spTgt spid="4"/>
                                        </p:tgtEl>
                                        <p:attrNameLst>
                                          <p:attrName>ppt_w</p:attrName>
                                        </p:attrNameLst>
                                      </p:cBhvr>
                                      <p:tavLst>
                                        <p:tav tm="0">
                                          <p:val>
                                            <p:fltVal val="0"/>
                                          </p:val>
                                        </p:tav>
                                        <p:tav tm="100000">
                                          <p:val>
                                            <p:strVal val="#ppt_w"/>
                                          </p:val>
                                        </p:tav>
                                      </p:tavLst>
                                    </p:anim>
                                    <p:anim calcmode="lin" valueType="num">
                                      <p:cBhvr>
                                        <p:cTn id="13" dur="500" fill="hold"/>
                                        <p:tgtEl>
                                          <p:spTgt spid="4"/>
                                        </p:tgtEl>
                                        <p:attrNameLst>
                                          <p:attrName>ppt_h</p:attrName>
                                        </p:attrNameLst>
                                      </p:cBhvr>
                                      <p:tavLst>
                                        <p:tav tm="0">
                                          <p:val>
                                            <p:fltVal val="0"/>
                                          </p:val>
                                        </p:tav>
                                        <p:tav tm="100000">
                                          <p:val>
                                            <p:strVal val="#ppt_h"/>
                                          </p:val>
                                        </p:tav>
                                      </p:tavLst>
                                    </p:anim>
                                    <p:animEffect transition="in" filter="fade">
                                      <p:cBhvr>
                                        <p:cTn id="14" dur="500"/>
                                        <p:tgtEl>
                                          <p:spTgt spid="4"/>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4"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wipe(down)">
                                      <p:cBhvr>
                                        <p:cTn id="19"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peech Bubble: Oval 3">
            <a:extLst>
              <a:ext uri="{FF2B5EF4-FFF2-40B4-BE49-F238E27FC236}">
                <a16:creationId xmlns:a16="http://schemas.microsoft.com/office/drawing/2014/main" id="{A9608CEA-1BA2-36D4-5F0A-E506E653D7DD}"/>
              </a:ext>
            </a:extLst>
          </p:cNvPr>
          <p:cNvSpPr/>
          <p:nvPr/>
        </p:nvSpPr>
        <p:spPr>
          <a:xfrm>
            <a:off x="2894607" y="257349"/>
            <a:ext cx="7046836" cy="2196671"/>
          </a:xfrm>
          <a:prstGeom prst="wedgeEllipseCallout">
            <a:avLst>
              <a:gd name="adj1" fmla="val -47007"/>
              <a:gd name="adj2" fmla="val 46229"/>
            </a:avLst>
          </a:prstGeom>
          <a:solidFill>
            <a:schemeClr val="accent4">
              <a:lumMod val="60000"/>
              <a:lumOff val="40000"/>
            </a:schemeClr>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defRPr/>
            </a:pPr>
            <a:r>
              <a:rPr lang="vi-VN" sz="4400" b="1" dirty="0">
                <a:solidFill>
                  <a:srgbClr val="E31C3A"/>
                </a:solidFill>
                <a:latin typeface="Calibri" panose="020F0502020204030204"/>
              </a:rPr>
              <a:t>Sinh vật nào sử dụng được những sản phẩm đó?</a:t>
            </a:r>
            <a:endParaRPr kumimoji="0" lang="en-US" sz="4400" b="1" i="0" u="none" strike="noStrike" kern="1200" cap="none" spc="0" normalizeH="0" baseline="0" noProof="0" dirty="0">
              <a:ln>
                <a:noFill/>
              </a:ln>
              <a:solidFill>
                <a:srgbClr val="E31C3A"/>
              </a:solidFill>
              <a:effectLst/>
              <a:uLnTx/>
              <a:uFillTx/>
              <a:latin typeface="Calibri" panose="020F0502020204030204"/>
              <a:cs typeface="+mn-cs"/>
            </a:endParaRPr>
          </a:p>
        </p:txBody>
      </p:sp>
      <p:pic>
        <p:nvPicPr>
          <p:cNvPr id="5" name="Picture 2" descr="Free vector woman smiling and pointing to empty copy space business woman character hand drawn cartoon illustration">
            <a:extLst>
              <a:ext uri="{FF2B5EF4-FFF2-40B4-BE49-F238E27FC236}">
                <a16:creationId xmlns:a16="http://schemas.microsoft.com/office/drawing/2014/main" id="{1554938F-2BDE-BAF1-3DCD-93290B1540A4}"/>
              </a:ext>
            </a:extLst>
          </p:cNvPr>
          <p:cNvPicPr>
            <a:picLocks noChangeAspect="1" noChangeArrowheads="1"/>
          </p:cNvPicPr>
          <p:nvPr/>
        </p:nvPicPr>
        <p:blipFill rotWithShape="1">
          <a:blip r:embed="rId2">
            <a:extLst>
              <a:ext uri="{BEBA8EAE-BF5A-486C-A8C5-ECC9F3942E4B}">
                <a14:imgProps xmlns:a14="http://schemas.microsoft.com/office/drawing/2010/main">
                  <a14:imgLayer r:embed="rId3">
                    <a14:imgEffect>
                      <a14:backgroundRemoval t="9904" b="90895" l="9904" r="89936">
                        <a14:foregroundMark x1="50958" y1="37061" x2="51278" y2="41374"/>
                        <a14:foregroundMark x1="51118" y1="46805" x2="50479" y2="54792"/>
                        <a14:foregroundMark x1="43610" y1="55591" x2="51438" y2="50958"/>
                        <a14:foregroundMark x1="51438" y1="50958" x2="51597" y2="50958"/>
                        <a14:foregroundMark x1="40735" y1="52236" x2="44409" y2="55112"/>
                        <a14:foregroundMark x1="38179" y1="56869" x2="50639" y2="49042"/>
                        <a14:foregroundMark x1="54633" y1="52875" x2="50639" y2="52716"/>
                        <a14:foregroundMark x1="57827" y1="52396" x2="57827" y2="52396"/>
                        <a14:foregroundMark x1="59105" y1="52556" x2="60543" y2="54633"/>
                        <a14:foregroundMark x1="59425" y1="56550" x2="59425" y2="56550"/>
                        <a14:foregroundMark x1="53834" y1="90895" x2="53834" y2="90895"/>
                        <a14:foregroundMark x1="66398" y1="29374" x2="66134" y2="28275"/>
                        <a14:foregroundMark x1="53035" y1="9904" x2="49042" y2="11342"/>
                        <a14:foregroundMark x1="47125" y1="12780" x2="46681" y2="12500"/>
                        <a14:foregroundMark x1="44409" y1="11821" x2="35514" y2="28040"/>
                        <a14:foregroundMark x1="35792" y1="39398" x2="37380" y2="44888"/>
                        <a14:foregroundMark x1="37380" y1="44888" x2="37061" y2="45847"/>
                        <a14:foregroundMark x1="36262" y1="41853" x2="35285" y2="40618"/>
                        <a14:foregroundMark x1="34787" y1="40559" x2="35304" y2="49042"/>
                        <a14:foregroundMark x1="64162" y1="17412" x2="64673" y2="17779"/>
                        <a14:foregroundMark x1="56390" y1="11821" x2="64162" y2="17412"/>
                        <a14:foregroundMark x1="66192" y1="21536" x2="67883" y2="29213"/>
                        <a14:foregroundMark x1="67624" y1="53514" x2="65335" y2="57348"/>
                        <a14:foregroundMark x1="65335" y1="57348" x2="65176" y2="57827"/>
                        <a14:backgroundMark x1="70767" y1="38019" x2="71086" y2="45687"/>
                        <a14:backgroundMark x1="69808" y1="33866" x2="71725" y2="48403"/>
                        <a14:backgroundMark x1="70128" y1="45527" x2="70128" y2="53514"/>
                        <a14:backgroundMark x1="68530" y1="32428" x2="68530" y2="32428"/>
                        <a14:backgroundMark x1="65815" y1="17412" x2="65815" y2="17412"/>
                        <a14:backgroundMark x1="65815" y1="17412" x2="67093" y2="21246"/>
                        <a14:backgroundMark x1="34505" y1="30032" x2="31150" y2="35304"/>
                        <a14:backgroundMark x1="33387" y1="30990" x2="32268" y2="40256"/>
                        <a14:backgroundMark x1="34984" y1="27955" x2="34026" y2="33866"/>
                        <a14:backgroundMark x1="71246" y1="30990" x2="71246" y2="30990"/>
                        <a14:backgroundMark x1="44728" y1="9425" x2="43450" y2="11182"/>
                        <a14:backgroundMark x1="43610" y1="11022" x2="43610" y2="11022"/>
                        <a14:backgroundMark x1="69169" y1="29073" x2="69968" y2="36422"/>
                      </a14:backgroundRemoval>
                    </a14:imgEffect>
                  </a14:imgLayer>
                </a14:imgProps>
              </a:ext>
              <a:ext uri="{28A0092B-C50C-407E-A947-70E740481C1C}">
                <a14:useLocalDpi xmlns:a14="http://schemas.microsoft.com/office/drawing/2010/main" val="0"/>
              </a:ext>
            </a:extLst>
          </a:blip>
          <a:srcRect l="21038" r="25131"/>
          <a:stretch/>
        </p:blipFill>
        <p:spPr bwMode="auto">
          <a:xfrm flipH="1">
            <a:off x="0" y="389828"/>
            <a:ext cx="3858726" cy="6728804"/>
          </a:xfrm>
          <a:prstGeom prst="rect">
            <a:avLst/>
          </a:prstGeom>
          <a:noFill/>
          <a:extLst>
            <a:ext uri="{909E8E84-426E-40DD-AFC4-6F175D3DCCD1}">
              <a14:hiddenFill xmlns:a14="http://schemas.microsoft.com/office/drawing/2010/main">
                <a:solidFill>
                  <a:srgbClr val="FFFFFF"/>
                </a:solidFill>
              </a14:hiddenFill>
            </a:ext>
          </a:extLst>
        </p:spPr>
      </p:pic>
      <p:sp>
        <p:nvSpPr>
          <p:cNvPr id="6" name="Speech Bubble: Rectangle with Corners Rounded 16">
            <a:extLst>
              <a:ext uri="{FF2B5EF4-FFF2-40B4-BE49-F238E27FC236}">
                <a16:creationId xmlns:a16="http://schemas.microsoft.com/office/drawing/2014/main" id="{B4937557-1AB4-3180-253E-E99861A5B130}"/>
              </a:ext>
            </a:extLst>
          </p:cNvPr>
          <p:cNvSpPr/>
          <p:nvPr/>
        </p:nvSpPr>
        <p:spPr>
          <a:xfrm>
            <a:off x="3657601" y="3242931"/>
            <a:ext cx="6283842" cy="1371600"/>
          </a:xfrm>
          <a:prstGeom prst="wedgeRoundRectCallout">
            <a:avLst>
              <a:gd name="adj1" fmla="val -26383"/>
              <a:gd name="adj2" fmla="val 50187"/>
              <a:gd name="adj3" fmla="val 16667"/>
            </a:avLst>
          </a:prstGeom>
          <a:solidFill>
            <a:schemeClr val="bg1"/>
          </a:solidFill>
          <a:ln w="28575">
            <a:solidFill>
              <a:schemeClr val="accent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defRPr/>
            </a:pPr>
            <a:r>
              <a:rPr lang="vi-VN" sz="5400" dirty="0">
                <a:solidFill>
                  <a:srgbClr val="002060"/>
                </a:solidFill>
                <a:latin typeface="Cambria" panose="02040503050406030204" pitchFamily="18" charset="0"/>
                <a:ea typeface="Cambria" panose="02040503050406030204" pitchFamily="18" charset="0"/>
              </a:rPr>
              <a:t>Thực vật sử dụng. </a:t>
            </a:r>
            <a:endParaRPr kumimoji="0" lang="en-US" sz="5400" b="0"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endParaRPr>
          </a:p>
        </p:txBody>
      </p:sp>
    </p:spTree>
    <p:extLst>
      <p:ext uri="{BB962C8B-B14F-4D97-AF65-F5344CB8AC3E}">
        <p14:creationId xmlns:p14="http://schemas.microsoft.com/office/powerpoint/2010/main" val="13057337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53" presetClass="entr" presetSubtype="16" fill="hold" grpId="0" nodeType="after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p:cTn id="12" dur="500" fill="hold"/>
                                        <p:tgtEl>
                                          <p:spTgt spid="4"/>
                                        </p:tgtEl>
                                        <p:attrNameLst>
                                          <p:attrName>ppt_w</p:attrName>
                                        </p:attrNameLst>
                                      </p:cBhvr>
                                      <p:tavLst>
                                        <p:tav tm="0">
                                          <p:val>
                                            <p:fltVal val="0"/>
                                          </p:val>
                                        </p:tav>
                                        <p:tav tm="100000">
                                          <p:val>
                                            <p:strVal val="#ppt_w"/>
                                          </p:val>
                                        </p:tav>
                                      </p:tavLst>
                                    </p:anim>
                                    <p:anim calcmode="lin" valueType="num">
                                      <p:cBhvr>
                                        <p:cTn id="13" dur="500" fill="hold"/>
                                        <p:tgtEl>
                                          <p:spTgt spid="4"/>
                                        </p:tgtEl>
                                        <p:attrNameLst>
                                          <p:attrName>ppt_h</p:attrName>
                                        </p:attrNameLst>
                                      </p:cBhvr>
                                      <p:tavLst>
                                        <p:tav tm="0">
                                          <p:val>
                                            <p:fltVal val="0"/>
                                          </p:val>
                                        </p:tav>
                                        <p:tav tm="100000">
                                          <p:val>
                                            <p:strVal val="#ppt_h"/>
                                          </p:val>
                                        </p:tav>
                                      </p:tavLst>
                                    </p:anim>
                                    <p:animEffect transition="in" filter="fade">
                                      <p:cBhvr>
                                        <p:cTn id="14" dur="500"/>
                                        <p:tgtEl>
                                          <p:spTgt spid="4"/>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4"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wipe(down)">
                                      <p:cBhvr>
                                        <p:cTn id="19"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3FE646A4-32BA-E98A-542E-E5C161E2E34E}"/>
              </a:ext>
            </a:extLst>
          </p:cNvPr>
          <p:cNvSpPr txBox="1"/>
          <p:nvPr/>
        </p:nvSpPr>
        <p:spPr>
          <a:xfrm>
            <a:off x="3527465" y="1422534"/>
            <a:ext cx="8124581" cy="4739759"/>
          </a:xfrm>
          <a:prstGeom prst="rect">
            <a:avLst/>
          </a:prstGeom>
          <a:noFill/>
        </p:spPr>
        <p:txBody>
          <a:bodyPr wrap="square" lIns="0" tIns="0" rIns="0" bIns="0" rtlCol="0">
            <a:spAutoFit/>
          </a:bodyPr>
          <a:lstStyle/>
          <a:p>
            <a:pPr lvl="0" algn="just">
              <a:defRPr/>
            </a:pPr>
            <a:r>
              <a:rPr lang="vi-VN" sz="4400" b="1" dirty="0">
                <a:solidFill>
                  <a:srgbClr val="FF0000"/>
                </a:solidFill>
                <a:latin typeface="Cambria" panose="02040503050406030204" pitchFamily="18" charset="0"/>
                <a:ea typeface="Cambria" panose="02040503050406030204" pitchFamily="18" charset="0"/>
              </a:rPr>
              <a:t>Môi trường có khả năng thu nhận,</a:t>
            </a:r>
            <a:r>
              <a:rPr lang="en-US" sz="4400" b="1" dirty="0">
                <a:solidFill>
                  <a:srgbClr val="FF0000"/>
                </a:solidFill>
                <a:latin typeface="Cambria" panose="02040503050406030204" pitchFamily="18" charset="0"/>
                <a:ea typeface="Cambria" panose="02040503050406030204" pitchFamily="18" charset="0"/>
              </a:rPr>
              <a:t> </a:t>
            </a:r>
            <a:r>
              <a:rPr lang="vi-VN" sz="4400" b="1" dirty="0">
                <a:solidFill>
                  <a:srgbClr val="FF0000"/>
                </a:solidFill>
                <a:latin typeface="Cambria" panose="02040503050406030204" pitchFamily="18" charset="0"/>
                <a:ea typeface="Cambria" panose="02040503050406030204" pitchFamily="18" charset="0"/>
              </a:rPr>
              <a:t>phân hủy chất thải của sinh vât. Vi khuẩn, nấm,… có trong môi trường giúp phân hủy chất thải thành các chất dinh dưỡng, khí các - bô - nic  cung cấp cho thực vật sử dụng.</a:t>
            </a:r>
            <a:endParaRPr kumimoji="0" lang="en-US" sz="4400" b="1"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endParaRPr>
          </a:p>
        </p:txBody>
      </p:sp>
      <p:pic>
        <p:nvPicPr>
          <p:cNvPr id="5" name="Picture 2" descr="Free vector woman smiling and pointing to empty copy space business woman character hand drawn cartoon illustration">
            <a:extLst>
              <a:ext uri="{FF2B5EF4-FFF2-40B4-BE49-F238E27FC236}">
                <a16:creationId xmlns:a16="http://schemas.microsoft.com/office/drawing/2014/main" id="{C4A8C24D-81EC-B6F2-1120-539F484155A0}"/>
              </a:ext>
            </a:extLst>
          </p:cNvPr>
          <p:cNvPicPr>
            <a:picLocks noChangeAspect="1" noChangeArrowheads="1"/>
          </p:cNvPicPr>
          <p:nvPr/>
        </p:nvPicPr>
        <p:blipFill rotWithShape="1">
          <a:blip r:embed="rId2">
            <a:extLst>
              <a:ext uri="{BEBA8EAE-BF5A-486C-A8C5-ECC9F3942E4B}">
                <a14:imgProps xmlns:a14="http://schemas.microsoft.com/office/drawing/2010/main">
                  <a14:imgLayer r:embed="rId3">
                    <a14:imgEffect>
                      <a14:backgroundRemoval t="9904" b="90895" l="9904" r="89936">
                        <a14:foregroundMark x1="50958" y1="37061" x2="51278" y2="41374"/>
                        <a14:foregroundMark x1="51118" y1="46805" x2="50479" y2="54792"/>
                        <a14:foregroundMark x1="43610" y1="55591" x2="51438" y2="50958"/>
                        <a14:foregroundMark x1="51438" y1="50958" x2="51597" y2="50958"/>
                        <a14:foregroundMark x1="40735" y1="52236" x2="44409" y2="55112"/>
                        <a14:foregroundMark x1="38179" y1="56869" x2="50639" y2="49042"/>
                        <a14:foregroundMark x1="54633" y1="52875" x2="50639" y2="52716"/>
                        <a14:foregroundMark x1="57827" y1="52396" x2="57827" y2="52396"/>
                        <a14:foregroundMark x1="59105" y1="52556" x2="60543" y2="54633"/>
                        <a14:foregroundMark x1="59425" y1="56550" x2="59425" y2="56550"/>
                        <a14:foregroundMark x1="53834" y1="90895" x2="53834" y2="90895"/>
                        <a14:foregroundMark x1="66398" y1="29374" x2="66134" y2="28275"/>
                        <a14:foregroundMark x1="53035" y1="9904" x2="49042" y2="11342"/>
                        <a14:foregroundMark x1="47125" y1="12780" x2="46681" y2="12500"/>
                        <a14:foregroundMark x1="44409" y1="11821" x2="35514" y2="28040"/>
                        <a14:foregroundMark x1="35792" y1="39398" x2="37380" y2="44888"/>
                        <a14:foregroundMark x1="37380" y1="44888" x2="37061" y2="45847"/>
                        <a14:foregroundMark x1="36262" y1="41853" x2="35285" y2="40618"/>
                        <a14:foregroundMark x1="34787" y1="40559" x2="35304" y2="49042"/>
                        <a14:foregroundMark x1="64162" y1="17412" x2="64673" y2="17779"/>
                        <a14:foregroundMark x1="56390" y1="11821" x2="64162" y2="17412"/>
                        <a14:foregroundMark x1="66192" y1="21536" x2="67883" y2="29213"/>
                        <a14:foregroundMark x1="67624" y1="53514" x2="65335" y2="57348"/>
                        <a14:foregroundMark x1="65335" y1="57348" x2="65176" y2="57827"/>
                        <a14:backgroundMark x1="70767" y1="38019" x2="71086" y2="45687"/>
                        <a14:backgroundMark x1="69808" y1="33866" x2="71725" y2="48403"/>
                        <a14:backgroundMark x1="70128" y1="45527" x2="70128" y2="53514"/>
                        <a14:backgroundMark x1="68530" y1="32428" x2="68530" y2="32428"/>
                        <a14:backgroundMark x1="65815" y1="17412" x2="65815" y2="17412"/>
                        <a14:backgroundMark x1="65815" y1="17412" x2="67093" y2="21246"/>
                        <a14:backgroundMark x1="34505" y1="30032" x2="31150" y2="35304"/>
                        <a14:backgroundMark x1="33387" y1="30990" x2="32268" y2="40256"/>
                        <a14:backgroundMark x1="34984" y1="27955" x2="34026" y2="33866"/>
                        <a14:backgroundMark x1="71246" y1="30990" x2="71246" y2="30990"/>
                        <a14:backgroundMark x1="44728" y1="9425" x2="43450" y2="11182"/>
                        <a14:backgroundMark x1="43610" y1="11022" x2="43610" y2="11022"/>
                        <a14:backgroundMark x1="69169" y1="29073" x2="69968" y2="36422"/>
                      </a14:backgroundRemoval>
                    </a14:imgEffect>
                  </a14:imgLayer>
                </a14:imgProps>
              </a:ext>
              <a:ext uri="{28A0092B-C50C-407E-A947-70E740481C1C}">
                <a14:useLocalDpi xmlns:a14="http://schemas.microsoft.com/office/drawing/2010/main" val="0"/>
              </a:ext>
            </a:extLst>
          </a:blip>
          <a:srcRect l="21038" r="25131"/>
          <a:stretch/>
        </p:blipFill>
        <p:spPr bwMode="auto">
          <a:xfrm flipH="1">
            <a:off x="-218388" y="669430"/>
            <a:ext cx="3468171" cy="6358691"/>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descr="A close up of a logo&#10;&#10;Description automatically generated">
            <a:extLst>
              <a:ext uri="{FF2B5EF4-FFF2-40B4-BE49-F238E27FC236}">
                <a16:creationId xmlns:a16="http://schemas.microsoft.com/office/drawing/2014/main" id="{9AB56AD4-ECEB-7673-5DAC-94CB3837D1A1}"/>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561550" y="584790"/>
            <a:ext cx="3429144" cy="988418"/>
          </a:xfrm>
          <a:prstGeom prst="rect">
            <a:avLst/>
          </a:prstGeom>
        </p:spPr>
      </p:pic>
    </p:spTree>
    <p:extLst>
      <p:ext uri="{BB962C8B-B14F-4D97-AF65-F5344CB8AC3E}">
        <p14:creationId xmlns:p14="http://schemas.microsoft.com/office/powerpoint/2010/main" val="17268057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par>
                                <p:cTn id="9" presetID="16" presetClass="entr" presetSubtype="21" fill="hold" grpId="0" nodeType="with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barn(inVertical)">
                                      <p:cBhvr>
                                        <p:cTn id="11" dur="500"/>
                                        <p:tgtEl>
                                          <p:spTgt spid="4"/>
                                        </p:tgtEl>
                                      </p:cBhvr>
                                    </p:animEffect>
                                  </p:childTnLst>
                                </p:cTn>
                              </p:par>
                              <p:par>
                                <p:cTn id="12" presetID="16" presetClass="entr" presetSubtype="21" fill="hold" nodeType="with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barn(inVertical)">
                                      <p:cBhvr>
                                        <p:cTn id="14"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Free vector woman smiling and pointing to empty copy space business woman character hand drawn cartoon illustration">
            <a:extLst>
              <a:ext uri="{FF2B5EF4-FFF2-40B4-BE49-F238E27FC236}">
                <a16:creationId xmlns:a16="http://schemas.microsoft.com/office/drawing/2014/main" id="{383303BA-5290-1521-6326-25A69FDA959C}"/>
              </a:ext>
            </a:extLst>
          </p:cNvPr>
          <p:cNvPicPr>
            <a:picLocks noChangeAspect="1" noChangeArrowheads="1"/>
          </p:cNvPicPr>
          <p:nvPr/>
        </p:nvPicPr>
        <p:blipFill rotWithShape="1">
          <a:blip r:embed="rId2">
            <a:extLst>
              <a:ext uri="{BEBA8EAE-BF5A-486C-A8C5-ECC9F3942E4B}">
                <a14:imgProps xmlns:a14="http://schemas.microsoft.com/office/drawing/2010/main">
                  <a14:imgLayer r:embed="rId3">
                    <a14:imgEffect>
                      <a14:backgroundRemoval t="9904" b="90895" l="9904" r="89936">
                        <a14:foregroundMark x1="50958" y1="37061" x2="51278" y2="41374"/>
                        <a14:foregroundMark x1="51118" y1="46805" x2="50479" y2="54792"/>
                        <a14:foregroundMark x1="43610" y1="55591" x2="51438" y2="50958"/>
                        <a14:foregroundMark x1="51438" y1="50958" x2="51597" y2="50958"/>
                        <a14:foregroundMark x1="40735" y1="52236" x2="44409" y2="55112"/>
                        <a14:foregroundMark x1="38179" y1="56869" x2="50639" y2="49042"/>
                        <a14:foregroundMark x1="54633" y1="52875" x2="50639" y2="52716"/>
                        <a14:foregroundMark x1="57827" y1="52396" x2="57827" y2="52396"/>
                        <a14:foregroundMark x1="59105" y1="52556" x2="60543" y2="54633"/>
                        <a14:foregroundMark x1="59425" y1="56550" x2="59425" y2="56550"/>
                        <a14:foregroundMark x1="53834" y1="90895" x2="53834" y2="90895"/>
                        <a14:foregroundMark x1="66398" y1="29374" x2="66134" y2="28275"/>
                        <a14:foregroundMark x1="53035" y1="9904" x2="49042" y2="11342"/>
                        <a14:foregroundMark x1="47125" y1="12780" x2="46681" y2="12500"/>
                        <a14:foregroundMark x1="44409" y1="11821" x2="35514" y2="28040"/>
                        <a14:foregroundMark x1="35792" y1="39398" x2="37380" y2="44888"/>
                        <a14:foregroundMark x1="37380" y1="44888" x2="37061" y2="45847"/>
                        <a14:foregroundMark x1="36262" y1="41853" x2="35285" y2="40618"/>
                        <a14:foregroundMark x1="34787" y1="40559" x2="35304" y2="49042"/>
                        <a14:foregroundMark x1="64162" y1="17412" x2="64673" y2="17779"/>
                        <a14:foregroundMark x1="56390" y1="11821" x2="64162" y2="17412"/>
                        <a14:foregroundMark x1="66192" y1="21536" x2="67883" y2="29213"/>
                        <a14:foregroundMark x1="67624" y1="53514" x2="65335" y2="57348"/>
                        <a14:foregroundMark x1="65335" y1="57348" x2="65176" y2="57827"/>
                        <a14:backgroundMark x1="70767" y1="38019" x2="71086" y2="45687"/>
                        <a14:backgroundMark x1="69808" y1="33866" x2="71725" y2="48403"/>
                        <a14:backgroundMark x1="70128" y1="45527" x2="70128" y2="53514"/>
                        <a14:backgroundMark x1="68530" y1="32428" x2="68530" y2="32428"/>
                        <a14:backgroundMark x1="65815" y1="17412" x2="65815" y2="17412"/>
                        <a14:backgroundMark x1="65815" y1="17412" x2="67093" y2="21246"/>
                        <a14:backgroundMark x1="34505" y1="30032" x2="31150" y2="35304"/>
                        <a14:backgroundMark x1="33387" y1="30990" x2="32268" y2="40256"/>
                        <a14:backgroundMark x1="34984" y1="27955" x2="34026" y2="33866"/>
                        <a14:backgroundMark x1="71246" y1="30990" x2="71246" y2="30990"/>
                        <a14:backgroundMark x1="44728" y1="9425" x2="43450" y2="11182"/>
                        <a14:backgroundMark x1="43610" y1="11022" x2="43610" y2="11022"/>
                        <a14:backgroundMark x1="69169" y1="29073" x2="69968" y2="36422"/>
                      </a14:backgroundRemoval>
                    </a14:imgEffect>
                  </a14:imgLayer>
                </a14:imgProps>
              </a:ext>
              <a:ext uri="{28A0092B-C50C-407E-A947-70E740481C1C}">
                <a14:useLocalDpi xmlns:a14="http://schemas.microsoft.com/office/drawing/2010/main" val="0"/>
              </a:ext>
            </a:extLst>
          </a:blip>
          <a:srcRect l="21038" r="25131"/>
          <a:stretch/>
        </p:blipFill>
        <p:spPr bwMode="auto">
          <a:xfrm>
            <a:off x="8928218" y="1206710"/>
            <a:ext cx="3226748" cy="6081823"/>
          </a:xfrm>
          <a:prstGeom prst="rect">
            <a:avLst/>
          </a:prstGeom>
          <a:noFill/>
          <a:extLst>
            <a:ext uri="{909E8E84-426E-40DD-AFC4-6F175D3DCCD1}">
              <a14:hiddenFill xmlns:a14="http://schemas.microsoft.com/office/drawing/2010/main">
                <a:solidFill>
                  <a:srgbClr val="FFFFFF"/>
                </a:solidFill>
              </a14:hiddenFill>
            </a:ext>
          </a:extLst>
        </p:spPr>
      </p:pic>
      <p:grpSp>
        <p:nvGrpSpPr>
          <p:cNvPr id="5" name="Group 4">
            <a:extLst>
              <a:ext uri="{FF2B5EF4-FFF2-40B4-BE49-F238E27FC236}">
                <a16:creationId xmlns:a16="http://schemas.microsoft.com/office/drawing/2014/main" id="{1A20AB6B-F480-90FB-3327-7158F9570671}"/>
              </a:ext>
            </a:extLst>
          </p:cNvPr>
          <p:cNvGrpSpPr/>
          <p:nvPr/>
        </p:nvGrpSpPr>
        <p:grpSpPr>
          <a:xfrm>
            <a:off x="4456050" y="606545"/>
            <a:ext cx="6228618" cy="1200329"/>
            <a:chOff x="10673707" y="2043674"/>
            <a:chExt cx="11297971" cy="381139"/>
          </a:xfrm>
        </p:grpSpPr>
        <p:sp>
          <p:nvSpPr>
            <p:cNvPr id="6" name="Speech Bubble: Rectangle with Corners Rounded 5">
              <a:extLst>
                <a:ext uri="{FF2B5EF4-FFF2-40B4-BE49-F238E27FC236}">
                  <a16:creationId xmlns:a16="http://schemas.microsoft.com/office/drawing/2014/main" id="{BA6856BF-D9C3-C461-D382-940FBBBAA028}"/>
                </a:ext>
              </a:extLst>
            </p:cNvPr>
            <p:cNvSpPr/>
            <p:nvPr/>
          </p:nvSpPr>
          <p:spPr>
            <a:xfrm>
              <a:off x="10928441" y="2043674"/>
              <a:ext cx="10788502" cy="381139"/>
            </a:xfrm>
            <a:prstGeom prst="wedgeRoundRectCallout">
              <a:avLst>
                <a:gd name="adj1" fmla="val 40091"/>
                <a:gd name="adj2" fmla="val 86391"/>
                <a:gd name="adj3" fmla="val 16667"/>
              </a:avLst>
            </a:prstGeom>
            <a:solidFill>
              <a:schemeClr val="accent6">
                <a:lumMod val="60000"/>
                <a:lumOff val="40000"/>
              </a:schemeClr>
            </a:solidFill>
            <a:ln w="28575"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white"/>
                </a:solidFill>
                <a:effectLst/>
                <a:uLnTx/>
                <a:uFillTx/>
                <a:latin typeface="Calibri" panose="020F0502020204030204"/>
                <a:ea typeface="+mn-ea"/>
                <a:cs typeface="Arial"/>
                <a:sym typeface="Arial"/>
              </a:endParaRPr>
            </a:p>
          </p:txBody>
        </p:sp>
        <p:sp>
          <p:nvSpPr>
            <p:cNvPr id="7" name="TextBox 6">
              <a:extLst>
                <a:ext uri="{FF2B5EF4-FFF2-40B4-BE49-F238E27FC236}">
                  <a16:creationId xmlns:a16="http://schemas.microsoft.com/office/drawing/2014/main" id="{88F1B939-4FBE-0C33-FE3F-3B31BB6642BF}"/>
                </a:ext>
              </a:extLst>
            </p:cNvPr>
            <p:cNvSpPr txBox="1"/>
            <p:nvPr/>
          </p:nvSpPr>
          <p:spPr>
            <a:xfrm>
              <a:off x="10673707" y="2043674"/>
              <a:ext cx="11297971" cy="381139"/>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3600" b="1" i="0" u="none" strike="noStrike" kern="1200" cap="none" spc="0" normalizeH="0" baseline="0" noProof="0" dirty="0">
                  <a:ln w="0"/>
                  <a:solidFill>
                    <a:prstClr val="black"/>
                  </a:solidFill>
                  <a:effectLst/>
                  <a:uLnTx/>
                  <a:uFillTx/>
                  <a:latin typeface="Calibri "/>
                  <a:ea typeface="Times New Roman" panose="02020603050405020304" pitchFamily="18" charset="0"/>
                  <a:cs typeface="Arial" panose="020B0604020202020204" pitchFamily="34" charset="0"/>
                  <a:sym typeface="Arial"/>
                </a:rPr>
                <a:t>3 loại rác thải của con người giống như sinh vật khác</a:t>
              </a:r>
            </a:p>
          </p:txBody>
        </p:sp>
      </p:grpSp>
      <p:pic>
        <p:nvPicPr>
          <p:cNvPr id="8" name="Picture 10" descr="Happy Cute Little Kid Boy With Light Idea Stock Vector - Illustration of  homework, school: 177079924">
            <a:extLst>
              <a:ext uri="{FF2B5EF4-FFF2-40B4-BE49-F238E27FC236}">
                <a16:creationId xmlns:a16="http://schemas.microsoft.com/office/drawing/2014/main" id="{A36A6C2B-AF19-2414-89BF-F2E0FCF10EA8}"/>
              </a:ext>
            </a:extLst>
          </p:cNvPr>
          <p:cNvPicPr>
            <a:picLocks noChangeAspect="1" noChangeArrowheads="1"/>
          </p:cNvPicPr>
          <p:nvPr/>
        </p:nvPicPr>
        <p:blipFill>
          <a:blip r:embed="rId4">
            <a:extLst>
              <a:ext uri="{BEBA8EAE-BF5A-486C-A8C5-ECC9F3942E4B}">
                <a14:imgProps xmlns:a14="http://schemas.microsoft.com/office/drawing/2010/main">
                  <a14:imgLayer r:embed="rId5">
                    <a14:imgEffect>
                      <a14:backgroundRemoval t="9977" b="93311" l="10000" r="90000">
                        <a14:foregroundMark x1="38500" y1="30726" x2="56875" y2="32766"/>
                        <a14:foregroundMark x1="53125" y1="87188" x2="53125" y2="87188"/>
                        <a14:foregroundMark x1="53125" y1="86168" x2="53125" y2="86168"/>
                        <a14:foregroundMark x1="53000" y1="82200" x2="54250" y2="90703"/>
                        <a14:foregroundMark x1="54750" y1="88209" x2="58750" y2="89116"/>
                        <a14:foregroundMark x1="45000" y1="81746" x2="44625" y2="89116"/>
                        <a14:foregroundMark x1="36250" y1="89683" x2="42375" y2="86281"/>
                        <a14:foregroundMark x1="25500" y1="48299" x2="37125" y2="52948"/>
                        <a14:foregroundMark x1="25375" y1="47619" x2="24500" y2="50454"/>
                        <a14:foregroundMark x1="24500" y1="48526" x2="24000" y2="50113"/>
                      </a14:backgroundRemoval>
                    </a14:imgEffect>
                  </a14:imgLayer>
                </a14:imgProps>
              </a:ext>
              <a:ext uri="{28A0092B-C50C-407E-A947-70E740481C1C}">
                <a14:useLocalDpi xmlns:a14="http://schemas.microsoft.com/office/drawing/2010/main" val="0"/>
              </a:ext>
            </a:extLst>
          </a:blip>
          <a:srcRect/>
          <a:stretch>
            <a:fillRect/>
          </a:stretch>
        </p:blipFill>
        <p:spPr bwMode="auto">
          <a:xfrm>
            <a:off x="-580257" y="1570214"/>
            <a:ext cx="4456050" cy="5507488"/>
          </a:xfrm>
          <a:prstGeom prst="rect">
            <a:avLst/>
          </a:prstGeom>
          <a:noFill/>
          <a:extLst>
            <a:ext uri="{909E8E84-426E-40DD-AFC4-6F175D3DCCD1}">
              <a14:hiddenFill xmlns:a14="http://schemas.microsoft.com/office/drawing/2010/main">
                <a:solidFill>
                  <a:srgbClr val="FFFFFF"/>
                </a:solidFill>
              </a14:hiddenFill>
            </a:ext>
          </a:extLst>
        </p:spPr>
      </p:pic>
      <p:grpSp>
        <p:nvGrpSpPr>
          <p:cNvPr id="9" name="Group 8">
            <a:extLst>
              <a:ext uri="{FF2B5EF4-FFF2-40B4-BE49-F238E27FC236}">
                <a16:creationId xmlns:a16="http://schemas.microsoft.com/office/drawing/2014/main" id="{B2EC90C1-7516-18D1-B5BD-CE59E8FA8318}"/>
              </a:ext>
            </a:extLst>
          </p:cNvPr>
          <p:cNvGrpSpPr/>
          <p:nvPr/>
        </p:nvGrpSpPr>
        <p:grpSpPr>
          <a:xfrm>
            <a:off x="3157458" y="2774926"/>
            <a:ext cx="5627401" cy="1924667"/>
            <a:chOff x="11237716" y="1917607"/>
            <a:chExt cx="10207434" cy="611137"/>
          </a:xfrm>
        </p:grpSpPr>
        <p:sp>
          <p:nvSpPr>
            <p:cNvPr id="10" name="Speech Bubble: Rectangle with Corners Rounded 9">
              <a:extLst>
                <a:ext uri="{FF2B5EF4-FFF2-40B4-BE49-F238E27FC236}">
                  <a16:creationId xmlns:a16="http://schemas.microsoft.com/office/drawing/2014/main" id="{6114A0AF-5393-3437-1FFE-A7679350C261}"/>
                </a:ext>
              </a:extLst>
            </p:cNvPr>
            <p:cNvSpPr/>
            <p:nvPr/>
          </p:nvSpPr>
          <p:spPr>
            <a:xfrm>
              <a:off x="11237716" y="1917607"/>
              <a:ext cx="10207434" cy="611137"/>
            </a:xfrm>
            <a:prstGeom prst="wedgeRoundRectCallout">
              <a:avLst>
                <a:gd name="adj1" fmla="val -61708"/>
                <a:gd name="adj2" fmla="val -27891"/>
                <a:gd name="adj3" fmla="val 16667"/>
              </a:avLst>
            </a:prstGeom>
            <a:solidFill>
              <a:schemeClr val="accent4">
                <a:lumMod val="60000"/>
                <a:lumOff val="40000"/>
              </a:schemeClr>
            </a:solidFill>
            <a:ln w="28575"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white"/>
                </a:solidFill>
                <a:effectLst/>
                <a:uLnTx/>
                <a:uFillTx/>
                <a:latin typeface="Calibri" panose="020F0502020204030204"/>
                <a:ea typeface="+mn-ea"/>
                <a:cs typeface="Arial"/>
                <a:sym typeface="Arial"/>
              </a:endParaRPr>
            </a:p>
          </p:txBody>
        </p:sp>
        <p:sp>
          <p:nvSpPr>
            <p:cNvPr id="11" name="TextBox 10">
              <a:extLst>
                <a:ext uri="{FF2B5EF4-FFF2-40B4-BE49-F238E27FC236}">
                  <a16:creationId xmlns:a16="http://schemas.microsoft.com/office/drawing/2014/main" id="{EF77F939-9D4A-B9E6-6711-37B56AED52ED}"/>
                </a:ext>
              </a:extLst>
            </p:cNvPr>
            <p:cNvSpPr txBox="1"/>
            <p:nvPr/>
          </p:nvSpPr>
          <p:spPr>
            <a:xfrm>
              <a:off x="11417722" y="2024310"/>
              <a:ext cx="9693128" cy="498412"/>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4800" b="1" i="0" u="none" strike="noStrike" kern="1200" cap="none" spc="0" normalizeH="0" baseline="0" noProof="0" dirty="0">
                  <a:ln w="0"/>
                  <a:solidFill>
                    <a:srgbClr val="FF0000"/>
                  </a:solidFill>
                  <a:effectLst/>
                  <a:uLnTx/>
                  <a:uFillTx/>
                  <a:latin typeface="Calibri "/>
                  <a:ea typeface="Times New Roman" panose="02020603050405020304" pitchFamily="18" charset="0"/>
                  <a:cs typeface="Arial" panose="020B0604020202020204" pitchFamily="34" charset="0"/>
                  <a:sym typeface="Arial"/>
                </a:rPr>
                <a:t>Phân, nước tiểu, mồ hôi,..</a:t>
              </a:r>
            </a:p>
          </p:txBody>
        </p:sp>
      </p:grpSp>
    </p:spTree>
    <p:extLst>
      <p:ext uri="{BB962C8B-B14F-4D97-AF65-F5344CB8AC3E}">
        <p14:creationId xmlns:p14="http://schemas.microsoft.com/office/powerpoint/2010/main" val="9620719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par>
                                <p:cTn id="8" presetID="2" presetClass="entr" presetSubtype="4" fill="hold" nodeType="withEffect">
                                  <p:stCondLst>
                                    <p:cond delay="0"/>
                                  </p:stCondLst>
                                  <p:childTnLst>
                                    <p:set>
                                      <p:cBhvr>
                                        <p:cTn id="9" dur="1" fill="hold">
                                          <p:stCondLst>
                                            <p:cond delay="0"/>
                                          </p:stCondLst>
                                        </p:cTn>
                                        <p:tgtEl>
                                          <p:spTgt spid="8"/>
                                        </p:tgtEl>
                                        <p:attrNameLst>
                                          <p:attrName>style.visibility</p:attrName>
                                        </p:attrNameLst>
                                      </p:cBhvr>
                                      <p:to>
                                        <p:strVal val="visible"/>
                                      </p:to>
                                    </p:set>
                                    <p:anim calcmode="lin" valueType="num">
                                      <p:cBhvr additive="base">
                                        <p:cTn id="10" dur="500" fill="hold"/>
                                        <p:tgtEl>
                                          <p:spTgt spid="8"/>
                                        </p:tgtEl>
                                        <p:attrNameLst>
                                          <p:attrName>ppt_x</p:attrName>
                                        </p:attrNameLst>
                                      </p:cBhvr>
                                      <p:tavLst>
                                        <p:tav tm="0">
                                          <p:val>
                                            <p:strVal val="#ppt_x"/>
                                          </p:val>
                                        </p:tav>
                                        <p:tav tm="100000">
                                          <p:val>
                                            <p:strVal val="#ppt_x"/>
                                          </p:val>
                                        </p:tav>
                                      </p:tavLst>
                                    </p:anim>
                                    <p:anim calcmode="lin" valueType="num">
                                      <p:cBhvr additive="base">
                                        <p:cTn id="11"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12" fill="hold">
                      <p:stCondLst>
                        <p:cond delay="indefinite"/>
                      </p:stCondLst>
                      <p:childTnLst>
                        <p:par>
                          <p:cTn id="13" fill="hold">
                            <p:stCondLst>
                              <p:cond delay="0"/>
                            </p:stCondLst>
                            <p:childTnLst>
                              <p:par>
                                <p:cTn id="14" presetID="53" presetClass="entr" presetSubtype="16" fill="hold" nodeType="clickEffect">
                                  <p:stCondLst>
                                    <p:cond delay="0"/>
                                  </p:stCondLst>
                                  <p:childTnLst>
                                    <p:set>
                                      <p:cBhvr>
                                        <p:cTn id="15" dur="1" fill="hold">
                                          <p:stCondLst>
                                            <p:cond delay="0"/>
                                          </p:stCondLst>
                                        </p:cTn>
                                        <p:tgtEl>
                                          <p:spTgt spid="5"/>
                                        </p:tgtEl>
                                        <p:attrNameLst>
                                          <p:attrName>style.visibility</p:attrName>
                                        </p:attrNameLst>
                                      </p:cBhvr>
                                      <p:to>
                                        <p:strVal val="visible"/>
                                      </p:to>
                                    </p:set>
                                    <p:anim calcmode="lin" valueType="num">
                                      <p:cBhvr>
                                        <p:cTn id="16" dur="500" fill="hold"/>
                                        <p:tgtEl>
                                          <p:spTgt spid="5"/>
                                        </p:tgtEl>
                                        <p:attrNameLst>
                                          <p:attrName>ppt_w</p:attrName>
                                        </p:attrNameLst>
                                      </p:cBhvr>
                                      <p:tavLst>
                                        <p:tav tm="0">
                                          <p:val>
                                            <p:fltVal val="0"/>
                                          </p:val>
                                        </p:tav>
                                        <p:tav tm="100000">
                                          <p:val>
                                            <p:strVal val="#ppt_w"/>
                                          </p:val>
                                        </p:tav>
                                      </p:tavLst>
                                    </p:anim>
                                    <p:anim calcmode="lin" valueType="num">
                                      <p:cBhvr>
                                        <p:cTn id="17" dur="500" fill="hold"/>
                                        <p:tgtEl>
                                          <p:spTgt spid="5"/>
                                        </p:tgtEl>
                                        <p:attrNameLst>
                                          <p:attrName>ppt_h</p:attrName>
                                        </p:attrNameLst>
                                      </p:cBhvr>
                                      <p:tavLst>
                                        <p:tav tm="0">
                                          <p:val>
                                            <p:fltVal val="0"/>
                                          </p:val>
                                        </p:tav>
                                        <p:tav tm="100000">
                                          <p:val>
                                            <p:strVal val="#ppt_h"/>
                                          </p:val>
                                        </p:tav>
                                      </p:tavLst>
                                    </p:anim>
                                    <p:animEffect transition="in" filter="fade">
                                      <p:cBhvr>
                                        <p:cTn id="18" dur="500"/>
                                        <p:tgtEl>
                                          <p:spTgt spid="5"/>
                                        </p:tgtEl>
                                      </p:cBhvr>
                                    </p:animEffect>
                                  </p:childTnLst>
                                </p:cTn>
                              </p:par>
                            </p:childTnLst>
                          </p:cTn>
                        </p:par>
                      </p:childTnLst>
                    </p:cTn>
                  </p:par>
                  <p:par>
                    <p:cTn id="19" fill="hold">
                      <p:stCondLst>
                        <p:cond delay="indefinite"/>
                      </p:stCondLst>
                      <p:childTnLst>
                        <p:par>
                          <p:cTn id="20" fill="hold">
                            <p:stCondLst>
                              <p:cond delay="0"/>
                            </p:stCondLst>
                            <p:childTnLst>
                              <p:par>
                                <p:cTn id="21" presetID="53" presetClass="entr" presetSubtype="16" fill="hold" nodeType="clickEffect">
                                  <p:stCondLst>
                                    <p:cond delay="0"/>
                                  </p:stCondLst>
                                  <p:childTnLst>
                                    <p:set>
                                      <p:cBhvr>
                                        <p:cTn id="22" dur="1" fill="hold">
                                          <p:stCondLst>
                                            <p:cond delay="0"/>
                                          </p:stCondLst>
                                        </p:cTn>
                                        <p:tgtEl>
                                          <p:spTgt spid="9"/>
                                        </p:tgtEl>
                                        <p:attrNameLst>
                                          <p:attrName>style.visibility</p:attrName>
                                        </p:attrNameLst>
                                      </p:cBhvr>
                                      <p:to>
                                        <p:strVal val="visible"/>
                                      </p:to>
                                    </p:set>
                                    <p:anim calcmode="lin" valueType="num">
                                      <p:cBhvr>
                                        <p:cTn id="23" dur="500" fill="hold"/>
                                        <p:tgtEl>
                                          <p:spTgt spid="9"/>
                                        </p:tgtEl>
                                        <p:attrNameLst>
                                          <p:attrName>ppt_w</p:attrName>
                                        </p:attrNameLst>
                                      </p:cBhvr>
                                      <p:tavLst>
                                        <p:tav tm="0">
                                          <p:val>
                                            <p:fltVal val="0"/>
                                          </p:val>
                                        </p:tav>
                                        <p:tav tm="100000">
                                          <p:val>
                                            <p:strVal val="#ppt_w"/>
                                          </p:val>
                                        </p:tav>
                                      </p:tavLst>
                                    </p:anim>
                                    <p:anim calcmode="lin" valueType="num">
                                      <p:cBhvr>
                                        <p:cTn id="24" dur="500" fill="hold"/>
                                        <p:tgtEl>
                                          <p:spTgt spid="9"/>
                                        </p:tgtEl>
                                        <p:attrNameLst>
                                          <p:attrName>ppt_h</p:attrName>
                                        </p:attrNameLst>
                                      </p:cBhvr>
                                      <p:tavLst>
                                        <p:tav tm="0">
                                          <p:val>
                                            <p:fltVal val="0"/>
                                          </p:val>
                                        </p:tav>
                                        <p:tav tm="100000">
                                          <p:val>
                                            <p:strVal val="#ppt_h"/>
                                          </p:val>
                                        </p:tav>
                                      </p:tavLst>
                                    </p:anim>
                                    <p:animEffect transition="in" filter="fade">
                                      <p:cBhvr>
                                        <p:cTn id="25"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E54EA60A-B041-775A-DF06-48EFD5740264}"/>
              </a:ext>
            </a:extLst>
          </p:cNvPr>
          <p:cNvSpPr txBox="1"/>
          <p:nvPr/>
        </p:nvSpPr>
        <p:spPr>
          <a:xfrm>
            <a:off x="3506200" y="1709613"/>
            <a:ext cx="8124581" cy="4431983"/>
          </a:xfrm>
          <a:prstGeom prst="rect">
            <a:avLst/>
          </a:prstGeom>
          <a:noFill/>
        </p:spPr>
        <p:txBody>
          <a:bodyPr wrap="square" lIns="0" tIns="0" rIns="0" bIns="0" rtlCol="0">
            <a:spAutoFit/>
          </a:bodyPr>
          <a:lstStyle/>
          <a:p>
            <a:pPr lvl="0" algn="just">
              <a:defRPr/>
            </a:pPr>
            <a:r>
              <a:rPr lang="vi-VN" sz="3600" b="1" dirty="0">
                <a:solidFill>
                  <a:srgbClr val="FF0000"/>
                </a:solidFill>
                <a:latin typeface="Cambria" panose="02040503050406030204" pitchFamily="18" charset="0"/>
                <a:ea typeface="Cambria" panose="02040503050406030204" pitchFamily="18" charset="0"/>
              </a:rPr>
              <a:t>Trong quá trình hoạt dộng sống, sinh vật thường xuyên bài tiết chất thải như phân, nước tiểu, mồ hôi hoặc cơ thể sinh vật sau khi chết ra môi trường. Chất thải của sinh vật sau đó được vi sinh vật phân hủy thành những chất đơn giản, quay lại cung cấp cho các loài thực vật sử dụng.</a:t>
            </a:r>
            <a:endParaRPr kumimoji="0" lang="en-US" sz="3600" b="1"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endParaRPr>
          </a:p>
        </p:txBody>
      </p:sp>
      <p:pic>
        <p:nvPicPr>
          <p:cNvPr id="5" name="Picture 2" descr="Free vector woman smiling and pointing to empty copy space business woman character hand drawn cartoon illustration">
            <a:extLst>
              <a:ext uri="{FF2B5EF4-FFF2-40B4-BE49-F238E27FC236}">
                <a16:creationId xmlns:a16="http://schemas.microsoft.com/office/drawing/2014/main" id="{B43E6217-1A1D-F805-7B88-5F9A680FBD7B}"/>
              </a:ext>
            </a:extLst>
          </p:cNvPr>
          <p:cNvPicPr>
            <a:picLocks noChangeAspect="1" noChangeArrowheads="1"/>
          </p:cNvPicPr>
          <p:nvPr/>
        </p:nvPicPr>
        <p:blipFill rotWithShape="1">
          <a:blip r:embed="rId2">
            <a:extLst>
              <a:ext uri="{BEBA8EAE-BF5A-486C-A8C5-ECC9F3942E4B}">
                <a14:imgProps xmlns:a14="http://schemas.microsoft.com/office/drawing/2010/main">
                  <a14:imgLayer r:embed="rId3">
                    <a14:imgEffect>
                      <a14:backgroundRemoval t="9904" b="90895" l="9904" r="89936">
                        <a14:foregroundMark x1="50958" y1="37061" x2="51278" y2="41374"/>
                        <a14:foregroundMark x1="51118" y1="46805" x2="50479" y2="54792"/>
                        <a14:foregroundMark x1="43610" y1="55591" x2="51438" y2="50958"/>
                        <a14:foregroundMark x1="51438" y1="50958" x2="51597" y2="50958"/>
                        <a14:foregroundMark x1="40735" y1="52236" x2="44409" y2="55112"/>
                        <a14:foregroundMark x1="38179" y1="56869" x2="50639" y2="49042"/>
                        <a14:foregroundMark x1="54633" y1="52875" x2="50639" y2="52716"/>
                        <a14:foregroundMark x1="57827" y1="52396" x2="57827" y2="52396"/>
                        <a14:foregroundMark x1="59105" y1="52556" x2="60543" y2="54633"/>
                        <a14:foregroundMark x1="59425" y1="56550" x2="59425" y2="56550"/>
                        <a14:foregroundMark x1="53834" y1="90895" x2="53834" y2="90895"/>
                        <a14:foregroundMark x1="66398" y1="29374" x2="66134" y2="28275"/>
                        <a14:foregroundMark x1="53035" y1="9904" x2="49042" y2="11342"/>
                        <a14:foregroundMark x1="47125" y1="12780" x2="46681" y2="12500"/>
                        <a14:foregroundMark x1="44409" y1="11821" x2="35514" y2="28040"/>
                        <a14:foregroundMark x1="35792" y1="39398" x2="37380" y2="44888"/>
                        <a14:foregroundMark x1="37380" y1="44888" x2="37061" y2="45847"/>
                        <a14:foregroundMark x1="36262" y1="41853" x2="35285" y2="40618"/>
                        <a14:foregroundMark x1="34787" y1="40559" x2="35304" y2="49042"/>
                        <a14:foregroundMark x1="64162" y1="17412" x2="64673" y2="17779"/>
                        <a14:foregroundMark x1="56390" y1="11821" x2="64162" y2="17412"/>
                        <a14:foregroundMark x1="66192" y1="21536" x2="67883" y2="29213"/>
                        <a14:foregroundMark x1="67624" y1="53514" x2="65335" y2="57348"/>
                        <a14:foregroundMark x1="65335" y1="57348" x2="65176" y2="57827"/>
                        <a14:backgroundMark x1="70767" y1="38019" x2="71086" y2="45687"/>
                        <a14:backgroundMark x1="69808" y1="33866" x2="71725" y2="48403"/>
                        <a14:backgroundMark x1="70128" y1="45527" x2="70128" y2="53514"/>
                        <a14:backgroundMark x1="68530" y1="32428" x2="68530" y2="32428"/>
                        <a14:backgroundMark x1="65815" y1="17412" x2="65815" y2="17412"/>
                        <a14:backgroundMark x1="65815" y1="17412" x2="67093" y2="21246"/>
                        <a14:backgroundMark x1="34505" y1="30032" x2="31150" y2="35304"/>
                        <a14:backgroundMark x1="33387" y1="30990" x2="32268" y2="40256"/>
                        <a14:backgroundMark x1="34984" y1="27955" x2="34026" y2="33866"/>
                        <a14:backgroundMark x1="71246" y1="30990" x2="71246" y2="30990"/>
                        <a14:backgroundMark x1="44728" y1="9425" x2="43450" y2="11182"/>
                        <a14:backgroundMark x1="43610" y1="11022" x2="43610" y2="11022"/>
                        <a14:backgroundMark x1="69169" y1="29073" x2="69968" y2="36422"/>
                      </a14:backgroundRemoval>
                    </a14:imgEffect>
                  </a14:imgLayer>
                </a14:imgProps>
              </a:ext>
              <a:ext uri="{28A0092B-C50C-407E-A947-70E740481C1C}">
                <a14:useLocalDpi xmlns:a14="http://schemas.microsoft.com/office/drawing/2010/main" val="0"/>
              </a:ext>
            </a:extLst>
          </a:blip>
          <a:srcRect l="21038" r="25131"/>
          <a:stretch/>
        </p:blipFill>
        <p:spPr bwMode="auto">
          <a:xfrm flipH="1">
            <a:off x="-218388" y="669430"/>
            <a:ext cx="3468171" cy="6358691"/>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4">
            <a:extLst>
              <a:ext uri="{FF2B5EF4-FFF2-40B4-BE49-F238E27FC236}">
                <a16:creationId xmlns:a16="http://schemas.microsoft.com/office/drawing/2014/main" id="{160E31DD-67A6-568C-9714-A357FF6221B2}"/>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r="53078" b="65783"/>
          <a:stretch/>
        </p:blipFill>
        <p:spPr>
          <a:xfrm>
            <a:off x="2606465" y="1497260"/>
            <a:ext cx="840441" cy="891306"/>
          </a:xfrm>
          <a:prstGeom prst="rect">
            <a:avLst/>
          </a:prstGeom>
        </p:spPr>
      </p:pic>
      <p:pic>
        <p:nvPicPr>
          <p:cNvPr id="7" name="Picture 6" descr="A close up of a logo&#10;&#10;Description automatically generated">
            <a:extLst>
              <a:ext uri="{FF2B5EF4-FFF2-40B4-BE49-F238E27FC236}">
                <a16:creationId xmlns:a16="http://schemas.microsoft.com/office/drawing/2014/main" id="{46ED72DF-CB4E-EEA3-EB68-39A9FBE6B808}"/>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561550" y="584790"/>
            <a:ext cx="3429144" cy="988418"/>
          </a:xfrm>
          <a:prstGeom prst="rect">
            <a:avLst/>
          </a:prstGeom>
        </p:spPr>
      </p:pic>
    </p:spTree>
    <p:extLst>
      <p:ext uri="{BB962C8B-B14F-4D97-AF65-F5344CB8AC3E}">
        <p14:creationId xmlns:p14="http://schemas.microsoft.com/office/powerpoint/2010/main" val="42050268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par>
                                <p:cTn id="9" presetID="16" presetClass="entr" presetSubtype="21" fill="hold" nodeType="with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barn(inVertical)">
                                      <p:cBhvr>
                                        <p:cTn id="11" dur="500"/>
                                        <p:tgtEl>
                                          <p:spTgt spid="6"/>
                                        </p:tgtEl>
                                      </p:cBhvr>
                                    </p:animEffect>
                                  </p:childTnLst>
                                </p:cTn>
                              </p:par>
                              <p:par>
                                <p:cTn id="12" presetID="16" presetClass="entr" presetSubtype="21" fill="hold" grpId="0" nodeType="with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barn(inVertical)">
                                      <p:cBhvr>
                                        <p:cTn id="14" dur="500"/>
                                        <p:tgtEl>
                                          <p:spTgt spid="4"/>
                                        </p:tgtEl>
                                      </p:cBhvr>
                                    </p:animEffect>
                                  </p:childTnLst>
                                </p:cTn>
                              </p:par>
                              <p:par>
                                <p:cTn id="15" presetID="16" presetClass="entr" presetSubtype="21" fill="hold" nodeType="with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barn(inVertical)">
                                      <p:cBhvr>
                                        <p:cTn id="1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5">
            <a:extLst>
              <a:ext uri="{FF2B5EF4-FFF2-40B4-BE49-F238E27FC236}">
                <a16:creationId xmlns:a16="http://schemas.microsoft.com/office/drawing/2014/main" id="{F7113BFF-2295-1B78-FE51-8D9B61093773}"/>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t="-1852"/>
          <a:stretch/>
        </p:blipFill>
        <p:spPr>
          <a:xfrm>
            <a:off x="-50710" y="192615"/>
            <a:ext cx="9096387" cy="6037028"/>
          </a:xfrm>
          <a:prstGeom prst="rect">
            <a:avLst/>
          </a:prstGeom>
        </p:spPr>
      </p:pic>
      <p:pic>
        <p:nvPicPr>
          <p:cNvPr id="5" name="图片 7">
            <a:extLst>
              <a:ext uri="{FF2B5EF4-FFF2-40B4-BE49-F238E27FC236}">
                <a16:creationId xmlns:a16="http://schemas.microsoft.com/office/drawing/2014/main" id="{B5245FB4-F127-5865-BDFE-C10578ECA0A5}"/>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229941" y="-280525"/>
            <a:ext cx="11767200" cy="2506408"/>
          </a:xfrm>
          <a:prstGeom prst="rect">
            <a:avLst/>
          </a:prstGeom>
        </p:spPr>
      </p:pic>
      <p:pic>
        <p:nvPicPr>
          <p:cNvPr id="6" name="Picture 5" descr="A close up of a black background&#10;&#10;Description automatically generated">
            <a:extLst>
              <a:ext uri="{FF2B5EF4-FFF2-40B4-BE49-F238E27FC236}">
                <a16:creationId xmlns:a16="http://schemas.microsoft.com/office/drawing/2014/main" id="{F112D69A-1CA0-B5C6-4B3D-D30AD7A1CFC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67563" y="2065030"/>
            <a:ext cx="12192000" cy="2940592"/>
          </a:xfrm>
          <a:prstGeom prst="rect">
            <a:avLst/>
          </a:prstGeom>
        </p:spPr>
      </p:pic>
    </p:spTree>
    <p:extLst>
      <p:ext uri="{BB962C8B-B14F-4D97-AF65-F5344CB8AC3E}">
        <p14:creationId xmlns:p14="http://schemas.microsoft.com/office/powerpoint/2010/main" val="26600097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A2260A22-2DEC-F0CC-41EE-DFB2422FEA67}"/>
              </a:ext>
            </a:extLst>
          </p:cNvPr>
          <p:cNvSpPr txBox="1"/>
          <p:nvPr/>
        </p:nvSpPr>
        <p:spPr>
          <a:xfrm>
            <a:off x="3506200" y="1709613"/>
            <a:ext cx="8124581" cy="3693319"/>
          </a:xfrm>
          <a:prstGeom prst="rect">
            <a:avLst/>
          </a:prstGeom>
          <a:noFill/>
        </p:spPr>
        <p:txBody>
          <a:bodyPr wrap="square" lIns="0" tIns="0" rIns="0" bIns="0" rtlCol="0">
            <a:spAutoFit/>
          </a:bodyPr>
          <a:lstStyle/>
          <a:p>
            <a:pPr lvl="0" algn="just">
              <a:defRPr/>
            </a:pPr>
            <a:r>
              <a:rPr lang="vi-VN" sz="4000" b="1" dirty="0">
                <a:solidFill>
                  <a:srgbClr val="FF0000"/>
                </a:solidFill>
                <a:latin typeface="Cambria" panose="02040503050406030204" pitchFamily="18" charset="0"/>
                <a:ea typeface="Cambria" panose="02040503050406030204" pitchFamily="18" charset="0"/>
              </a:rPr>
              <a:t>Vai trò chứa đựng chất thải từ sinh vật và con người của môi trường là vô cùng quan trọng, giúp cho sự sống trên Trái Dất được tiếp tục và bảo vệ con người cũng như các loài sinh vật khỏi sự diệt vong.</a:t>
            </a:r>
            <a:endParaRPr kumimoji="0" lang="en-US" sz="4000" b="1"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endParaRPr>
          </a:p>
        </p:txBody>
      </p:sp>
      <p:pic>
        <p:nvPicPr>
          <p:cNvPr id="5" name="Picture 2" descr="Free vector woman smiling and pointing to empty copy space business woman character hand drawn cartoon illustration">
            <a:extLst>
              <a:ext uri="{FF2B5EF4-FFF2-40B4-BE49-F238E27FC236}">
                <a16:creationId xmlns:a16="http://schemas.microsoft.com/office/drawing/2014/main" id="{9E717681-18D5-3A72-5DA8-F544765143E9}"/>
              </a:ext>
            </a:extLst>
          </p:cNvPr>
          <p:cNvPicPr>
            <a:picLocks noChangeAspect="1" noChangeArrowheads="1"/>
          </p:cNvPicPr>
          <p:nvPr/>
        </p:nvPicPr>
        <p:blipFill rotWithShape="1">
          <a:blip r:embed="rId2">
            <a:extLst>
              <a:ext uri="{BEBA8EAE-BF5A-486C-A8C5-ECC9F3942E4B}">
                <a14:imgProps xmlns:a14="http://schemas.microsoft.com/office/drawing/2010/main">
                  <a14:imgLayer r:embed="rId3">
                    <a14:imgEffect>
                      <a14:backgroundRemoval t="9904" b="90895" l="9904" r="89936">
                        <a14:foregroundMark x1="50958" y1="37061" x2="51278" y2="41374"/>
                        <a14:foregroundMark x1="51118" y1="46805" x2="50479" y2="54792"/>
                        <a14:foregroundMark x1="43610" y1="55591" x2="51438" y2="50958"/>
                        <a14:foregroundMark x1="51438" y1="50958" x2="51597" y2="50958"/>
                        <a14:foregroundMark x1="40735" y1="52236" x2="44409" y2="55112"/>
                        <a14:foregroundMark x1="38179" y1="56869" x2="50639" y2="49042"/>
                        <a14:foregroundMark x1="54633" y1="52875" x2="50639" y2="52716"/>
                        <a14:foregroundMark x1="57827" y1="52396" x2="57827" y2="52396"/>
                        <a14:foregroundMark x1="59105" y1="52556" x2="60543" y2="54633"/>
                        <a14:foregroundMark x1="59425" y1="56550" x2="59425" y2="56550"/>
                        <a14:foregroundMark x1="53834" y1="90895" x2="53834" y2="90895"/>
                        <a14:foregroundMark x1="66398" y1="29374" x2="66134" y2="28275"/>
                        <a14:foregroundMark x1="53035" y1="9904" x2="49042" y2="11342"/>
                        <a14:foregroundMark x1="47125" y1="12780" x2="46681" y2="12500"/>
                        <a14:foregroundMark x1="44409" y1="11821" x2="35514" y2="28040"/>
                        <a14:foregroundMark x1="35792" y1="39398" x2="37380" y2="44888"/>
                        <a14:foregroundMark x1="37380" y1="44888" x2="37061" y2="45847"/>
                        <a14:foregroundMark x1="36262" y1="41853" x2="35285" y2="40618"/>
                        <a14:foregroundMark x1="34787" y1="40559" x2="35304" y2="49042"/>
                        <a14:foregroundMark x1="64162" y1="17412" x2="64673" y2="17779"/>
                        <a14:foregroundMark x1="56390" y1="11821" x2="64162" y2="17412"/>
                        <a14:foregroundMark x1="66192" y1="21536" x2="67883" y2="29213"/>
                        <a14:foregroundMark x1="67624" y1="53514" x2="65335" y2="57348"/>
                        <a14:foregroundMark x1="65335" y1="57348" x2="65176" y2="57827"/>
                        <a14:backgroundMark x1="70767" y1="38019" x2="71086" y2="45687"/>
                        <a14:backgroundMark x1="69808" y1="33866" x2="71725" y2="48403"/>
                        <a14:backgroundMark x1="70128" y1="45527" x2="70128" y2="53514"/>
                        <a14:backgroundMark x1="68530" y1="32428" x2="68530" y2="32428"/>
                        <a14:backgroundMark x1="65815" y1="17412" x2="65815" y2="17412"/>
                        <a14:backgroundMark x1="65815" y1="17412" x2="67093" y2="21246"/>
                        <a14:backgroundMark x1="34505" y1="30032" x2="31150" y2="35304"/>
                        <a14:backgroundMark x1="33387" y1="30990" x2="32268" y2="40256"/>
                        <a14:backgroundMark x1="34984" y1="27955" x2="34026" y2="33866"/>
                        <a14:backgroundMark x1="71246" y1="30990" x2="71246" y2="30990"/>
                        <a14:backgroundMark x1="44728" y1="9425" x2="43450" y2="11182"/>
                        <a14:backgroundMark x1="43610" y1="11022" x2="43610" y2="11022"/>
                        <a14:backgroundMark x1="69169" y1="29073" x2="69968" y2="36422"/>
                      </a14:backgroundRemoval>
                    </a14:imgEffect>
                  </a14:imgLayer>
                </a14:imgProps>
              </a:ext>
              <a:ext uri="{28A0092B-C50C-407E-A947-70E740481C1C}">
                <a14:useLocalDpi xmlns:a14="http://schemas.microsoft.com/office/drawing/2010/main" val="0"/>
              </a:ext>
            </a:extLst>
          </a:blip>
          <a:srcRect l="21038" r="25131"/>
          <a:stretch/>
        </p:blipFill>
        <p:spPr bwMode="auto">
          <a:xfrm flipH="1">
            <a:off x="-218388" y="669430"/>
            <a:ext cx="3468171" cy="6358691"/>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descr="A close up of a logo&#10;&#10;Description automatically generated">
            <a:extLst>
              <a:ext uri="{FF2B5EF4-FFF2-40B4-BE49-F238E27FC236}">
                <a16:creationId xmlns:a16="http://schemas.microsoft.com/office/drawing/2014/main" id="{977DD18C-FD4F-7BEF-F73F-2F90F462067B}"/>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561550" y="584790"/>
            <a:ext cx="3429144" cy="988418"/>
          </a:xfrm>
          <a:prstGeom prst="rect">
            <a:avLst/>
          </a:prstGeom>
        </p:spPr>
      </p:pic>
    </p:spTree>
    <p:extLst>
      <p:ext uri="{BB962C8B-B14F-4D97-AF65-F5344CB8AC3E}">
        <p14:creationId xmlns:p14="http://schemas.microsoft.com/office/powerpoint/2010/main" val="30138589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par>
                                <p:cTn id="9" presetID="16" presetClass="entr" presetSubtype="21" fill="hold" grpId="0" nodeType="with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barn(inVertical)">
                                      <p:cBhvr>
                                        <p:cTn id="11" dur="500"/>
                                        <p:tgtEl>
                                          <p:spTgt spid="4"/>
                                        </p:tgtEl>
                                      </p:cBhvr>
                                    </p:animEffect>
                                  </p:childTnLst>
                                </p:cTn>
                              </p:par>
                              <p:par>
                                <p:cTn id="12" presetID="16" presetClass="entr" presetSubtype="21" fill="hold" nodeType="with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barn(inVertical)">
                                      <p:cBhvr>
                                        <p:cTn id="14"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C45613A4-DCFE-F4AE-FC04-A67DBD5724EA}"/>
              </a:ext>
            </a:extLst>
          </p:cNvPr>
          <p:cNvSpPr txBox="1"/>
          <p:nvPr/>
        </p:nvSpPr>
        <p:spPr>
          <a:xfrm>
            <a:off x="1346127" y="1661218"/>
            <a:ext cx="8996053" cy="1938992"/>
          </a:xfrm>
          <a:prstGeom prst="rect">
            <a:avLst/>
          </a:prstGeom>
          <a:noFill/>
        </p:spPr>
        <p:txBody>
          <a:bodyPr wrap="square">
            <a:spAutoFit/>
          </a:bodyP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r>
              <a:rPr kumimoji="0" lang="vi-VN" sz="6000" b="1" i="0" u="none" strike="noStrike" kern="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sym typeface="Arial"/>
              </a:rPr>
              <a:t>Nếu tầm ozone bị thủng, điều gì sẽ xảy ra?</a:t>
            </a:r>
          </a:p>
        </p:txBody>
      </p:sp>
      <p:sp>
        <p:nvSpPr>
          <p:cNvPr id="5" name="Oval 4">
            <a:hlinkClick r:id="rId2" action="ppaction://hlinksldjump"/>
            <a:extLst>
              <a:ext uri="{FF2B5EF4-FFF2-40B4-BE49-F238E27FC236}">
                <a16:creationId xmlns:a16="http://schemas.microsoft.com/office/drawing/2014/main" id="{9E23483A-685E-71F3-DDA7-68B57A66096C}"/>
              </a:ext>
            </a:extLst>
          </p:cNvPr>
          <p:cNvSpPr/>
          <p:nvPr/>
        </p:nvSpPr>
        <p:spPr>
          <a:xfrm>
            <a:off x="5506250" y="739963"/>
            <a:ext cx="898634" cy="898634"/>
          </a:xfrm>
          <a:prstGeom prst="ellipse">
            <a:avLst/>
          </a:prstGeom>
          <a:solidFill>
            <a:srgbClr val="F04E23"/>
          </a:solidFill>
          <a:ln>
            <a:solidFill>
              <a:srgbClr val="F04E23"/>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5400" b="1"/>
              <a:t>1</a:t>
            </a:r>
          </a:p>
        </p:txBody>
      </p:sp>
      <p:grpSp>
        <p:nvGrpSpPr>
          <p:cNvPr id="6" name="Group 5">
            <a:extLst>
              <a:ext uri="{FF2B5EF4-FFF2-40B4-BE49-F238E27FC236}">
                <a16:creationId xmlns:a16="http://schemas.microsoft.com/office/drawing/2014/main" id="{A666EFCA-8188-E6C9-EFEE-5A08001CF3D8}"/>
              </a:ext>
            </a:extLst>
          </p:cNvPr>
          <p:cNvGrpSpPr/>
          <p:nvPr/>
        </p:nvGrpSpPr>
        <p:grpSpPr>
          <a:xfrm>
            <a:off x="1446028" y="3164938"/>
            <a:ext cx="9590567" cy="2879473"/>
            <a:chOff x="696744" y="3193038"/>
            <a:chExt cx="4932356" cy="3061841"/>
          </a:xfrm>
        </p:grpSpPr>
        <p:grpSp>
          <p:nvGrpSpPr>
            <p:cNvPr id="7" name="Group 6">
              <a:extLst>
                <a:ext uri="{FF2B5EF4-FFF2-40B4-BE49-F238E27FC236}">
                  <a16:creationId xmlns:a16="http://schemas.microsoft.com/office/drawing/2014/main" id="{CF1502CB-73D7-607F-96E2-1D559819C9A9}"/>
                </a:ext>
              </a:extLst>
            </p:cNvPr>
            <p:cNvGrpSpPr/>
            <p:nvPr/>
          </p:nvGrpSpPr>
          <p:grpSpPr>
            <a:xfrm>
              <a:off x="696744" y="3193038"/>
              <a:ext cx="4801129" cy="3061841"/>
              <a:chOff x="751504" y="-295152"/>
              <a:chExt cx="5342191" cy="6915173"/>
            </a:xfrm>
          </p:grpSpPr>
          <p:pic>
            <p:nvPicPr>
              <p:cNvPr id="9" name="图片 11">
                <a:extLst>
                  <a:ext uri="{FF2B5EF4-FFF2-40B4-BE49-F238E27FC236}">
                    <a16:creationId xmlns:a16="http://schemas.microsoft.com/office/drawing/2014/main" id="{5A9D0879-00CA-A4D8-0586-420638B7B1F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88254" y="-295152"/>
                <a:ext cx="4668691" cy="4668690"/>
              </a:xfrm>
              <a:prstGeom prst="rect">
                <a:avLst/>
              </a:prstGeom>
            </p:spPr>
          </p:pic>
          <p:sp>
            <p:nvSpPr>
              <p:cNvPr id="10" name="任意多边形: 形状 28">
                <a:extLst>
                  <a:ext uri="{FF2B5EF4-FFF2-40B4-BE49-F238E27FC236}">
                    <a16:creationId xmlns:a16="http://schemas.microsoft.com/office/drawing/2014/main" id="{D3C2D003-978F-2901-5D83-7185F1D66500}"/>
                  </a:ext>
                </a:extLst>
              </p:cNvPr>
              <p:cNvSpPr/>
              <p:nvPr/>
            </p:nvSpPr>
            <p:spPr>
              <a:xfrm>
                <a:off x="751504" y="1951334"/>
                <a:ext cx="5342191" cy="4668687"/>
              </a:xfrm>
              <a:custGeom>
                <a:avLst/>
                <a:gdLst>
                  <a:gd name="connsiteX0" fmla="*/ 316024 w 2907720"/>
                  <a:gd name="connsiteY0" fmla="*/ 0 h 1684498"/>
                  <a:gd name="connsiteX1" fmla="*/ 75392 w 2907720"/>
                  <a:gd name="connsiteY1" fmla="*/ 317634 h 1684498"/>
                  <a:gd name="connsiteX2" fmla="*/ 65767 w 2907720"/>
                  <a:gd name="connsiteY2" fmla="*/ 1299411 h 1684498"/>
                  <a:gd name="connsiteX3" fmla="*/ 864664 w 2907720"/>
                  <a:gd name="connsiteY3" fmla="*/ 1617045 h 1684498"/>
                  <a:gd name="connsiteX4" fmla="*/ 2500959 w 2907720"/>
                  <a:gd name="connsiteY4" fmla="*/ 1655546 h 1684498"/>
                  <a:gd name="connsiteX5" fmla="*/ 2847468 w 2907720"/>
                  <a:gd name="connsiteY5" fmla="*/ 1270535 h 1684498"/>
                  <a:gd name="connsiteX6" fmla="*/ 2895594 w 2907720"/>
                  <a:gd name="connsiteY6" fmla="*/ 760396 h 1684498"/>
                  <a:gd name="connsiteX7" fmla="*/ 2712714 w 2907720"/>
                  <a:gd name="connsiteY7" fmla="*/ 182880 h 1684498"/>
                  <a:gd name="connsiteX8" fmla="*/ 2356580 w 2907720"/>
                  <a:gd name="connsiteY8" fmla="*/ 9626 h 1684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907720" h="1684498">
                    <a:moveTo>
                      <a:pt x="316024" y="0"/>
                    </a:moveTo>
                    <a:cubicBezTo>
                      <a:pt x="216562" y="50533"/>
                      <a:pt x="117101" y="101066"/>
                      <a:pt x="75392" y="317634"/>
                    </a:cubicBezTo>
                    <a:cubicBezTo>
                      <a:pt x="33682" y="534203"/>
                      <a:pt x="-65778" y="1082843"/>
                      <a:pt x="65767" y="1299411"/>
                    </a:cubicBezTo>
                    <a:cubicBezTo>
                      <a:pt x="197312" y="1515980"/>
                      <a:pt x="458799" y="1557689"/>
                      <a:pt x="864664" y="1617045"/>
                    </a:cubicBezTo>
                    <a:cubicBezTo>
                      <a:pt x="1270529" y="1676401"/>
                      <a:pt x="2170492" y="1713298"/>
                      <a:pt x="2500959" y="1655546"/>
                    </a:cubicBezTo>
                    <a:cubicBezTo>
                      <a:pt x="2831426" y="1597794"/>
                      <a:pt x="2781696" y="1419727"/>
                      <a:pt x="2847468" y="1270535"/>
                    </a:cubicBezTo>
                    <a:cubicBezTo>
                      <a:pt x="2913240" y="1121343"/>
                      <a:pt x="2918053" y="941672"/>
                      <a:pt x="2895594" y="760396"/>
                    </a:cubicBezTo>
                    <a:cubicBezTo>
                      <a:pt x="2873135" y="579120"/>
                      <a:pt x="2802550" y="308008"/>
                      <a:pt x="2712714" y="182880"/>
                    </a:cubicBezTo>
                    <a:cubicBezTo>
                      <a:pt x="2622878" y="57752"/>
                      <a:pt x="2489729" y="33689"/>
                      <a:pt x="2356580" y="9626"/>
                    </a:cubicBezTo>
                  </a:path>
                </a:pathLst>
              </a:custGeom>
              <a:noFill/>
              <a:ln w="12700">
                <a:solidFill>
                  <a:srgbClr val="5C9341"/>
                </a:solidFill>
                <a:prstDash val="solid"/>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3600" b="0" i="0" u="none" strike="noStrike" kern="1200" cap="none" spc="0" normalizeH="0" baseline="0" noProof="0">
                  <a:ln>
                    <a:noFill/>
                  </a:ln>
                  <a:solidFill>
                    <a:srgbClr val="FF0000"/>
                  </a:solidFill>
                  <a:effectLst/>
                  <a:uLnTx/>
                  <a:uFillTx/>
                  <a:latin typeface="华康方圆体W7"/>
                  <a:cs typeface="+mn-ea"/>
                  <a:sym typeface="+mn-lt"/>
                </a:endParaRPr>
              </a:p>
            </p:txBody>
          </p:sp>
        </p:grpSp>
        <p:sp>
          <p:nvSpPr>
            <p:cNvPr id="8" name="TextBox 7">
              <a:extLst>
                <a:ext uri="{FF2B5EF4-FFF2-40B4-BE49-F238E27FC236}">
                  <a16:creationId xmlns:a16="http://schemas.microsoft.com/office/drawing/2014/main" id="{95C36EA6-13C0-0931-F7F0-FD3353AC8AA2}"/>
                </a:ext>
              </a:extLst>
            </p:cNvPr>
            <p:cNvSpPr txBox="1"/>
            <p:nvPr/>
          </p:nvSpPr>
          <p:spPr>
            <a:xfrm>
              <a:off x="827971" y="4665749"/>
              <a:ext cx="4801129" cy="1538166"/>
            </a:xfrm>
            <a:prstGeom prst="rect">
              <a:avLst/>
            </a:prstGeom>
            <a:noFill/>
          </p:spPr>
          <p:txBody>
            <a:bodyPr wrap="square" rtlCol="0">
              <a:spAutoFit/>
            </a:bodyPr>
            <a:lstStyle/>
            <a:p>
              <a:pPr marL="0" marR="0" algn="ctr">
                <a:spcBef>
                  <a:spcPts val="0"/>
                </a:spcBef>
                <a:spcAft>
                  <a:spcPts val="0"/>
                </a:spcAft>
              </a:pPr>
              <a:r>
                <a:rPr lang="nl-NL" sz="4400" b="1" dirty="0">
                  <a:solidFill>
                    <a:srgbClr val="FF0000"/>
                  </a:solidFill>
                  <a:effectLst/>
                  <a:latin typeface="Calibri" panose="020F0502020204030204" pitchFamily="34" charset="0"/>
                  <a:ea typeface="Calibri" panose="020F0502020204030204" pitchFamily="34" charset="0"/>
                  <a:cs typeface="Calibri" panose="020F0502020204030204" pitchFamily="34" charset="0"/>
                </a:rPr>
                <a:t>Tia cực tím sẽ gây hại cho con người và các loài sinh vật. </a:t>
              </a:r>
              <a:endParaRPr lang="en-US" sz="4400" b="1" dirty="0">
                <a:solidFill>
                  <a:srgbClr val="FF0000"/>
                </a:solidFill>
                <a:effectLst/>
                <a:latin typeface="Calibri" panose="020F0502020204030204" pitchFamily="34" charset="0"/>
                <a:ea typeface="Calibri" panose="020F0502020204030204" pitchFamily="34" charset="0"/>
                <a:cs typeface="Calibri" panose="020F0502020204030204" pitchFamily="34" charset="0"/>
              </a:endParaRPr>
            </a:p>
          </p:txBody>
        </p:sp>
      </p:grpSp>
    </p:spTree>
    <p:extLst>
      <p:ext uri="{BB962C8B-B14F-4D97-AF65-F5344CB8AC3E}">
        <p14:creationId xmlns:p14="http://schemas.microsoft.com/office/powerpoint/2010/main" val="40123114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2E37527A-0328-754E-0E6D-6B7DACAA497E}"/>
              </a:ext>
            </a:extLst>
          </p:cNvPr>
          <p:cNvSpPr txBox="1"/>
          <p:nvPr/>
        </p:nvSpPr>
        <p:spPr>
          <a:xfrm>
            <a:off x="1346127" y="1661218"/>
            <a:ext cx="8996053" cy="1938992"/>
          </a:xfrm>
          <a:prstGeom prst="rect">
            <a:avLst/>
          </a:prstGeom>
          <a:noFill/>
        </p:spPr>
        <p:txBody>
          <a:bodyPr wrap="square">
            <a:spAutoFit/>
          </a:bodyP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r>
              <a:rPr kumimoji="0" lang="vi-VN" sz="6000" b="1" i="0" u="none" strike="noStrike" kern="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sym typeface="Arial"/>
              </a:rPr>
              <a:t>Nếu như  rừng bị cháy, các loài thú rừng sẽ ra sao? </a:t>
            </a:r>
          </a:p>
        </p:txBody>
      </p:sp>
      <p:sp>
        <p:nvSpPr>
          <p:cNvPr id="5" name="Oval 4">
            <a:hlinkClick r:id="rId2" action="ppaction://hlinksldjump"/>
            <a:extLst>
              <a:ext uri="{FF2B5EF4-FFF2-40B4-BE49-F238E27FC236}">
                <a16:creationId xmlns:a16="http://schemas.microsoft.com/office/drawing/2014/main" id="{B94A6E74-0804-18C3-E444-DE3B99780670}"/>
              </a:ext>
            </a:extLst>
          </p:cNvPr>
          <p:cNvSpPr/>
          <p:nvPr/>
        </p:nvSpPr>
        <p:spPr>
          <a:xfrm>
            <a:off x="5506250" y="739963"/>
            <a:ext cx="898634" cy="898634"/>
          </a:xfrm>
          <a:prstGeom prst="ellipse">
            <a:avLst/>
          </a:prstGeom>
          <a:solidFill>
            <a:srgbClr val="F04E23"/>
          </a:solidFill>
          <a:ln>
            <a:solidFill>
              <a:srgbClr val="F04E23"/>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400" b="1" i="0" u="none" strike="noStrike" kern="1200" cap="none" spc="0" normalizeH="0" baseline="0" noProof="0" dirty="0">
                <a:ln>
                  <a:noFill/>
                </a:ln>
                <a:solidFill>
                  <a:prstClr val="white"/>
                </a:solidFill>
                <a:effectLst/>
                <a:uLnTx/>
                <a:uFillTx/>
                <a:latin typeface="微软雅黑"/>
                <a:cs typeface="+mn-cs"/>
              </a:rPr>
              <a:t>2</a:t>
            </a:r>
          </a:p>
        </p:txBody>
      </p:sp>
      <p:grpSp>
        <p:nvGrpSpPr>
          <p:cNvPr id="6" name="Group 5">
            <a:extLst>
              <a:ext uri="{FF2B5EF4-FFF2-40B4-BE49-F238E27FC236}">
                <a16:creationId xmlns:a16="http://schemas.microsoft.com/office/drawing/2014/main" id="{CFC09721-2DB4-E9A0-415A-EC5D4F1A1CBF}"/>
              </a:ext>
            </a:extLst>
          </p:cNvPr>
          <p:cNvGrpSpPr/>
          <p:nvPr/>
        </p:nvGrpSpPr>
        <p:grpSpPr>
          <a:xfrm>
            <a:off x="1446028" y="3164938"/>
            <a:ext cx="9590567" cy="2879473"/>
            <a:chOff x="696744" y="3193038"/>
            <a:chExt cx="4932356" cy="3061841"/>
          </a:xfrm>
        </p:grpSpPr>
        <p:grpSp>
          <p:nvGrpSpPr>
            <p:cNvPr id="7" name="Group 6">
              <a:extLst>
                <a:ext uri="{FF2B5EF4-FFF2-40B4-BE49-F238E27FC236}">
                  <a16:creationId xmlns:a16="http://schemas.microsoft.com/office/drawing/2014/main" id="{9D9C016C-D8A3-2667-F645-05972F924C30}"/>
                </a:ext>
              </a:extLst>
            </p:cNvPr>
            <p:cNvGrpSpPr/>
            <p:nvPr/>
          </p:nvGrpSpPr>
          <p:grpSpPr>
            <a:xfrm>
              <a:off x="696744" y="3193038"/>
              <a:ext cx="4801129" cy="3061841"/>
              <a:chOff x="751504" y="-295152"/>
              <a:chExt cx="5342191" cy="6915173"/>
            </a:xfrm>
          </p:grpSpPr>
          <p:pic>
            <p:nvPicPr>
              <p:cNvPr id="9" name="图片 11">
                <a:extLst>
                  <a:ext uri="{FF2B5EF4-FFF2-40B4-BE49-F238E27FC236}">
                    <a16:creationId xmlns:a16="http://schemas.microsoft.com/office/drawing/2014/main" id="{0E8131C2-0250-0A43-6688-5D2E99A5997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88254" y="-295152"/>
                <a:ext cx="4668691" cy="4668690"/>
              </a:xfrm>
              <a:prstGeom prst="rect">
                <a:avLst/>
              </a:prstGeom>
            </p:spPr>
          </p:pic>
          <p:sp>
            <p:nvSpPr>
              <p:cNvPr id="10" name="任意多边形: 形状 28">
                <a:extLst>
                  <a:ext uri="{FF2B5EF4-FFF2-40B4-BE49-F238E27FC236}">
                    <a16:creationId xmlns:a16="http://schemas.microsoft.com/office/drawing/2014/main" id="{E05F4799-3270-2B92-5D07-1EC6172519F2}"/>
                  </a:ext>
                </a:extLst>
              </p:cNvPr>
              <p:cNvSpPr/>
              <p:nvPr/>
            </p:nvSpPr>
            <p:spPr>
              <a:xfrm>
                <a:off x="751504" y="1951334"/>
                <a:ext cx="5342191" cy="4668687"/>
              </a:xfrm>
              <a:custGeom>
                <a:avLst/>
                <a:gdLst>
                  <a:gd name="connsiteX0" fmla="*/ 316024 w 2907720"/>
                  <a:gd name="connsiteY0" fmla="*/ 0 h 1684498"/>
                  <a:gd name="connsiteX1" fmla="*/ 75392 w 2907720"/>
                  <a:gd name="connsiteY1" fmla="*/ 317634 h 1684498"/>
                  <a:gd name="connsiteX2" fmla="*/ 65767 w 2907720"/>
                  <a:gd name="connsiteY2" fmla="*/ 1299411 h 1684498"/>
                  <a:gd name="connsiteX3" fmla="*/ 864664 w 2907720"/>
                  <a:gd name="connsiteY3" fmla="*/ 1617045 h 1684498"/>
                  <a:gd name="connsiteX4" fmla="*/ 2500959 w 2907720"/>
                  <a:gd name="connsiteY4" fmla="*/ 1655546 h 1684498"/>
                  <a:gd name="connsiteX5" fmla="*/ 2847468 w 2907720"/>
                  <a:gd name="connsiteY5" fmla="*/ 1270535 h 1684498"/>
                  <a:gd name="connsiteX6" fmla="*/ 2895594 w 2907720"/>
                  <a:gd name="connsiteY6" fmla="*/ 760396 h 1684498"/>
                  <a:gd name="connsiteX7" fmla="*/ 2712714 w 2907720"/>
                  <a:gd name="connsiteY7" fmla="*/ 182880 h 1684498"/>
                  <a:gd name="connsiteX8" fmla="*/ 2356580 w 2907720"/>
                  <a:gd name="connsiteY8" fmla="*/ 9626 h 1684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907720" h="1684498">
                    <a:moveTo>
                      <a:pt x="316024" y="0"/>
                    </a:moveTo>
                    <a:cubicBezTo>
                      <a:pt x="216562" y="50533"/>
                      <a:pt x="117101" y="101066"/>
                      <a:pt x="75392" y="317634"/>
                    </a:cubicBezTo>
                    <a:cubicBezTo>
                      <a:pt x="33682" y="534203"/>
                      <a:pt x="-65778" y="1082843"/>
                      <a:pt x="65767" y="1299411"/>
                    </a:cubicBezTo>
                    <a:cubicBezTo>
                      <a:pt x="197312" y="1515980"/>
                      <a:pt x="458799" y="1557689"/>
                      <a:pt x="864664" y="1617045"/>
                    </a:cubicBezTo>
                    <a:cubicBezTo>
                      <a:pt x="1270529" y="1676401"/>
                      <a:pt x="2170492" y="1713298"/>
                      <a:pt x="2500959" y="1655546"/>
                    </a:cubicBezTo>
                    <a:cubicBezTo>
                      <a:pt x="2831426" y="1597794"/>
                      <a:pt x="2781696" y="1419727"/>
                      <a:pt x="2847468" y="1270535"/>
                    </a:cubicBezTo>
                    <a:cubicBezTo>
                      <a:pt x="2913240" y="1121343"/>
                      <a:pt x="2918053" y="941672"/>
                      <a:pt x="2895594" y="760396"/>
                    </a:cubicBezTo>
                    <a:cubicBezTo>
                      <a:pt x="2873135" y="579120"/>
                      <a:pt x="2802550" y="308008"/>
                      <a:pt x="2712714" y="182880"/>
                    </a:cubicBezTo>
                    <a:cubicBezTo>
                      <a:pt x="2622878" y="57752"/>
                      <a:pt x="2489729" y="33689"/>
                      <a:pt x="2356580" y="9626"/>
                    </a:cubicBezTo>
                  </a:path>
                </a:pathLst>
              </a:custGeom>
              <a:noFill/>
              <a:ln w="12700">
                <a:solidFill>
                  <a:srgbClr val="5C9341"/>
                </a:solidFill>
                <a:prstDash val="solid"/>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3600" b="0" i="0" u="none" strike="noStrike" kern="1200" cap="none" spc="0" normalizeH="0" baseline="0" noProof="0">
                  <a:ln>
                    <a:noFill/>
                  </a:ln>
                  <a:solidFill>
                    <a:srgbClr val="FF0000"/>
                  </a:solidFill>
                  <a:effectLst/>
                  <a:uLnTx/>
                  <a:uFillTx/>
                  <a:latin typeface="华康方圆体W7"/>
                  <a:cs typeface="+mn-ea"/>
                  <a:sym typeface="+mn-lt"/>
                </a:endParaRPr>
              </a:p>
            </p:txBody>
          </p:sp>
        </p:grpSp>
        <p:sp>
          <p:nvSpPr>
            <p:cNvPr id="8" name="TextBox 7">
              <a:extLst>
                <a:ext uri="{FF2B5EF4-FFF2-40B4-BE49-F238E27FC236}">
                  <a16:creationId xmlns:a16="http://schemas.microsoft.com/office/drawing/2014/main" id="{C19E1239-BD11-F140-2554-D05D313E3299}"/>
                </a:ext>
              </a:extLst>
            </p:cNvPr>
            <p:cNvSpPr txBox="1"/>
            <p:nvPr/>
          </p:nvSpPr>
          <p:spPr>
            <a:xfrm>
              <a:off x="827971" y="4665749"/>
              <a:ext cx="4801129" cy="153816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l-NL" sz="4400" b="1" i="0" u="none" strike="noStrike" kern="1200" cap="none" spc="0" normalizeH="0" baseline="0" noProof="0" dirty="0">
                  <a:ln>
                    <a:noFill/>
                  </a:ln>
                  <a:solidFill>
                    <a:srgbClr val="FF0000"/>
                  </a:solidFill>
                  <a:effectLst/>
                  <a:uLnTx/>
                  <a:uFillTx/>
                  <a:latin typeface="Calibri" panose="020F0502020204030204" pitchFamily="34" charset="0"/>
                  <a:ea typeface="Calibri" panose="020F0502020204030204" pitchFamily="34" charset="0"/>
                  <a:cs typeface="Calibri" panose="020F0502020204030204" pitchFamily="34" charset="0"/>
                </a:rPr>
                <a:t>Các loài thú có thể bị mất đồ, mất hang, thiếu thức ăn bị chết cháy,…</a:t>
              </a:r>
              <a:endParaRPr kumimoji="0" lang="en-US" sz="4400" b="1" i="0" u="none" strike="noStrike" kern="1200" cap="none" spc="0" normalizeH="0" baseline="0" noProof="0" dirty="0">
                <a:ln>
                  <a:noFill/>
                </a:ln>
                <a:solidFill>
                  <a:srgbClr val="FF0000"/>
                </a:solidFill>
                <a:effectLst/>
                <a:uLnTx/>
                <a:uFillTx/>
                <a:latin typeface="Calibri" panose="020F0502020204030204" pitchFamily="34" charset="0"/>
                <a:ea typeface="Calibri" panose="020F0502020204030204" pitchFamily="34" charset="0"/>
                <a:cs typeface="Calibri" panose="020F0502020204030204" pitchFamily="34" charset="0"/>
              </a:endParaRPr>
            </a:p>
          </p:txBody>
        </p:sp>
      </p:grpSp>
    </p:spTree>
    <p:extLst>
      <p:ext uri="{BB962C8B-B14F-4D97-AF65-F5344CB8AC3E}">
        <p14:creationId xmlns:p14="http://schemas.microsoft.com/office/powerpoint/2010/main" val="3135651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BD83A1AE-75F8-FCDB-2A16-E65B9FFF0510}"/>
              </a:ext>
            </a:extLst>
          </p:cNvPr>
          <p:cNvSpPr txBox="1"/>
          <p:nvPr/>
        </p:nvSpPr>
        <p:spPr>
          <a:xfrm>
            <a:off x="1346127" y="1661218"/>
            <a:ext cx="8996053" cy="1569660"/>
          </a:xfrm>
          <a:prstGeom prst="rect">
            <a:avLst/>
          </a:prstGeom>
          <a:noFill/>
        </p:spPr>
        <p:txBody>
          <a:bodyPr wrap="square">
            <a:spAutoFit/>
          </a:bodyP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r>
              <a:rPr kumimoji="0" lang="vi-VN" sz="4800" b="1" i="0" u="none" strike="noStrike" kern="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sym typeface="Arial"/>
              </a:rPr>
              <a:t>Vì sao một số vùng ven biển nước ta lại trồng rừng ngập mặn?</a:t>
            </a:r>
          </a:p>
        </p:txBody>
      </p:sp>
      <p:sp>
        <p:nvSpPr>
          <p:cNvPr id="5" name="Oval 4">
            <a:hlinkClick r:id="rId2" action="ppaction://hlinksldjump"/>
            <a:extLst>
              <a:ext uri="{FF2B5EF4-FFF2-40B4-BE49-F238E27FC236}">
                <a16:creationId xmlns:a16="http://schemas.microsoft.com/office/drawing/2014/main" id="{8CD20E5F-809A-E4B7-5592-4DC19D16AAFF}"/>
              </a:ext>
            </a:extLst>
          </p:cNvPr>
          <p:cNvSpPr/>
          <p:nvPr/>
        </p:nvSpPr>
        <p:spPr>
          <a:xfrm>
            <a:off x="5506250" y="739963"/>
            <a:ext cx="898634" cy="898634"/>
          </a:xfrm>
          <a:prstGeom prst="ellipse">
            <a:avLst/>
          </a:prstGeom>
          <a:solidFill>
            <a:srgbClr val="F04E23"/>
          </a:solidFill>
          <a:ln>
            <a:solidFill>
              <a:srgbClr val="F04E23"/>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400" b="1" i="0" u="none" strike="noStrike" kern="1200" cap="none" spc="0" normalizeH="0" baseline="0" noProof="0" dirty="0">
                <a:ln>
                  <a:noFill/>
                </a:ln>
                <a:solidFill>
                  <a:prstClr val="white"/>
                </a:solidFill>
                <a:effectLst/>
                <a:uLnTx/>
                <a:uFillTx/>
                <a:latin typeface="微软雅黑"/>
                <a:cs typeface="+mn-cs"/>
              </a:rPr>
              <a:t>3</a:t>
            </a:r>
          </a:p>
        </p:txBody>
      </p:sp>
      <p:grpSp>
        <p:nvGrpSpPr>
          <p:cNvPr id="6" name="Group 5">
            <a:extLst>
              <a:ext uri="{FF2B5EF4-FFF2-40B4-BE49-F238E27FC236}">
                <a16:creationId xmlns:a16="http://schemas.microsoft.com/office/drawing/2014/main" id="{2A995D36-5C8D-DD50-57EA-7B35E3AE6B97}"/>
              </a:ext>
            </a:extLst>
          </p:cNvPr>
          <p:cNvGrpSpPr/>
          <p:nvPr/>
        </p:nvGrpSpPr>
        <p:grpSpPr>
          <a:xfrm>
            <a:off x="1446028" y="3164938"/>
            <a:ext cx="9537405" cy="2879473"/>
            <a:chOff x="696744" y="3193038"/>
            <a:chExt cx="4905015" cy="3061841"/>
          </a:xfrm>
        </p:grpSpPr>
        <p:grpSp>
          <p:nvGrpSpPr>
            <p:cNvPr id="7" name="Group 6">
              <a:extLst>
                <a:ext uri="{FF2B5EF4-FFF2-40B4-BE49-F238E27FC236}">
                  <a16:creationId xmlns:a16="http://schemas.microsoft.com/office/drawing/2014/main" id="{E6BFB149-B752-D420-60DA-8C057EEEDBC6}"/>
                </a:ext>
              </a:extLst>
            </p:cNvPr>
            <p:cNvGrpSpPr/>
            <p:nvPr/>
          </p:nvGrpSpPr>
          <p:grpSpPr>
            <a:xfrm>
              <a:off x="696744" y="3193038"/>
              <a:ext cx="4801129" cy="3061841"/>
              <a:chOff x="751504" y="-295152"/>
              <a:chExt cx="5342191" cy="6915173"/>
            </a:xfrm>
          </p:grpSpPr>
          <p:pic>
            <p:nvPicPr>
              <p:cNvPr id="9" name="图片 11">
                <a:extLst>
                  <a:ext uri="{FF2B5EF4-FFF2-40B4-BE49-F238E27FC236}">
                    <a16:creationId xmlns:a16="http://schemas.microsoft.com/office/drawing/2014/main" id="{84DD38D9-40C9-88B3-15D8-DD55917D6CC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88254" y="-295152"/>
                <a:ext cx="4668691" cy="4668690"/>
              </a:xfrm>
              <a:prstGeom prst="rect">
                <a:avLst/>
              </a:prstGeom>
            </p:spPr>
          </p:pic>
          <p:sp>
            <p:nvSpPr>
              <p:cNvPr id="10" name="任意多边形: 形状 28">
                <a:extLst>
                  <a:ext uri="{FF2B5EF4-FFF2-40B4-BE49-F238E27FC236}">
                    <a16:creationId xmlns:a16="http://schemas.microsoft.com/office/drawing/2014/main" id="{8658721C-E132-38A1-E891-757D79D42478}"/>
                  </a:ext>
                </a:extLst>
              </p:cNvPr>
              <p:cNvSpPr/>
              <p:nvPr/>
            </p:nvSpPr>
            <p:spPr>
              <a:xfrm>
                <a:off x="751504" y="1951334"/>
                <a:ext cx="5342191" cy="4668687"/>
              </a:xfrm>
              <a:custGeom>
                <a:avLst/>
                <a:gdLst>
                  <a:gd name="connsiteX0" fmla="*/ 316024 w 2907720"/>
                  <a:gd name="connsiteY0" fmla="*/ 0 h 1684498"/>
                  <a:gd name="connsiteX1" fmla="*/ 75392 w 2907720"/>
                  <a:gd name="connsiteY1" fmla="*/ 317634 h 1684498"/>
                  <a:gd name="connsiteX2" fmla="*/ 65767 w 2907720"/>
                  <a:gd name="connsiteY2" fmla="*/ 1299411 h 1684498"/>
                  <a:gd name="connsiteX3" fmla="*/ 864664 w 2907720"/>
                  <a:gd name="connsiteY3" fmla="*/ 1617045 h 1684498"/>
                  <a:gd name="connsiteX4" fmla="*/ 2500959 w 2907720"/>
                  <a:gd name="connsiteY4" fmla="*/ 1655546 h 1684498"/>
                  <a:gd name="connsiteX5" fmla="*/ 2847468 w 2907720"/>
                  <a:gd name="connsiteY5" fmla="*/ 1270535 h 1684498"/>
                  <a:gd name="connsiteX6" fmla="*/ 2895594 w 2907720"/>
                  <a:gd name="connsiteY6" fmla="*/ 760396 h 1684498"/>
                  <a:gd name="connsiteX7" fmla="*/ 2712714 w 2907720"/>
                  <a:gd name="connsiteY7" fmla="*/ 182880 h 1684498"/>
                  <a:gd name="connsiteX8" fmla="*/ 2356580 w 2907720"/>
                  <a:gd name="connsiteY8" fmla="*/ 9626 h 1684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907720" h="1684498">
                    <a:moveTo>
                      <a:pt x="316024" y="0"/>
                    </a:moveTo>
                    <a:cubicBezTo>
                      <a:pt x="216562" y="50533"/>
                      <a:pt x="117101" y="101066"/>
                      <a:pt x="75392" y="317634"/>
                    </a:cubicBezTo>
                    <a:cubicBezTo>
                      <a:pt x="33682" y="534203"/>
                      <a:pt x="-65778" y="1082843"/>
                      <a:pt x="65767" y="1299411"/>
                    </a:cubicBezTo>
                    <a:cubicBezTo>
                      <a:pt x="197312" y="1515980"/>
                      <a:pt x="458799" y="1557689"/>
                      <a:pt x="864664" y="1617045"/>
                    </a:cubicBezTo>
                    <a:cubicBezTo>
                      <a:pt x="1270529" y="1676401"/>
                      <a:pt x="2170492" y="1713298"/>
                      <a:pt x="2500959" y="1655546"/>
                    </a:cubicBezTo>
                    <a:cubicBezTo>
                      <a:pt x="2831426" y="1597794"/>
                      <a:pt x="2781696" y="1419727"/>
                      <a:pt x="2847468" y="1270535"/>
                    </a:cubicBezTo>
                    <a:cubicBezTo>
                      <a:pt x="2913240" y="1121343"/>
                      <a:pt x="2918053" y="941672"/>
                      <a:pt x="2895594" y="760396"/>
                    </a:cubicBezTo>
                    <a:cubicBezTo>
                      <a:pt x="2873135" y="579120"/>
                      <a:pt x="2802550" y="308008"/>
                      <a:pt x="2712714" y="182880"/>
                    </a:cubicBezTo>
                    <a:cubicBezTo>
                      <a:pt x="2622878" y="57752"/>
                      <a:pt x="2489729" y="33689"/>
                      <a:pt x="2356580" y="9626"/>
                    </a:cubicBezTo>
                  </a:path>
                </a:pathLst>
              </a:custGeom>
              <a:noFill/>
              <a:ln w="12700">
                <a:solidFill>
                  <a:srgbClr val="5C9341"/>
                </a:solidFill>
                <a:prstDash val="solid"/>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3600" b="0" i="0" u="none" strike="noStrike" kern="1200" cap="none" spc="0" normalizeH="0" baseline="0" noProof="0">
                  <a:ln>
                    <a:noFill/>
                  </a:ln>
                  <a:solidFill>
                    <a:srgbClr val="FF0000"/>
                  </a:solidFill>
                  <a:effectLst/>
                  <a:uLnTx/>
                  <a:uFillTx/>
                  <a:latin typeface="华康方圆体W7"/>
                  <a:cs typeface="+mn-ea"/>
                  <a:sym typeface="+mn-lt"/>
                </a:endParaRPr>
              </a:p>
            </p:txBody>
          </p:sp>
        </p:grpSp>
        <p:sp>
          <p:nvSpPr>
            <p:cNvPr id="8" name="TextBox 7">
              <a:extLst>
                <a:ext uri="{FF2B5EF4-FFF2-40B4-BE49-F238E27FC236}">
                  <a16:creationId xmlns:a16="http://schemas.microsoft.com/office/drawing/2014/main" id="{B0C4BF3E-07F0-6BDF-AA72-7E144DAA5E68}"/>
                </a:ext>
              </a:extLst>
            </p:cNvPr>
            <p:cNvSpPr txBox="1"/>
            <p:nvPr/>
          </p:nvSpPr>
          <p:spPr>
            <a:xfrm>
              <a:off x="800630" y="4801421"/>
              <a:ext cx="4801129" cy="818173"/>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l-NL" sz="4400" b="1" i="0" u="none" strike="noStrike" kern="1200" cap="none" spc="0" normalizeH="0" baseline="0" noProof="0" dirty="0">
                  <a:ln>
                    <a:noFill/>
                  </a:ln>
                  <a:solidFill>
                    <a:srgbClr val="FF0000"/>
                  </a:solidFill>
                  <a:effectLst/>
                  <a:uLnTx/>
                  <a:uFillTx/>
                  <a:latin typeface="Calibri" panose="020F0502020204030204" pitchFamily="34" charset="0"/>
                  <a:ea typeface="Calibri" panose="020F0502020204030204" pitchFamily="34" charset="0"/>
                  <a:cs typeface="Calibri" panose="020F0502020204030204" pitchFamily="34" charset="0"/>
                </a:rPr>
                <a:t>Để chắn sóng biển và bảo vệ bờ biển.</a:t>
              </a:r>
              <a:endParaRPr kumimoji="0" lang="en-US" sz="4400" b="1" i="0" u="none" strike="noStrike" kern="1200" cap="none" spc="0" normalizeH="0" baseline="0" noProof="0" dirty="0">
                <a:ln>
                  <a:noFill/>
                </a:ln>
                <a:solidFill>
                  <a:srgbClr val="FF0000"/>
                </a:solidFill>
                <a:effectLst/>
                <a:uLnTx/>
                <a:uFillTx/>
                <a:latin typeface="Calibri" panose="020F0502020204030204" pitchFamily="34" charset="0"/>
                <a:ea typeface="Calibri" panose="020F0502020204030204" pitchFamily="34" charset="0"/>
                <a:cs typeface="Calibri" panose="020F0502020204030204" pitchFamily="34" charset="0"/>
              </a:endParaRPr>
            </a:p>
          </p:txBody>
        </p:sp>
      </p:grpSp>
    </p:spTree>
    <p:extLst>
      <p:ext uri="{BB962C8B-B14F-4D97-AF65-F5344CB8AC3E}">
        <p14:creationId xmlns:p14="http://schemas.microsoft.com/office/powerpoint/2010/main" val="28151979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9749B7AC-9548-E6FF-6040-FF1B4D55AC8F}"/>
              </a:ext>
            </a:extLst>
          </p:cNvPr>
          <p:cNvPicPr>
            <a:picLocks noChangeAspect="1"/>
          </p:cNvPicPr>
          <p:nvPr/>
        </p:nvPicPr>
        <p:blipFill>
          <a:blip r:embed="rId2"/>
          <a:stretch>
            <a:fillRect/>
          </a:stretch>
        </p:blipFill>
        <p:spPr>
          <a:xfrm>
            <a:off x="1540338" y="1613793"/>
            <a:ext cx="5023539" cy="4102964"/>
          </a:xfrm>
          <a:prstGeom prst="rect">
            <a:avLst/>
          </a:prstGeom>
        </p:spPr>
      </p:pic>
    </p:spTree>
    <p:extLst>
      <p:ext uri="{BB962C8B-B14F-4D97-AF65-F5344CB8AC3E}">
        <p14:creationId xmlns:p14="http://schemas.microsoft.com/office/powerpoint/2010/main" val="41872456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randombar(horizont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文本框 14">
            <a:extLst>
              <a:ext uri="{FF2B5EF4-FFF2-40B4-BE49-F238E27FC236}">
                <a16:creationId xmlns:a16="http://schemas.microsoft.com/office/drawing/2014/main" id="{24257989-2D0C-DF2C-A6F3-97887A34905C}"/>
              </a:ext>
            </a:extLst>
          </p:cNvPr>
          <p:cNvSpPr txBox="1"/>
          <p:nvPr/>
        </p:nvSpPr>
        <p:spPr>
          <a:xfrm>
            <a:off x="4153965" y="1323659"/>
            <a:ext cx="7382361" cy="4431950"/>
          </a:xfrm>
          <a:prstGeom prst="rect">
            <a:avLst/>
          </a:prstGeom>
          <a:noFill/>
        </p:spPr>
        <p:txBody>
          <a:bodyPr wrap="square" lIns="121889" tIns="60944" rIns="121889" bIns="60944" rtlCol="0">
            <a:spAutoFit/>
          </a:bodyPr>
          <a:lstStyle>
            <a:defPPr>
              <a:defRPr lang="zh-CN"/>
            </a:defPPr>
            <a:lvl1pPr algn="ctr">
              <a:defRPr sz="11500" b="1">
                <a:gradFill>
                  <a:gsLst>
                    <a:gs pos="0">
                      <a:srgbClr val="00B0F0"/>
                    </a:gs>
                    <a:gs pos="100000">
                      <a:schemeClr val="tx2">
                        <a:lumMod val="50000"/>
                      </a:schemeClr>
                    </a:gs>
                  </a:gsLst>
                  <a:lin ang="2400000" scaled="0"/>
                </a:gradFill>
                <a:effectLst>
                  <a:outerShdw blurRad="317500" dist="165100" dir="2700000" algn="tl" rotWithShape="0">
                    <a:prstClr val="black">
                      <a:alpha val="60000"/>
                    </a:prstClr>
                  </a:outerShdw>
                </a:effectLst>
                <a:latin typeface="Yuanti SC" charset="-122"/>
                <a:ea typeface="Yuanti SC" charset="-122"/>
                <a:cs typeface="Yuanti SC" charset="-122"/>
              </a:defRPr>
            </a:lvl1pPr>
          </a:lstStyle>
          <a:p>
            <a:pPr lvl="0">
              <a:defRPr/>
            </a:pPr>
            <a:r>
              <a:rPr lang="vi-VN" altLang="zh-CN" sz="4000" dirty="0">
                <a:ln w="38100">
                  <a:noFill/>
                </a:ln>
                <a:solidFill>
                  <a:srgbClr val="3E830E"/>
                </a:solidFill>
                <a:effectLst/>
                <a:latin typeface="Cambria" panose="02040503050406030204" pitchFamily="18" charset="0"/>
                <a:ea typeface="Cambria" panose="02040503050406030204" pitchFamily="18" charset="0"/>
                <a:cs typeface="Times New Roman" pitchFamily="18" charset="0"/>
                <a:sym typeface="+mn-lt"/>
              </a:rPr>
              <a:t>Môi trường có khả năng thu nhận, phân huỷ chất thải của sinh vật. Vi khuẩn, nấm,... có trong môi trường giúp phân huỷ chất thải thành các chất dinh dưỡng, khí các-bô-níc cung cấp cho thực vật sử dụng.</a:t>
            </a:r>
          </a:p>
        </p:txBody>
      </p:sp>
    </p:spTree>
    <p:extLst>
      <p:ext uri="{BB962C8B-B14F-4D97-AF65-F5344CB8AC3E}">
        <p14:creationId xmlns:p14="http://schemas.microsoft.com/office/powerpoint/2010/main" val="35810448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528" fill="hold" grpId="0" nodeType="afterEffect">
                                  <p:stCondLst>
                                    <p:cond delay="0"/>
                                  </p:stCondLst>
                                  <p:iterate type="lt">
                                    <p:tmPct val="5000"/>
                                  </p:iterate>
                                  <p:childTnLst>
                                    <p:set>
                                      <p:cBhvr>
                                        <p:cTn id="6" dur="1" fill="hold">
                                          <p:stCondLst>
                                            <p:cond delay="0"/>
                                          </p:stCondLst>
                                        </p:cTn>
                                        <p:tgtEl>
                                          <p:spTgt spid="7"/>
                                        </p:tgtEl>
                                        <p:attrNameLst>
                                          <p:attrName>style.visibility</p:attrName>
                                        </p:attrNameLst>
                                      </p:cBhvr>
                                      <p:to>
                                        <p:strVal val="visible"/>
                                      </p:to>
                                    </p:set>
                                    <p:anim to="" calcmode="lin" valueType="num">
                                      <p:cBhvr>
                                        <p:cTn id="7" dur="1000" fill="hold">
                                          <p:stCondLst>
                                            <p:cond delay="0"/>
                                          </p:stCondLst>
                                        </p:cTn>
                                        <p:tgtEl>
                                          <p:spTgt spid="7"/>
                                        </p:tgtEl>
                                        <p:attrNameLst>
                                          <p:attrName>ppt_x</p:attrName>
                                        </p:attrNameLst>
                                      </p:cBhvr>
                                      <p:tavLst>
                                        <p:tav tm="0" fmla="#ppt_x+(8/9)*(#ppt_x-(#ppt_x-#ppt_w/2))*((1.5-1.5*$)^2-(1.5-1.5*$)^3)">
                                          <p:val>
                                            <p:strVal val="0"/>
                                          </p:val>
                                        </p:tav>
                                        <p:tav tm="100000">
                                          <p:val>
                                            <p:strVal val="1"/>
                                          </p:val>
                                        </p:tav>
                                      </p:tavLst>
                                    </p:anim>
                                    <p:anim to="" calcmode="lin" valueType="num">
                                      <p:cBhvr>
                                        <p:cTn id="8" dur="1000" fill="hold">
                                          <p:stCondLst>
                                            <p:cond delay="0"/>
                                          </p:stCondLst>
                                        </p:cTn>
                                        <p:tgtEl>
                                          <p:spTgt spid="7"/>
                                        </p:tgtEl>
                                        <p:attrNameLst>
                                          <p:attrName>ppt_y</p:attrName>
                                        </p:attrNameLst>
                                      </p:cBhvr>
                                      <p:tavLst>
                                        <p:tav tm="0" fmla="#ppt_y+(8/9)*(#ppt_y-(#ppt_y+#ppt_h/2))*((1.5-1.5*$)^2-(1.5-1.5*$)^3)">
                                          <p:val>
                                            <p:strVal val="0"/>
                                          </p:val>
                                        </p:tav>
                                        <p:tav tm="100000">
                                          <p:val>
                                            <p:strVal val="1"/>
                                          </p:val>
                                        </p:tav>
                                      </p:tavLst>
                                    </p:anim>
                                    <p:anim to="" calcmode="lin" valueType="num">
                                      <p:cBhvr>
                                        <p:cTn id="9" dur="1000" fill="hold">
                                          <p:stCondLst>
                                            <p:cond delay="0"/>
                                          </p:stCondLst>
                                        </p:cTn>
                                        <p:tgtEl>
                                          <p:spTgt spid="7"/>
                                        </p:tgtEl>
                                        <p:attrNameLst>
                                          <p:attrName>ppt_w</p:attrName>
                                        </p:attrNameLst>
                                      </p:cBhvr>
                                      <p:tavLst>
                                        <p:tav tm="0" fmla="#ppt_w+(8/9)*(#ppt_w-0)*((1.5-1.5*$)^2-(1.5-1.5*$)^3)">
                                          <p:val>
                                            <p:strVal val="0"/>
                                          </p:val>
                                        </p:tav>
                                        <p:tav tm="100000">
                                          <p:val>
                                            <p:strVal val="1"/>
                                          </p:val>
                                        </p:tav>
                                      </p:tavLst>
                                    </p:anim>
                                    <p:anim to="" calcmode="lin" valueType="num">
                                      <p:cBhvr>
                                        <p:cTn id="10" dur="1000" fill="hold">
                                          <p:stCondLst>
                                            <p:cond delay="0"/>
                                          </p:stCondLst>
                                        </p:cTn>
                                        <p:tgtEl>
                                          <p:spTgt spid="7"/>
                                        </p:tgtEl>
                                        <p:attrNameLst>
                                          <p:attrName>ppt_h</p:attrName>
                                        </p:attrNameLst>
                                      </p:cBhvr>
                                      <p:tavLst>
                                        <p:tav tm="0" fmla="#ppt_h+(8/9)*(#ppt_h-0)*((1.5-1.5*$)^2-(1.5-1.5*$)^3)">
                                          <p:val>
                                            <p:strVal val="0"/>
                                          </p:val>
                                        </p:tav>
                                        <p:tav tm="100000">
                                          <p:val>
                                            <p:str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peech Bubble: Oval 3">
            <a:extLst>
              <a:ext uri="{FF2B5EF4-FFF2-40B4-BE49-F238E27FC236}">
                <a16:creationId xmlns:a16="http://schemas.microsoft.com/office/drawing/2014/main" id="{5F40DC44-37EC-4670-51B0-4D4F533C839E}"/>
              </a:ext>
            </a:extLst>
          </p:cNvPr>
          <p:cNvSpPr/>
          <p:nvPr/>
        </p:nvSpPr>
        <p:spPr>
          <a:xfrm>
            <a:off x="2894606" y="257349"/>
            <a:ext cx="8439701" cy="2196671"/>
          </a:xfrm>
          <a:prstGeom prst="wedgeEllipseCallout">
            <a:avLst>
              <a:gd name="adj1" fmla="val -47007"/>
              <a:gd name="adj2" fmla="val 46229"/>
            </a:avLst>
          </a:prstGeom>
          <a:solidFill>
            <a:schemeClr val="accent4">
              <a:lumMod val="60000"/>
              <a:lumOff val="40000"/>
            </a:schemeClr>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defRPr/>
            </a:pPr>
            <a:r>
              <a:rPr lang="vi-VN" sz="3600" b="1" dirty="0">
                <a:solidFill>
                  <a:srgbClr val="E31C3A"/>
                </a:solidFill>
                <a:latin typeface="Calibri" panose="020F0502020204030204"/>
              </a:rPr>
              <a:t>Ngoài những chức năng của đã học từ tiết trước, môi trường còn có khả năng gì?</a:t>
            </a:r>
            <a:endParaRPr kumimoji="0" lang="en-US" sz="3600" b="1" i="0" u="none" strike="noStrike" kern="1200" cap="none" spc="0" normalizeH="0" baseline="0" noProof="0" dirty="0">
              <a:ln>
                <a:noFill/>
              </a:ln>
              <a:solidFill>
                <a:srgbClr val="E31C3A"/>
              </a:solidFill>
              <a:effectLst/>
              <a:uLnTx/>
              <a:uFillTx/>
              <a:latin typeface="Calibri" panose="020F0502020204030204"/>
            </a:endParaRPr>
          </a:p>
        </p:txBody>
      </p:sp>
      <p:sp>
        <p:nvSpPr>
          <p:cNvPr id="6" name="Speech Bubble: Rectangle with Corners Rounded 16">
            <a:extLst>
              <a:ext uri="{FF2B5EF4-FFF2-40B4-BE49-F238E27FC236}">
                <a16:creationId xmlns:a16="http://schemas.microsoft.com/office/drawing/2014/main" id="{E79038BE-CD37-8798-3430-628FD1B96998}"/>
              </a:ext>
            </a:extLst>
          </p:cNvPr>
          <p:cNvSpPr/>
          <p:nvPr/>
        </p:nvSpPr>
        <p:spPr>
          <a:xfrm>
            <a:off x="3902149" y="3551274"/>
            <a:ext cx="7170253" cy="1807536"/>
          </a:xfrm>
          <a:prstGeom prst="wedgeRoundRectCallout">
            <a:avLst>
              <a:gd name="adj1" fmla="val -26383"/>
              <a:gd name="adj2" fmla="val 50187"/>
              <a:gd name="adj3" fmla="val 16667"/>
            </a:avLst>
          </a:prstGeom>
          <a:solidFill>
            <a:schemeClr val="bg1"/>
          </a:solidFill>
          <a:ln w="28575">
            <a:solidFill>
              <a:schemeClr val="accent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defRPr/>
            </a:pPr>
            <a:r>
              <a:rPr lang="vi-VN" sz="5400" dirty="0">
                <a:solidFill>
                  <a:srgbClr val="002060"/>
                </a:solidFill>
                <a:latin typeface="Cambria" panose="02040503050406030204" pitchFamily="18" charset="0"/>
                <a:ea typeface="Cambria" panose="02040503050406030204" pitchFamily="18" charset="0"/>
              </a:rPr>
              <a:t>Vi khuẩn, nấm,... </a:t>
            </a:r>
            <a:endParaRPr kumimoji="0" lang="en-US" sz="5400" b="0"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9692875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childTnLst>
                    </p:cTn>
                  </p:par>
                  <p:par>
                    <p:cTn id="10" fill="hold">
                      <p:stCondLst>
                        <p:cond delay="indefinite"/>
                      </p:stCondLst>
                      <p:childTnLst>
                        <p:par>
                          <p:cTn id="11" fill="hold">
                            <p:stCondLst>
                              <p:cond delay="0"/>
                            </p:stCondLst>
                            <p:childTnLst>
                              <p:par>
                                <p:cTn id="12" presetID="22" presetClass="entr" presetSubtype="4" fill="hold" grpId="0" nodeType="click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wipe(down)">
                                      <p:cBhvr>
                                        <p:cTn id="14"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peech Bubble: Oval 3">
            <a:extLst>
              <a:ext uri="{FF2B5EF4-FFF2-40B4-BE49-F238E27FC236}">
                <a16:creationId xmlns:a16="http://schemas.microsoft.com/office/drawing/2014/main" id="{BC5D3992-831D-77A4-AC62-FA1EAD3105B1}"/>
              </a:ext>
            </a:extLst>
          </p:cNvPr>
          <p:cNvSpPr/>
          <p:nvPr/>
        </p:nvSpPr>
        <p:spPr>
          <a:xfrm>
            <a:off x="2894606" y="257349"/>
            <a:ext cx="7833645" cy="2196671"/>
          </a:xfrm>
          <a:prstGeom prst="wedgeEllipseCallout">
            <a:avLst>
              <a:gd name="adj1" fmla="val -47007"/>
              <a:gd name="adj2" fmla="val 46229"/>
            </a:avLst>
          </a:prstGeom>
          <a:solidFill>
            <a:schemeClr val="accent4">
              <a:lumMod val="60000"/>
              <a:lumOff val="40000"/>
            </a:schemeClr>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defRPr/>
            </a:pPr>
            <a:r>
              <a:rPr lang="vi-VN" sz="4000" b="1" dirty="0">
                <a:solidFill>
                  <a:srgbClr val="E31C3A"/>
                </a:solidFill>
                <a:latin typeface="Calibri" panose="020F0502020204030204"/>
              </a:rPr>
              <a:t>Những gì trong môi trường phân hủy chất thải của sinh vật?</a:t>
            </a:r>
            <a:endParaRPr kumimoji="0" lang="en-US" sz="4000" b="1" i="0" u="none" strike="noStrike" kern="1200" cap="none" spc="0" normalizeH="0" baseline="0" noProof="0" dirty="0">
              <a:ln>
                <a:noFill/>
              </a:ln>
              <a:solidFill>
                <a:srgbClr val="E31C3A"/>
              </a:solidFill>
              <a:effectLst/>
              <a:uLnTx/>
              <a:uFillTx/>
              <a:latin typeface="Calibri" panose="020F0502020204030204"/>
            </a:endParaRPr>
          </a:p>
        </p:txBody>
      </p:sp>
      <p:sp>
        <p:nvSpPr>
          <p:cNvPr id="6" name="Speech Bubble: Rectangle with Corners Rounded 16">
            <a:extLst>
              <a:ext uri="{FF2B5EF4-FFF2-40B4-BE49-F238E27FC236}">
                <a16:creationId xmlns:a16="http://schemas.microsoft.com/office/drawing/2014/main" id="{DD6E940A-C7D7-6D02-5069-C8E0A7A59835}"/>
              </a:ext>
            </a:extLst>
          </p:cNvPr>
          <p:cNvSpPr/>
          <p:nvPr/>
        </p:nvSpPr>
        <p:spPr>
          <a:xfrm>
            <a:off x="3902149" y="2892056"/>
            <a:ext cx="7170253" cy="2466754"/>
          </a:xfrm>
          <a:prstGeom prst="wedgeRoundRectCallout">
            <a:avLst>
              <a:gd name="adj1" fmla="val -26383"/>
              <a:gd name="adj2" fmla="val 50187"/>
              <a:gd name="adj3" fmla="val 16667"/>
            </a:avLst>
          </a:prstGeom>
          <a:solidFill>
            <a:schemeClr val="bg1"/>
          </a:solidFill>
          <a:ln w="28575">
            <a:solidFill>
              <a:schemeClr val="accent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4800" b="0"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rPr>
              <a:t>Môi trường có khả năng thu nhận, phân huỷ chất thải của sinh vật. </a:t>
            </a:r>
            <a:endParaRPr kumimoji="0" lang="en-US" sz="4800" b="0"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endParaRPr>
          </a:p>
        </p:txBody>
      </p:sp>
    </p:spTree>
    <p:extLst>
      <p:ext uri="{BB962C8B-B14F-4D97-AF65-F5344CB8AC3E}">
        <p14:creationId xmlns:p14="http://schemas.microsoft.com/office/powerpoint/2010/main" val="13450611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childTnLst>
                    </p:cTn>
                  </p:par>
                  <p:par>
                    <p:cTn id="10" fill="hold">
                      <p:stCondLst>
                        <p:cond delay="indefinite"/>
                      </p:stCondLst>
                      <p:childTnLst>
                        <p:par>
                          <p:cTn id="11" fill="hold">
                            <p:stCondLst>
                              <p:cond delay="0"/>
                            </p:stCondLst>
                            <p:childTnLst>
                              <p:par>
                                <p:cTn id="12" presetID="22" presetClass="entr" presetSubtype="4" fill="hold" grpId="0" nodeType="click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wipe(down)">
                                      <p:cBhvr>
                                        <p:cTn id="14"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animBg="1"/>
    </p:bldLst>
  </p:timing>
</p:sld>
</file>

<file path=ppt/theme/theme1.xml><?xml version="1.0" encoding="utf-8"?>
<a:theme xmlns:a="http://schemas.openxmlformats.org/drawingml/2006/main" name="www.freeppt7.com">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c41zahsc">
      <a:majorFont>
        <a:latin typeface="华康方圆体W7"/>
        <a:ea typeface="华康方圆体W7"/>
        <a:cs typeface=""/>
      </a:majorFont>
      <a:minorFont>
        <a:latin typeface="华康方圆体W7"/>
        <a:ea typeface="华康方圆体W7"/>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rgbClr val="1C9A98"/>
        </a:solidFill>
        <a:ln w="19050">
          <a:noFill/>
          <a:prstDash val="solid"/>
          <a:round/>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noFill/>
        <a:ln w="19050">
          <a:solidFill>
            <a:srgbClr val="5A789B"/>
          </a:solidFill>
          <a:prstDash val="sysDot"/>
          <a:round/>
        </a:ln>
      </a:spPr>
      <a:bodyPr/>
      <a:lstStyle/>
      <a:style>
        <a:lnRef idx="2">
          <a:schemeClr val="accent1">
            <a:shade val="50000"/>
          </a:schemeClr>
        </a:lnRef>
        <a:fillRef idx="1">
          <a:schemeClr val="accent1"/>
        </a:fillRef>
        <a:effectRef idx="0">
          <a:schemeClr val="accent1"/>
        </a:effectRef>
        <a:fontRef idx="minor">
          <a:schemeClr val="lt1"/>
        </a:fontRef>
      </a:style>
    </a:ln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1_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c41zahsc">
      <a:majorFont>
        <a:latin typeface="华康方圆体W7"/>
        <a:ea typeface="华康方圆体W7"/>
        <a:cs typeface=""/>
      </a:majorFont>
      <a:minorFont>
        <a:latin typeface="华康方圆体W7"/>
        <a:ea typeface="华康方圆体W7"/>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rgbClr val="1C9A98"/>
        </a:solidFill>
        <a:ln w="19050">
          <a:noFill/>
          <a:prstDash val="solid"/>
          <a:round/>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noFill/>
        <a:ln w="19050">
          <a:solidFill>
            <a:srgbClr val="5A789B"/>
          </a:solidFill>
          <a:prstDash val="sysDot"/>
          <a:round/>
        </a:ln>
      </a:spPr>
      <a:bodyPr/>
      <a:lstStyle/>
      <a:style>
        <a:lnRef idx="2">
          <a:schemeClr val="accent1">
            <a:shade val="50000"/>
          </a:schemeClr>
        </a:lnRef>
        <a:fillRef idx="1">
          <a:schemeClr val="accent1"/>
        </a:fillRef>
        <a:effectRef idx="0">
          <a:schemeClr val="accent1"/>
        </a:effectRef>
        <a:fontRef idx="minor">
          <a:schemeClr val="lt1"/>
        </a:fontRef>
      </a:style>
    </a:ln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2_Custom Design">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9Slide.vn</Template>
  <TotalTime>1319</TotalTime>
  <Words>687</Words>
  <Application>Microsoft Office PowerPoint</Application>
  <PresentationFormat>Widescreen</PresentationFormat>
  <Paragraphs>39</Paragraphs>
  <Slides>26</Slides>
  <Notes>0</Notes>
  <HiddenSlides>0</HiddenSlides>
  <MMClips>0</MMClips>
  <ScaleCrop>false</ScaleCrop>
  <HeadingPairs>
    <vt:vector size="6" baseType="variant">
      <vt:variant>
        <vt:lpstr>Fonts Used</vt:lpstr>
      </vt:variant>
      <vt:variant>
        <vt:i4>9</vt:i4>
      </vt:variant>
      <vt:variant>
        <vt:lpstr>Theme</vt:lpstr>
      </vt:variant>
      <vt:variant>
        <vt:i4>5</vt:i4>
      </vt:variant>
      <vt:variant>
        <vt:lpstr>Slide Titles</vt:lpstr>
      </vt:variant>
      <vt:variant>
        <vt:i4>26</vt:i4>
      </vt:variant>
    </vt:vector>
  </HeadingPairs>
  <TitlesOfParts>
    <vt:vector size="40" baseType="lpstr">
      <vt:lpstr>微软雅黑</vt:lpstr>
      <vt:lpstr>#9Slide07 HoneyCream</vt:lpstr>
      <vt:lpstr>Aptos</vt:lpstr>
      <vt:lpstr>Aptos Display</vt:lpstr>
      <vt:lpstr>Arial</vt:lpstr>
      <vt:lpstr>Calibri</vt:lpstr>
      <vt:lpstr>Calibri </vt:lpstr>
      <vt:lpstr>Cambria</vt:lpstr>
      <vt:lpstr>华康方圆体W7</vt:lpstr>
      <vt:lpstr>www.freeppt7.com</vt:lpstr>
      <vt:lpstr>Office 主题</vt:lpstr>
      <vt:lpstr>1_Office 主题</vt:lpstr>
      <vt:lpstr>2_Custom Design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Manager>9Slide.vn</Manager>
  <Company>9Slide.vn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9Slide.vn</dc:title>
  <dc:subject>9Slide.vn</dc:subject>
  <dc:creator>huong</dc:creator>
  <dc:description>9Slide.vn</dc:description>
  <cp:lastModifiedBy>Windows 10</cp:lastModifiedBy>
  <cp:revision>40</cp:revision>
  <dcterms:created xsi:type="dcterms:W3CDTF">2021-02-28T11:59:59Z</dcterms:created>
  <dcterms:modified xsi:type="dcterms:W3CDTF">2025-05-06T06:32:44Z</dcterms:modified>
  <cp:category>9Slide.vn</cp:category>
</cp:coreProperties>
</file>