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45" r:id="rId3"/>
    <p:sldId id="2007577135" r:id="rId4"/>
    <p:sldId id="2007577136" r:id="rId5"/>
    <p:sldId id="2007577137" r:id="rId6"/>
    <p:sldId id="306" r:id="rId7"/>
    <p:sldId id="307" r:id="rId8"/>
    <p:sldId id="2007577138" r:id="rId9"/>
    <p:sldId id="2007577139" r:id="rId10"/>
    <p:sldId id="2007577140" r:id="rId11"/>
    <p:sldId id="2007577141" r:id="rId12"/>
    <p:sldId id="2007577142" r:id="rId13"/>
    <p:sldId id="2007577143" r:id="rId14"/>
    <p:sldId id="2007577144" r:id="rId15"/>
    <p:sldId id="2007577147" r:id="rId16"/>
    <p:sldId id="2007577146" r:id="rId17"/>
    <p:sldId id="2007577148" r:id="rId18"/>
    <p:sldId id="2007577149" r:id="rId19"/>
    <p:sldId id="2007577134" r:id="rId20"/>
    <p:sldId id="2007577121" r:id="rId21"/>
    <p:sldId id="200757714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2" d="100"/>
          <a:sy n="62"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BF3DD-A16B-43F7-A336-6F065DB39DE3}"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6ABD6-E57D-4EA2-B13E-D34B7301CB7A}" type="slidenum">
              <a:rPr lang="en-US" smtClean="0"/>
              <a:t>‹#›</a:t>
            </a:fld>
            <a:endParaRPr lang="en-US"/>
          </a:p>
        </p:txBody>
      </p:sp>
    </p:spTree>
    <p:extLst>
      <p:ext uri="{BB962C8B-B14F-4D97-AF65-F5344CB8AC3E}">
        <p14:creationId xmlns:p14="http://schemas.microsoft.com/office/powerpoint/2010/main" val="41772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E8353-EE5B-42EF-8C73-23AD95668F3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2513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D713-14A4-4073-9CD8-744DEDE18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3B5CF-0159-3FE3-7CED-5DADDAC36D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942672-6D3A-E769-EB8E-C7B2DD1D981D}"/>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5" name="Footer Placeholder 4">
            <a:extLst>
              <a:ext uri="{FF2B5EF4-FFF2-40B4-BE49-F238E27FC236}">
                <a16:creationId xmlns:a16="http://schemas.microsoft.com/office/drawing/2014/main" id="{5864A90B-CDB1-9FF9-1AC6-2B76EE9AA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972ED-8264-24CE-C725-55E92979BAB4}"/>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423120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76F7-1171-DCBC-D2C6-44474E544F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689BF-0F24-8732-D298-4596233EF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3FFDE-60F1-2AF3-006E-6F95BDE2EAF2}"/>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5" name="Footer Placeholder 4">
            <a:extLst>
              <a:ext uri="{FF2B5EF4-FFF2-40B4-BE49-F238E27FC236}">
                <a16:creationId xmlns:a16="http://schemas.microsoft.com/office/drawing/2014/main" id="{14278293-C619-DE8B-2D86-CF7761180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33C82-3DA4-0303-3274-0BC522955D28}"/>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262324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D3BF7-26CD-258B-A6C6-85AB75DB4D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DB8DC7-2EB1-087D-F137-0E52759EAD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257FA-93DA-0D07-738C-9A8C698852AE}"/>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5" name="Footer Placeholder 4">
            <a:extLst>
              <a:ext uri="{FF2B5EF4-FFF2-40B4-BE49-F238E27FC236}">
                <a16:creationId xmlns:a16="http://schemas.microsoft.com/office/drawing/2014/main" id="{7E02E424-70C8-88D0-F152-1946D75F7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076E9-1865-BA14-6024-943EA2C5EADB}"/>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242222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FAAD5C8-3D31-4380-A95A-9B688EDB2F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61637" y="-2672363"/>
            <a:ext cx="6868727" cy="12192002"/>
          </a:xfrm>
          <a:prstGeom prst="rect">
            <a:avLst/>
          </a:prstGeom>
        </p:spPr>
      </p:pic>
      <p:pic>
        <p:nvPicPr>
          <p:cNvPr id="9" name="图片 8">
            <a:extLst>
              <a:ext uri="{FF2B5EF4-FFF2-40B4-BE49-F238E27FC236}">
                <a16:creationId xmlns:a16="http://schemas.microsoft.com/office/drawing/2014/main" id="{BA31A3EC-1A25-4C9F-9818-B95A8AB334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864397" y="-483462"/>
            <a:ext cx="2477069" cy="12205854"/>
          </a:xfrm>
          <a:prstGeom prst="rect">
            <a:avLst/>
          </a:prstGeom>
        </p:spPr>
      </p:pic>
      <p:pic>
        <p:nvPicPr>
          <p:cNvPr id="7" name="图片 6">
            <a:extLst>
              <a:ext uri="{FF2B5EF4-FFF2-40B4-BE49-F238E27FC236}">
                <a16:creationId xmlns:a16="http://schemas.microsoft.com/office/drawing/2014/main" id="{F318CB0C-34CF-4DCC-A074-B07B5325719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5096409" y="-251449"/>
            <a:ext cx="2013046" cy="12205855"/>
          </a:xfrm>
          <a:prstGeom prst="rect">
            <a:avLst/>
          </a:prstGeom>
        </p:spPr>
      </p:pic>
    </p:spTree>
    <p:extLst>
      <p:ext uri="{BB962C8B-B14F-4D97-AF65-F5344CB8AC3E}">
        <p14:creationId xmlns:p14="http://schemas.microsoft.com/office/powerpoint/2010/main" val="13525476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CD2-9B47-BB06-9759-8A790E56A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AF026-D103-7EEB-C8C0-E51F38C3D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4E03B-3367-025F-EA9B-645597BEAD71}"/>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5" name="Footer Placeholder 4">
            <a:extLst>
              <a:ext uri="{FF2B5EF4-FFF2-40B4-BE49-F238E27FC236}">
                <a16:creationId xmlns:a16="http://schemas.microsoft.com/office/drawing/2014/main" id="{9440B2E0-5D05-6D26-0554-3DA816D32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E871-3693-C4EC-E14D-C37FAE9757D7}"/>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419992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27DD-FDC9-AC87-9AA4-7A0D6F837D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F2C19-594B-CF46-3E70-BC01AA963E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31F888-30E6-1CC0-48E7-03B9197814C2}"/>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5" name="Footer Placeholder 4">
            <a:extLst>
              <a:ext uri="{FF2B5EF4-FFF2-40B4-BE49-F238E27FC236}">
                <a16:creationId xmlns:a16="http://schemas.microsoft.com/office/drawing/2014/main" id="{F5585306-D648-7D05-6487-4E1D5E30B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667A5-2D79-600A-5636-39322173281E}"/>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9953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0B4A-D370-819E-C769-E557C52E1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67EC1-E76D-EB0A-2ADB-EAF14287B4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1ABF81-F3DA-006D-8FAE-0FFCBB070C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F3725-3372-A7C4-BA43-369066BFEE5D}"/>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6" name="Footer Placeholder 5">
            <a:extLst>
              <a:ext uri="{FF2B5EF4-FFF2-40B4-BE49-F238E27FC236}">
                <a16:creationId xmlns:a16="http://schemas.microsoft.com/office/drawing/2014/main" id="{3621B6BE-7D3C-CC5E-7B17-2164A1A5F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9C595-5E4F-1649-FCFB-611B2A580357}"/>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404151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BB11-5C30-94A1-04FD-C2BE927C9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047B9D-FA33-34D2-336C-142A4876B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7B8B4-DBE9-6BC7-D4C3-A6E652A83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3A9E83-FB15-A8B4-213B-4DA82BC16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443513-457D-55B8-1AFC-59CCEE027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175B7F-2CDE-8EFE-0FCE-0B4D3212DFF9}"/>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8" name="Footer Placeholder 7">
            <a:extLst>
              <a:ext uri="{FF2B5EF4-FFF2-40B4-BE49-F238E27FC236}">
                <a16:creationId xmlns:a16="http://schemas.microsoft.com/office/drawing/2014/main" id="{43148F4F-FA05-FE83-E34D-605C3FAD9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A72C0C-6924-C14A-63C2-1F3F3ADAA8DB}"/>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298244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4BE1-305C-54A8-54AF-8E367B75B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F767F-A6C5-5C5B-1EDF-DE05C619273C}"/>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4" name="Footer Placeholder 3">
            <a:extLst>
              <a:ext uri="{FF2B5EF4-FFF2-40B4-BE49-F238E27FC236}">
                <a16:creationId xmlns:a16="http://schemas.microsoft.com/office/drawing/2014/main" id="{140EEC74-DE32-9709-DE90-086C42444D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DB50BF-A256-B7EE-8673-416042269D18}"/>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416550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ABCE4-45C7-D534-573C-E45CE1A468B3}"/>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3" name="Footer Placeholder 2">
            <a:extLst>
              <a:ext uri="{FF2B5EF4-FFF2-40B4-BE49-F238E27FC236}">
                <a16:creationId xmlns:a16="http://schemas.microsoft.com/office/drawing/2014/main" id="{2686C07C-BFD6-EE5B-C53F-9397D02B8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AF0F7-59D5-3654-6782-55988D8B0391}"/>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120763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5ED5-9B8E-A247-EE35-3303972C2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45F817-C769-AB8D-0692-C7E33D106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A5B6E-257C-046F-4247-8CC19E100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A450E-80EC-14B5-AFB2-83F76E63C337}"/>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6" name="Footer Placeholder 5">
            <a:extLst>
              <a:ext uri="{FF2B5EF4-FFF2-40B4-BE49-F238E27FC236}">
                <a16:creationId xmlns:a16="http://schemas.microsoft.com/office/drawing/2014/main" id="{8B0434D6-60D9-0F37-D74B-3580014F7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D9686-DBCE-30B0-A130-3D049CB146A2}"/>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64390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94FB-9CCD-19FA-F303-0D42D122A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FE838-69BC-D6D8-1A8F-DB7F54187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71EC92-3622-BEBB-C4ED-66F5470B1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2C021-1336-2258-DAFB-D797C0BC8F26}"/>
              </a:ext>
            </a:extLst>
          </p:cNvPr>
          <p:cNvSpPr>
            <a:spLocks noGrp="1"/>
          </p:cNvSpPr>
          <p:nvPr>
            <p:ph type="dt" sz="half" idx="10"/>
          </p:nvPr>
        </p:nvSpPr>
        <p:spPr/>
        <p:txBody>
          <a:bodyPr/>
          <a:lstStyle/>
          <a:p>
            <a:fld id="{A2315D82-4947-4F99-ACCE-C15F4340A0B4}" type="datetimeFigureOut">
              <a:rPr lang="en-US" smtClean="0"/>
              <a:t>4/3/2025</a:t>
            </a:fld>
            <a:endParaRPr lang="en-US"/>
          </a:p>
        </p:txBody>
      </p:sp>
      <p:sp>
        <p:nvSpPr>
          <p:cNvPr id="6" name="Footer Placeholder 5">
            <a:extLst>
              <a:ext uri="{FF2B5EF4-FFF2-40B4-BE49-F238E27FC236}">
                <a16:creationId xmlns:a16="http://schemas.microsoft.com/office/drawing/2014/main" id="{64F3A5BD-A6AE-9833-C9A3-3A8E0B5FC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7EEFC-ED51-C152-E659-9AFF5AB44979}"/>
              </a:ext>
            </a:extLst>
          </p:cNvPr>
          <p:cNvSpPr>
            <a:spLocks noGrp="1"/>
          </p:cNvSpPr>
          <p:nvPr>
            <p:ph type="sldNum" sz="quarter" idx="12"/>
          </p:nvPr>
        </p:nvSpPr>
        <p:spPr/>
        <p:txBody>
          <a:bodyPr/>
          <a:lstStyle/>
          <a:p>
            <a:fld id="{01BF20F0-AEB4-48FB-9653-350AD5C97E83}" type="slidenum">
              <a:rPr lang="en-US" smtClean="0"/>
              <a:t>‹#›</a:t>
            </a:fld>
            <a:endParaRPr lang="en-US"/>
          </a:p>
        </p:txBody>
      </p:sp>
    </p:spTree>
    <p:extLst>
      <p:ext uri="{BB962C8B-B14F-4D97-AF65-F5344CB8AC3E}">
        <p14:creationId xmlns:p14="http://schemas.microsoft.com/office/powerpoint/2010/main" val="36300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F1355-C2A9-A0FA-00BD-968D27747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22B000-4464-77EB-DC25-1D1EB8FE9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F4592-4A44-5FD5-74EE-25BB0923C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315D82-4947-4F99-ACCE-C15F4340A0B4}" type="datetimeFigureOut">
              <a:rPr lang="en-US" smtClean="0"/>
              <a:t>4/3/2025</a:t>
            </a:fld>
            <a:endParaRPr lang="en-US"/>
          </a:p>
        </p:txBody>
      </p:sp>
      <p:sp>
        <p:nvSpPr>
          <p:cNvPr id="5" name="Footer Placeholder 4">
            <a:extLst>
              <a:ext uri="{FF2B5EF4-FFF2-40B4-BE49-F238E27FC236}">
                <a16:creationId xmlns:a16="http://schemas.microsoft.com/office/drawing/2014/main" id="{E69A6920-91CB-0D09-AC14-1D403947E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4A3C65-D14B-9ECB-D776-935A49EFD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BF20F0-AEB4-48FB-9653-350AD5C97E83}" type="slidenum">
              <a:rPr lang="en-US" smtClean="0"/>
              <a:t>‹#›</a:t>
            </a:fld>
            <a:endParaRPr lang="en-US"/>
          </a:p>
        </p:txBody>
      </p:sp>
    </p:spTree>
    <p:extLst>
      <p:ext uri="{BB962C8B-B14F-4D97-AF65-F5344CB8AC3E}">
        <p14:creationId xmlns:p14="http://schemas.microsoft.com/office/powerpoint/2010/main" val="99514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gif"/></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rtoon carps koi. underwater view. Free Vector">
            <a:extLst>
              <a:ext uri="{FF2B5EF4-FFF2-40B4-BE49-F238E27FC236}">
                <a16:creationId xmlns:a16="http://schemas.microsoft.com/office/drawing/2014/main" id="{1250547F-CA2E-B9CD-95A4-7280D2479AB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99" b="98182" l="2556" r="99840">
                        <a14:foregroundMark x1="6390" y1="14026" x2="16613" y2="12208"/>
                        <a14:foregroundMark x1="22843" y1="8052" x2="22843" y2="8052"/>
                        <a14:foregroundMark x1="24920" y1="1818" x2="24920" y2="1818"/>
                        <a14:foregroundMark x1="2556" y1="14286" x2="2556" y2="14286"/>
                        <a14:foregroundMark x1="9105" y1="20260" x2="9105" y2="20260"/>
                        <a14:foregroundMark x1="14058" y1="16364" x2="14058" y2="16364"/>
                        <a14:foregroundMark x1="23482" y1="84156" x2="16613" y2="81818"/>
                        <a14:foregroundMark x1="3674" y1="69610" x2="3674" y2="69610"/>
                        <a14:foregroundMark x1="49681" y1="90390" x2="41214" y2="84156"/>
                        <a14:foregroundMark x1="41214" y1="84156" x2="40575" y2="83117"/>
                        <a14:foregroundMark x1="70927" y1="91429" x2="70927" y2="91429"/>
                        <a14:foregroundMark x1="93610" y1="43117" x2="93610" y2="43117"/>
                        <a14:foregroundMark x1="97284" y1="43377" x2="97284" y2="43377"/>
                        <a14:foregroundMark x1="88658" y1="86753" x2="88658" y2="86753"/>
                        <a14:foregroundMark x1="88658" y1="87792" x2="93450" y2="81818"/>
                        <a14:foregroundMark x1="94012" y1="70260" x2="94249" y2="83117"/>
                        <a14:foregroundMark x1="94249" y1="86494" x2="81649" y2="90261"/>
                        <a14:foregroundMark x1="93770" y1="93247" x2="99840" y2="98182"/>
                        <a14:foregroundMark x1="34505" y1="29870" x2="44409" y2="30649"/>
                        <a14:foregroundMark x1="65655" y1="54026" x2="64537" y2="54026"/>
                        <a14:foregroundMark x1="62620" y1="17403" x2="62620" y2="17403"/>
                        <a14:backgroundMark x1="41534" y1="49610" x2="46326" y2="52987"/>
                        <a14:backgroundMark x1="40895" y1="7013" x2="45367" y2="9870"/>
                        <a14:backgroundMark x1="57827" y1="7273" x2="74121" y2="4675"/>
                        <a14:backgroundMark x1="79712" y1="5974" x2="96326" y2="17143"/>
                        <a14:backgroundMark x1="89936" y1="33247" x2="95847" y2="32987"/>
                        <a14:backgroundMark x1="84185" y1="41039" x2="96805" y2="54545"/>
                        <a14:backgroundMark x1="86741" y1="52468" x2="95847" y2="58442"/>
                        <a14:backgroundMark x1="95847" y1="58442" x2="92492" y2="69091"/>
                        <a14:backgroundMark x1="84824" y1="69870" x2="76358" y2="94286"/>
                        <a14:backgroundMark x1="76358" y1="94286" x2="76358" y2="96623"/>
                        <a14:backgroundMark x1="62780" y1="65974" x2="66933" y2="79221"/>
                        <a14:backgroundMark x1="66933" y1="79221" x2="66933" y2="80000"/>
                        <a14:backgroundMark x1="55112" y1="63636" x2="61022" y2="71169"/>
                        <a14:backgroundMark x1="48243" y1="44156" x2="53514" y2="47792"/>
                        <a14:backgroundMark x1="56230" y1="48312" x2="60543" y2="46753"/>
                        <a14:backgroundMark x1="67093" y1="35325" x2="74760" y2="22597"/>
                        <a14:backgroundMark x1="55272" y1="19481" x2="51278" y2="15844"/>
                        <a14:backgroundMark x1="53994" y1="20519" x2="51278" y2="22338"/>
                        <a14:backgroundMark x1="54792" y1="23636" x2="53514" y2="23636"/>
                        <a14:backgroundMark x1="60703" y1="27013" x2="55591" y2="25455"/>
                        <a14:backgroundMark x1="58946" y1="39221" x2="60703" y2="38182"/>
                        <a14:backgroundMark x1="57348" y1="37143" x2="57348" y2="37143"/>
                        <a14:backgroundMark x1="52556" y1="37143" x2="61502" y2="37922"/>
                      </a14:backgroundRemoval>
                    </a14:imgEffect>
                  </a14:imgLayer>
                </a14:imgProps>
              </a:ext>
              <a:ext uri="{28A0092B-C50C-407E-A947-70E740481C1C}">
                <a14:useLocalDpi xmlns:a14="http://schemas.microsoft.com/office/drawing/2010/main" val="0"/>
              </a:ext>
            </a:extLst>
          </a:blip>
          <a:srcRect/>
          <a:stretch>
            <a:fillRect/>
          </a:stretch>
        </p:blipFill>
        <p:spPr bwMode="auto">
          <a:xfrm>
            <a:off x="9904548" y="5451181"/>
            <a:ext cx="2287452" cy="1406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artoon of a child sitting on a cellphone&#10;&#10;Description automatically generated">
            <a:extLst>
              <a:ext uri="{FF2B5EF4-FFF2-40B4-BE49-F238E27FC236}">
                <a16:creationId xmlns:a16="http://schemas.microsoft.com/office/drawing/2014/main" id="{3ABE636F-CA99-B7A7-212A-A6BF6C0C9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25975"/>
            <a:ext cx="3952547" cy="3236506"/>
          </a:xfrm>
          <a:prstGeom prst="rect">
            <a:avLst/>
          </a:prstGeom>
        </p:spPr>
      </p:pic>
      <p:pic>
        <p:nvPicPr>
          <p:cNvPr id="6" name="Picture 5">
            <a:extLst>
              <a:ext uri="{FF2B5EF4-FFF2-40B4-BE49-F238E27FC236}">
                <a16:creationId xmlns:a16="http://schemas.microsoft.com/office/drawing/2014/main" id="{194F0A9B-CE28-255E-2C9E-DBC5EE2B609D}"/>
              </a:ext>
            </a:extLst>
          </p:cNvPr>
          <p:cNvPicPr>
            <a:picLocks noChangeAspect="1"/>
          </p:cNvPicPr>
          <p:nvPr/>
        </p:nvPicPr>
        <p:blipFill>
          <a:blip r:embed="rId5"/>
          <a:stretch>
            <a:fillRect/>
          </a:stretch>
        </p:blipFill>
        <p:spPr>
          <a:xfrm>
            <a:off x="2570165" y="1463964"/>
            <a:ext cx="7254869" cy="2121592"/>
          </a:xfrm>
          <a:prstGeom prst="rect">
            <a:avLst/>
          </a:prstGeom>
        </p:spPr>
      </p:pic>
      <p:pic>
        <p:nvPicPr>
          <p:cNvPr id="7" name="Picture 6">
            <a:extLst>
              <a:ext uri="{FF2B5EF4-FFF2-40B4-BE49-F238E27FC236}">
                <a16:creationId xmlns:a16="http://schemas.microsoft.com/office/drawing/2014/main" id="{F8A2E0DC-2427-3728-DD7E-75C9EF6905F7}"/>
              </a:ext>
            </a:extLst>
          </p:cNvPr>
          <p:cNvPicPr>
            <a:picLocks noChangeAspect="1"/>
          </p:cNvPicPr>
          <p:nvPr/>
        </p:nvPicPr>
        <p:blipFill>
          <a:blip r:embed="rId6"/>
          <a:stretch>
            <a:fillRect/>
          </a:stretch>
        </p:blipFill>
        <p:spPr>
          <a:xfrm>
            <a:off x="4869559" y="311865"/>
            <a:ext cx="2981202" cy="1072989"/>
          </a:xfrm>
          <a:prstGeom prst="rect">
            <a:avLst/>
          </a:prstGeom>
        </p:spPr>
      </p:pic>
      <p:pic>
        <p:nvPicPr>
          <p:cNvPr id="8" name="Picture 2" descr="Video tuyên truyền Giáo dục kỹ năng phòng tránh xâm hại tình dục trẻ em |  TH Phúc Đồng">
            <a:extLst>
              <a:ext uri="{FF2B5EF4-FFF2-40B4-BE49-F238E27FC236}">
                <a16:creationId xmlns:a16="http://schemas.microsoft.com/office/drawing/2014/main" id="{F8439B23-A454-702F-37E7-3F4C54228D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01107">
            <a:off x="7569200" y="4279900"/>
            <a:ext cx="3698240" cy="208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682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691DB-A539-774A-A4A3-84B1D8C3DE90}"/>
              </a:ext>
            </a:extLst>
          </p:cNvPr>
          <p:cNvPicPr>
            <a:picLocks noChangeAspect="1"/>
          </p:cNvPicPr>
          <p:nvPr/>
        </p:nvPicPr>
        <p:blipFill>
          <a:blip r:embed="rId2"/>
          <a:stretch>
            <a:fillRect/>
          </a:stretch>
        </p:blipFill>
        <p:spPr>
          <a:xfrm>
            <a:off x="476930" y="1804308"/>
            <a:ext cx="4467225" cy="3162300"/>
          </a:xfrm>
          <a:prstGeom prst="rect">
            <a:avLst/>
          </a:prstGeom>
        </p:spPr>
      </p:pic>
      <p:sp>
        <p:nvSpPr>
          <p:cNvPr id="3" name="Rectangle: Rounded Corners 3">
            <a:extLst>
              <a:ext uri="{FF2B5EF4-FFF2-40B4-BE49-F238E27FC236}">
                <a16:creationId xmlns:a16="http://schemas.microsoft.com/office/drawing/2014/main" id="{D035C3CC-E05C-DC7A-A642-398BFFC69194}"/>
              </a:ext>
            </a:extLst>
          </p:cNvPr>
          <p:cNvSpPr/>
          <p:nvPr/>
        </p:nvSpPr>
        <p:spPr>
          <a:xfrm>
            <a:off x="5159829" y="1529634"/>
            <a:ext cx="6368141" cy="3782595"/>
          </a:xfrm>
          <a:custGeom>
            <a:avLst/>
            <a:gdLst>
              <a:gd name="connsiteX0" fmla="*/ 0 w 6368141"/>
              <a:gd name="connsiteY0" fmla="*/ 630444 h 3782595"/>
              <a:gd name="connsiteX1" fmla="*/ 481470 w 6368141"/>
              <a:gd name="connsiteY1" fmla="*/ 0 h 3782595"/>
              <a:gd name="connsiteX2" fmla="*/ 1307693 w 6368141"/>
              <a:gd name="connsiteY2" fmla="*/ 0 h 3782595"/>
              <a:gd name="connsiteX3" fmla="*/ 1971761 w 6368141"/>
              <a:gd name="connsiteY3" fmla="*/ 0 h 3782595"/>
              <a:gd name="connsiteX4" fmla="*/ 2797983 w 6368141"/>
              <a:gd name="connsiteY4" fmla="*/ 0 h 3782595"/>
              <a:gd name="connsiteX5" fmla="*/ 3407999 w 6368141"/>
              <a:gd name="connsiteY5" fmla="*/ 0 h 3782595"/>
              <a:gd name="connsiteX6" fmla="*/ 4234222 w 6368141"/>
              <a:gd name="connsiteY6" fmla="*/ 0 h 3782595"/>
              <a:gd name="connsiteX7" fmla="*/ 4898289 w 6368141"/>
              <a:gd name="connsiteY7" fmla="*/ 0 h 3782595"/>
              <a:gd name="connsiteX8" fmla="*/ 5886669 w 6368141"/>
              <a:gd name="connsiteY8" fmla="*/ 0 h 3782595"/>
              <a:gd name="connsiteX9" fmla="*/ 6368141 w 6368141"/>
              <a:gd name="connsiteY9" fmla="*/ 630444 h 3782595"/>
              <a:gd name="connsiteX10" fmla="*/ 6368141 w 6368141"/>
              <a:gd name="connsiteY10" fmla="*/ 1420577 h 3782595"/>
              <a:gd name="connsiteX11" fmla="*/ 6368141 w 6368141"/>
              <a:gd name="connsiteY11" fmla="*/ 2185496 h 3782595"/>
              <a:gd name="connsiteX12" fmla="*/ 6368141 w 6368141"/>
              <a:gd name="connsiteY12" fmla="*/ 3152148 h 3782595"/>
              <a:gd name="connsiteX13" fmla="*/ 5886669 w 6368141"/>
              <a:gd name="connsiteY13" fmla="*/ 3782595 h 3782595"/>
              <a:gd name="connsiteX14" fmla="*/ 5276653 w 6368141"/>
              <a:gd name="connsiteY14" fmla="*/ 3782595 h 3782595"/>
              <a:gd name="connsiteX15" fmla="*/ 4836516 w 6368141"/>
              <a:gd name="connsiteY15" fmla="*/ 3782595 h 3782595"/>
              <a:gd name="connsiteX16" fmla="*/ 4396378 w 6368141"/>
              <a:gd name="connsiteY16" fmla="*/ 3782595 h 3782595"/>
              <a:gd name="connsiteX17" fmla="*/ 3624208 w 6368141"/>
              <a:gd name="connsiteY17" fmla="*/ 3782595 h 3782595"/>
              <a:gd name="connsiteX18" fmla="*/ 2743931 w 6368141"/>
              <a:gd name="connsiteY18" fmla="*/ 3782595 h 3782595"/>
              <a:gd name="connsiteX19" fmla="*/ 1917708 w 6368141"/>
              <a:gd name="connsiteY19" fmla="*/ 3782595 h 3782595"/>
              <a:gd name="connsiteX20" fmla="*/ 1199590 w 6368141"/>
              <a:gd name="connsiteY20" fmla="*/ 3782595 h 3782595"/>
              <a:gd name="connsiteX21" fmla="*/ 481470 w 6368141"/>
              <a:gd name="connsiteY21" fmla="*/ 3782595 h 3782595"/>
              <a:gd name="connsiteX22" fmla="*/ 0 w 6368141"/>
              <a:gd name="connsiteY22" fmla="*/ 3152148 h 3782595"/>
              <a:gd name="connsiteX23" fmla="*/ 0 w 6368141"/>
              <a:gd name="connsiteY23" fmla="*/ 2311581 h 3782595"/>
              <a:gd name="connsiteX24" fmla="*/ 0 w 6368141"/>
              <a:gd name="connsiteY24" fmla="*/ 1420577 h 3782595"/>
              <a:gd name="connsiteX25" fmla="*/ 0 w 6368141"/>
              <a:gd name="connsiteY25" fmla="*/ 630444 h 3782595"/>
              <a:gd name="connsiteX0" fmla="*/ 0 w 6368141"/>
              <a:gd name="connsiteY0" fmla="*/ 630444 h 3782595"/>
              <a:gd name="connsiteX1" fmla="*/ 481470 w 6368141"/>
              <a:gd name="connsiteY1" fmla="*/ 0 h 3782595"/>
              <a:gd name="connsiteX2" fmla="*/ 1361745 w 6368141"/>
              <a:gd name="connsiteY2" fmla="*/ 0 h 3782595"/>
              <a:gd name="connsiteX3" fmla="*/ 2079865 w 6368141"/>
              <a:gd name="connsiteY3" fmla="*/ 0 h 3782595"/>
              <a:gd name="connsiteX4" fmla="*/ 2743931 w 6368141"/>
              <a:gd name="connsiteY4" fmla="*/ 0 h 3782595"/>
              <a:gd name="connsiteX5" fmla="*/ 3570156 w 6368141"/>
              <a:gd name="connsiteY5" fmla="*/ 0 h 3782595"/>
              <a:gd name="connsiteX6" fmla="*/ 3943577 w 6368141"/>
              <a:gd name="connsiteY6" fmla="*/ 0 h 3782595"/>
              <a:gd name="connsiteX7" fmla="*/ 4288274 w 6368141"/>
              <a:gd name="connsiteY7" fmla="*/ 0 h 3782595"/>
              <a:gd name="connsiteX8" fmla="*/ 4746017 w 6368141"/>
              <a:gd name="connsiteY8" fmla="*/ 0 h 3782595"/>
              <a:gd name="connsiteX9" fmla="*/ 5168549 w 6368141"/>
              <a:gd name="connsiteY9" fmla="*/ 0 h 3782595"/>
              <a:gd name="connsiteX10" fmla="*/ 5886669 w 6368141"/>
              <a:gd name="connsiteY10" fmla="*/ 0 h 3782595"/>
              <a:gd name="connsiteX11" fmla="*/ 6368141 w 6368141"/>
              <a:gd name="connsiteY11" fmla="*/ 630444 h 3782595"/>
              <a:gd name="connsiteX12" fmla="*/ 6368141 w 6368141"/>
              <a:gd name="connsiteY12" fmla="*/ 1420577 h 3782595"/>
              <a:gd name="connsiteX13" fmla="*/ 6368141 w 6368141"/>
              <a:gd name="connsiteY13" fmla="*/ 2261145 h 3782595"/>
              <a:gd name="connsiteX14" fmla="*/ 6368141 w 6368141"/>
              <a:gd name="connsiteY14" fmla="*/ 3152148 h 3782595"/>
              <a:gd name="connsiteX15" fmla="*/ 5886669 w 6368141"/>
              <a:gd name="connsiteY15" fmla="*/ 3782595 h 3782595"/>
              <a:gd name="connsiteX16" fmla="*/ 5114498 w 6368141"/>
              <a:gd name="connsiteY16" fmla="*/ 3782595 h 3782595"/>
              <a:gd name="connsiteX17" fmla="*/ 4342326 w 6368141"/>
              <a:gd name="connsiteY17" fmla="*/ 3782595 h 3782595"/>
              <a:gd name="connsiteX18" fmla="*/ 3462051 w 6368141"/>
              <a:gd name="connsiteY18" fmla="*/ 3782595 h 3782595"/>
              <a:gd name="connsiteX19" fmla="*/ 2689881 w 6368141"/>
              <a:gd name="connsiteY19" fmla="*/ 3782595 h 3782595"/>
              <a:gd name="connsiteX20" fmla="*/ 2079865 w 6368141"/>
              <a:gd name="connsiteY20" fmla="*/ 3782595 h 3782595"/>
              <a:gd name="connsiteX21" fmla="*/ 1415797 w 6368141"/>
              <a:gd name="connsiteY21" fmla="*/ 3782595 h 3782595"/>
              <a:gd name="connsiteX22" fmla="*/ 481470 w 6368141"/>
              <a:gd name="connsiteY22" fmla="*/ 3782595 h 3782595"/>
              <a:gd name="connsiteX23" fmla="*/ 0 w 6368141"/>
              <a:gd name="connsiteY23" fmla="*/ 3152148 h 3782595"/>
              <a:gd name="connsiteX24" fmla="*/ 0 w 6368141"/>
              <a:gd name="connsiteY24" fmla="*/ 2362014 h 3782595"/>
              <a:gd name="connsiteX25" fmla="*/ 0 w 6368141"/>
              <a:gd name="connsiteY25" fmla="*/ 1597096 h 3782595"/>
              <a:gd name="connsiteX26" fmla="*/ 0 w 6368141"/>
              <a:gd name="connsiteY26" fmla="*/ 630444 h 3782595"/>
              <a:gd name="connsiteX0" fmla="*/ 0 w 6368141"/>
              <a:gd name="connsiteY0" fmla="*/ 630444 h 3782595"/>
              <a:gd name="connsiteX1" fmla="*/ 481470 w 6368141"/>
              <a:gd name="connsiteY1" fmla="*/ 0 h 3782595"/>
              <a:gd name="connsiteX2" fmla="*/ 1307693 w 6368141"/>
              <a:gd name="connsiteY2" fmla="*/ 0 h 3782595"/>
              <a:gd name="connsiteX3" fmla="*/ 1971761 w 6368141"/>
              <a:gd name="connsiteY3" fmla="*/ 0 h 3782595"/>
              <a:gd name="connsiteX4" fmla="*/ 2797983 w 6368141"/>
              <a:gd name="connsiteY4" fmla="*/ 0 h 3782595"/>
              <a:gd name="connsiteX5" fmla="*/ 3407999 w 6368141"/>
              <a:gd name="connsiteY5" fmla="*/ 0 h 3782595"/>
              <a:gd name="connsiteX6" fmla="*/ 4234222 w 6368141"/>
              <a:gd name="connsiteY6" fmla="*/ 0 h 3782595"/>
              <a:gd name="connsiteX7" fmla="*/ 4898289 w 6368141"/>
              <a:gd name="connsiteY7" fmla="*/ 0 h 3782595"/>
              <a:gd name="connsiteX8" fmla="*/ 5886669 w 6368141"/>
              <a:gd name="connsiteY8" fmla="*/ 0 h 3782595"/>
              <a:gd name="connsiteX9" fmla="*/ 6368141 w 6368141"/>
              <a:gd name="connsiteY9" fmla="*/ 630444 h 3782595"/>
              <a:gd name="connsiteX10" fmla="*/ 6368141 w 6368141"/>
              <a:gd name="connsiteY10" fmla="*/ 1420577 h 3782595"/>
              <a:gd name="connsiteX11" fmla="*/ 6368141 w 6368141"/>
              <a:gd name="connsiteY11" fmla="*/ 2185496 h 3782595"/>
              <a:gd name="connsiteX12" fmla="*/ 6368141 w 6368141"/>
              <a:gd name="connsiteY12" fmla="*/ 3152148 h 3782595"/>
              <a:gd name="connsiteX13" fmla="*/ 5886669 w 6368141"/>
              <a:gd name="connsiteY13" fmla="*/ 3782595 h 3782595"/>
              <a:gd name="connsiteX14" fmla="*/ 5276653 w 6368141"/>
              <a:gd name="connsiteY14" fmla="*/ 3782595 h 3782595"/>
              <a:gd name="connsiteX15" fmla="*/ 4845319 w 6368141"/>
              <a:gd name="connsiteY15" fmla="*/ 3782595 h 3782595"/>
              <a:gd name="connsiteX16" fmla="*/ 4396378 w 6368141"/>
              <a:gd name="connsiteY16" fmla="*/ 3782595 h 3782595"/>
              <a:gd name="connsiteX17" fmla="*/ 3624208 w 6368141"/>
              <a:gd name="connsiteY17" fmla="*/ 3782595 h 3782595"/>
              <a:gd name="connsiteX18" fmla="*/ 2743931 w 6368141"/>
              <a:gd name="connsiteY18" fmla="*/ 3782595 h 3782595"/>
              <a:gd name="connsiteX19" fmla="*/ 1917708 w 6368141"/>
              <a:gd name="connsiteY19" fmla="*/ 3782595 h 3782595"/>
              <a:gd name="connsiteX20" fmla="*/ 1199590 w 6368141"/>
              <a:gd name="connsiteY20" fmla="*/ 3782595 h 3782595"/>
              <a:gd name="connsiteX21" fmla="*/ 847711 w 6368141"/>
              <a:gd name="connsiteY21" fmla="*/ 3782595 h 3782595"/>
              <a:gd name="connsiteX22" fmla="*/ 481470 w 6368141"/>
              <a:gd name="connsiteY22" fmla="*/ 3782595 h 3782595"/>
              <a:gd name="connsiteX23" fmla="*/ 0 w 6368141"/>
              <a:gd name="connsiteY23" fmla="*/ 3152148 h 3782595"/>
              <a:gd name="connsiteX24" fmla="*/ 0 w 6368141"/>
              <a:gd name="connsiteY24" fmla="*/ 2311581 h 3782595"/>
              <a:gd name="connsiteX25" fmla="*/ 0 w 6368141"/>
              <a:gd name="connsiteY25" fmla="*/ 1420577 h 3782595"/>
              <a:gd name="connsiteX26" fmla="*/ 0 w 6368141"/>
              <a:gd name="connsiteY26" fmla="*/ 630444 h 378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782595" fill="none" extrusionOk="0">
                <a:moveTo>
                  <a:pt x="0" y="630444"/>
                </a:moveTo>
                <a:cubicBezTo>
                  <a:pt x="33912" y="252682"/>
                  <a:pt x="219417" y="-71429"/>
                  <a:pt x="481470" y="0"/>
                </a:cubicBezTo>
                <a:cubicBezTo>
                  <a:pt x="775434" y="-11437"/>
                  <a:pt x="958718" y="18666"/>
                  <a:pt x="1307693" y="0"/>
                </a:cubicBezTo>
                <a:cubicBezTo>
                  <a:pt x="1664532" y="-32461"/>
                  <a:pt x="1733850" y="35502"/>
                  <a:pt x="1971761" y="0"/>
                </a:cubicBezTo>
                <a:cubicBezTo>
                  <a:pt x="2283256" y="-23047"/>
                  <a:pt x="2460635" y="221235"/>
                  <a:pt x="2797983" y="0"/>
                </a:cubicBezTo>
                <a:cubicBezTo>
                  <a:pt x="3123345" y="-48104"/>
                  <a:pt x="3117704" y="1160"/>
                  <a:pt x="3407999" y="0"/>
                </a:cubicBezTo>
                <a:cubicBezTo>
                  <a:pt x="3733131" y="-19515"/>
                  <a:pt x="4022213" y="94020"/>
                  <a:pt x="4234222" y="0"/>
                </a:cubicBezTo>
                <a:cubicBezTo>
                  <a:pt x="4514641" y="61525"/>
                  <a:pt x="4648630" y="27575"/>
                  <a:pt x="4898289" y="0"/>
                </a:cubicBezTo>
                <a:cubicBezTo>
                  <a:pt x="5217850" y="145326"/>
                  <a:pt x="5642665" y="-37347"/>
                  <a:pt x="5886669" y="0"/>
                </a:cubicBezTo>
                <a:cubicBezTo>
                  <a:pt x="6125463" y="2145"/>
                  <a:pt x="6351394" y="299496"/>
                  <a:pt x="6368141" y="630444"/>
                </a:cubicBezTo>
                <a:cubicBezTo>
                  <a:pt x="6407403" y="685356"/>
                  <a:pt x="6315648" y="995634"/>
                  <a:pt x="6368141" y="1420577"/>
                </a:cubicBezTo>
                <a:cubicBezTo>
                  <a:pt x="6362028" y="1732492"/>
                  <a:pt x="6365658" y="1885943"/>
                  <a:pt x="6368141" y="2185496"/>
                </a:cubicBezTo>
                <a:cubicBezTo>
                  <a:pt x="6351177" y="2473811"/>
                  <a:pt x="6430711" y="2667915"/>
                  <a:pt x="6368141" y="3152148"/>
                </a:cubicBezTo>
                <a:cubicBezTo>
                  <a:pt x="6448586" y="3713057"/>
                  <a:pt x="6267733" y="3854994"/>
                  <a:pt x="5886669" y="3782595"/>
                </a:cubicBezTo>
                <a:cubicBezTo>
                  <a:pt x="5732649" y="3778301"/>
                  <a:pt x="5529117" y="3581043"/>
                  <a:pt x="5276653" y="3782595"/>
                </a:cubicBezTo>
                <a:cubicBezTo>
                  <a:pt x="5076521" y="3760285"/>
                  <a:pt x="5033607" y="3764746"/>
                  <a:pt x="4836516" y="3782595"/>
                </a:cubicBezTo>
                <a:cubicBezTo>
                  <a:pt x="4636745" y="3791643"/>
                  <a:pt x="4609930" y="3820087"/>
                  <a:pt x="4396378" y="3782595"/>
                </a:cubicBezTo>
                <a:cubicBezTo>
                  <a:pt x="4293600" y="3671553"/>
                  <a:pt x="3929900" y="3796245"/>
                  <a:pt x="3624208" y="3782595"/>
                </a:cubicBezTo>
                <a:cubicBezTo>
                  <a:pt x="3422566" y="3626832"/>
                  <a:pt x="3202919" y="3596200"/>
                  <a:pt x="2743931" y="3782595"/>
                </a:cubicBezTo>
                <a:cubicBezTo>
                  <a:pt x="2306469" y="3846051"/>
                  <a:pt x="2166441" y="3754033"/>
                  <a:pt x="1917708" y="3782595"/>
                </a:cubicBezTo>
                <a:cubicBezTo>
                  <a:pt x="1684268" y="3798222"/>
                  <a:pt x="1411999" y="3834300"/>
                  <a:pt x="1199590" y="3782595"/>
                </a:cubicBezTo>
                <a:cubicBezTo>
                  <a:pt x="875643" y="3788745"/>
                  <a:pt x="651075" y="3724497"/>
                  <a:pt x="481470" y="3782595"/>
                </a:cubicBezTo>
                <a:cubicBezTo>
                  <a:pt x="131302" y="3844724"/>
                  <a:pt x="25178" y="3610327"/>
                  <a:pt x="0" y="3152148"/>
                </a:cubicBezTo>
                <a:cubicBezTo>
                  <a:pt x="-55918" y="2808202"/>
                  <a:pt x="22946" y="2605748"/>
                  <a:pt x="0" y="2311581"/>
                </a:cubicBezTo>
                <a:cubicBezTo>
                  <a:pt x="16916" y="2022858"/>
                  <a:pt x="-20144" y="1646703"/>
                  <a:pt x="0" y="1420577"/>
                </a:cubicBezTo>
                <a:cubicBezTo>
                  <a:pt x="-21093" y="1171799"/>
                  <a:pt x="-11855" y="774301"/>
                  <a:pt x="0" y="630444"/>
                </a:cubicBezTo>
                <a:close/>
              </a:path>
              <a:path w="6368141" h="3782595" stroke="0" extrusionOk="0">
                <a:moveTo>
                  <a:pt x="0" y="630444"/>
                </a:moveTo>
                <a:cubicBezTo>
                  <a:pt x="-53001" y="292924"/>
                  <a:pt x="179932" y="82736"/>
                  <a:pt x="481470" y="0"/>
                </a:cubicBezTo>
                <a:cubicBezTo>
                  <a:pt x="851731" y="75501"/>
                  <a:pt x="1051626" y="40894"/>
                  <a:pt x="1361745" y="0"/>
                </a:cubicBezTo>
                <a:cubicBezTo>
                  <a:pt x="1644508" y="16050"/>
                  <a:pt x="1906270" y="-160379"/>
                  <a:pt x="2079865" y="0"/>
                </a:cubicBezTo>
                <a:cubicBezTo>
                  <a:pt x="2275488" y="-40686"/>
                  <a:pt x="2547483" y="-110767"/>
                  <a:pt x="2743931" y="0"/>
                </a:cubicBezTo>
                <a:cubicBezTo>
                  <a:pt x="3088428" y="-126620"/>
                  <a:pt x="3307956" y="-48594"/>
                  <a:pt x="3570156" y="0"/>
                </a:cubicBezTo>
                <a:cubicBezTo>
                  <a:pt x="3665252" y="2657"/>
                  <a:pt x="3803434" y="8191"/>
                  <a:pt x="3943577" y="0"/>
                </a:cubicBezTo>
                <a:cubicBezTo>
                  <a:pt x="4083720" y="-8191"/>
                  <a:pt x="4212384" y="-7230"/>
                  <a:pt x="4288274" y="0"/>
                </a:cubicBezTo>
                <a:cubicBezTo>
                  <a:pt x="4360925" y="65728"/>
                  <a:pt x="4637647" y="-12210"/>
                  <a:pt x="4746017" y="0"/>
                </a:cubicBezTo>
                <a:cubicBezTo>
                  <a:pt x="4856848" y="53918"/>
                  <a:pt x="5038878" y="-8178"/>
                  <a:pt x="5168549" y="0"/>
                </a:cubicBezTo>
                <a:cubicBezTo>
                  <a:pt x="5421541" y="100617"/>
                  <a:pt x="5714870" y="-47261"/>
                  <a:pt x="5886669" y="0"/>
                </a:cubicBezTo>
                <a:cubicBezTo>
                  <a:pt x="6171501" y="-72334"/>
                  <a:pt x="6425138" y="244093"/>
                  <a:pt x="6368141" y="630444"/>
                </a:cubicBezTo>
                <a:cubicBezTo>
                  <a:pt x="6373566" y="963462"/>
                  <a:pt x="6394176" y="1073968"/>
                  <a:pt x="6368141" y="1420577"/>
                </a:cubicBezTo>
                <a:cubicBezTo>
                  <a:pt x="6322829" y="1753714"/>
                  <a:pt x="6401761" y="2101484"/>
                  <a:pt x="6368141" y="2261145"/>
                </a:cubicBezTo>
                <a:cubicBezTo>
                  <a:pt x="6361153" y="2428843"/>
                  <a:pt x="6425888" y="2711400"/>
                  <a:pt x="6368141" y="3152148"/>
                </a:cubicBezTo>
                <a:cubicBezTo>
                  <a:pt x="6410143" y="3434202"/>
                  <a:pt x="6253135" y="3693535"/>
                  <a:pt x="5886669" y="3782595"/>
                </a:cubicBezTo>
                <a:cubicBezTo>
                  <a:pt x="5783430" y="3781747"/>
                  <a:pt x="5406483" y="3703061"/>
                  <a:pt x="5114498" y="3782595"/>
                </a:cubicBezTo>
                <a:cubicBezTo>
                  <a:pt x="4911963" y="3825107"/>
                  <a:pt x="4651059" y="3597815"/>
                  <a:pt x="4342326" y="3782595"/>
                </a:cubicBezTo>
                <a:cubicBezTo>
                  <a:pt x="4206827" y="3930099"/>
                  <a:pt x="3863228" y="3620154"/>
                  <a:pt x="3462051" y="3782595"/>
                </a:cubicBezTo>
                <a:cubicBezTo>
                  <a:pt x="3131336" y="3821273"/>
                  <a:pt x="3004573" y="3769676"/>
                  <a:pt x="2689881" y="3782595"/>
                </a:cubicBezTo>
                <a:cubicBezTo>
                  <a:pt x="2345426" y="3743893"/>
                  <a:pt x="2223625" y="3756078"/>
                  <a:pt x="2079865" y="3782595"/>
                </a:cubicBezTo>
                <a:cubicBezTo>
                  <a:pt x="1898459" y="3772432"/>
                  <a:pt x="1696479" y="3704514"/>
                  <a:pt x="1415797" y="3782595"/>
                </a:cubicBezTo>
                <a:cubicBezTo>
                  <a:pt x="1099310" y="3704862"/>
                  <a:pt x="732265" y="3894003"/>
                  <a:pt x="481470" y="3782595"/>
                </a:cubicBezTo>
                <a:cubicBezTo>
                  <a:pt x="374343" y="3852934"/>
                  <a:pt x="86815" y="3594920"/>
                  <a:pt x="0" y="3152148"/>
                </a:cubicBezTo>
                <a:cubicBezTo>
                  <a:pt x="-18225" y="2845477"/>
                  <a:pt x="-2164" y="2537455"/>
                  <a:pt x="0" y="2362014"/>
                </a:cubicBezTo>
                <a:cubicBezTo>
                  <a:pt x="-4187" y="2232602"/>
                  <a:pt x="-9133" y="1795753"/>
                  <a:pt x="0" y="1597096"/>
                </a:cubicBezTo>
                <a:cubicBezTo>
                  <a:pt x="-8742" y="1367908"/>
                  <a:pt x="22559" y="830113"/>
                  <a:pt x="0" y="630444"/>
                </a:cubicBezTo>
                <a:close/>
              </a:path>
              <a:path w="6368141" h="3782595" fill="none" stroke="0" extrusionOk="0">
                <a:moveTo>
                  <a:pt x="0" y="630444"/>
                </a:moveTo>
                <a:cubicBezTo>
                  <a:pt x="-40556" y="168757"/>
                  <a:pt x="181353" y="-16566"/>
                  <a:pt x="481470" y="0"/>
                </a:cubicBezTo>
                <a:cubicBezTo>
                  <a:pt x="847873" y="31050"/>
                  <a:pt x="908114" y="50655"/>
                  <a:pt x="1307693" y="0"/>
                </a:cubicBezTo>
                <a:cubicBezTo>
                  <a:pt x="1659757" y="-13255"/>
                  <a:pt x="1729248" y="36842"/>
                  <a:pt x="1971761" y="0"/>
                </a:cubicBezTo>
                <a:cubicBezTo>
                  <a:pt x="2217518" y="-62242"/>
                  <a:pt x="2482401" y="49459"/>
                  <a:pt x="2797983" y="0"/>
                </a:cubicBezTo>
                <a:cubicBezTo>
                  <a:pt x="3108219" y="-40725"/>
                  <a:pt x="3126170" y="12168"/>
                  <a:pt x="3407999" y="0"/>
                </a:cubicBezTo>
                <a:cubicBezTo>
                  <a:pt x="3627717" y="-18356"/>
                  <a:pt x="3935310" y="132674"/>
                  <a:pt x="4234222" y="0"/>
                </a:cubicBezTo>
                <a:cubicBezTo>
                  <a:pt x="4476494" y="-31107"/>
                  <a:pt x="4613639" y="62100"/>
                  <a:pt x="4898289" y="0"/>
                </a:cubicBezTo>
                <a:cubicBezTo>
                  <a:pt x="5156963" y="80720"/>
                  <a:pt x="5676915" y="41711"/>
                  <a:pt x="5886669" y="0"/>
                </a:cubicBezTo>
                <a:cubicBezTo>
                  <a:pt x="6151242" y="-148767"/>
                  <a:pt x="6248905" y="251127"/>
                  <a:pt x="6368141" y="630444"/>
                </a:cubicBezTo>
                <a:cubicBezTo>
                  <a:pt x="6350306" y="832916"/>
                  <a:pt x="6379430" y="1230484"/>
                  <a:pt x="6368141" y="1420577"/>
                </a:cubicBezTo>
                <a:cubicBezTo>
                  <a:pt x="6393698" y="1740537"/>
                  <a:pt x="6366306" y="1866819"/>
                  <a:pt x="6368141" y="2185496"/>
                </a:cubicBezTo>
                <a:cubicBezTo>
                  <a:pt x="6393541" y="2540915"/>
                  <a:pt x="6416722" y="2667774"/>
                  <a:pt x="6368141" y="3152148"/>
                </a:cubicBezTo>
                <a:cubicBezTo>
                  <a:pt x="6320389" y="3609075"/>
                  <a:pt x="6209701" y="3785761"/>
                  <a:pt x="5886669" y="3782595"/>
                </a:cubicBezTo>
                <a:cubicBezTo>
                  <a:pt x="5785119" y="3786813"/>
                  <a:pt x="5555983" y="3640387"/>
                  <a:pt x="5276653" y="3782595"/>
                </a:cubicBezTo>
                <a:cubicBezTo>
                  <a:pt x="5096037" y="3829346"/>
                  <a:pt x="4997698" y="3787425"/>
                  <a:pt x="4845319" y="3782595"/>
                </a:cubicBezTo>
                <a:cubicBezTo>
                  <a:pt x="4731754" y="3792211"/>
                  <a:pt x="4525753" y="3756094"/>
                  <a:pt x="4396378" y="3782595"/>
                </a:cubicBezTo>
                <a:cubicBezTo>
                  <a:pt x="4239173" y="3888061"/>
                  <a:pt x="3871812" y="3742396"/>
                  <a:pt x="3624208" y="3782595"/>
                </a:cubicBezTo>
                <a:cubicBezTo>
                  <a:pt x="3437837" y="3817267"/>
                  <a:pt x="3169783" y="3791000"/>
                  <a:pt x="2743931" y="3782595"/>
                </a:cubicBezTo>
                <a:cubicBezTo>
                  <a:pt x="2322119" y="3811405"/>
                  <a:pt x="2207569" y="3794781"/>
                  <a:pt x="1917708" y="3782595"/>
                </a:cubicBezTo>
                <a:cubicBezTo>
                  <a:pt x="1637543" y="3707570"/>
                  <a:pt x="1406804" y="3776348"/>
                  <a:pt x="1199590" y="3782595"/>
                </a:cubicBezTo>
                <a:cubicBezTo>
                  <a:pt x="1065005" y="3779105"/>
                  <a:pt x="944976" y="3766199"/>
                  <a:pt x="847711" y="3782595"/>
                </a:cubicBezTo>
                <a:cubicBezTo>
                  <a:pt x="750446" y="3798991"/>
                  <a:pt x="590986" y="3779975"/>
                  <a:pt x="481470" y="3782595"/>
                </a:cubicBezTo>
                <a:cubicBezTo>
                  <a:pt x="196788" y="3845621"/>
                  <a:pt x="60670" y="3504194"/>
                  <a:pt x="0" y="3152148"/>
                </a:cubicBezTo>
                <a:cubicBezTo>
                  <a:pt x="-8898" y="2928215"/>
                  <a:pt x="-33819" y="2581243"/>
                  <a:pt x="0" y="2311581"/>
                </a:cubicBezTo>
                <a:cubicBezTo>
                  <a:pt x="4692" y="2039222"/>
                  <a:pt x="2147" y="1580574"/>
                  <a:pt x="0" y="1420577"/>
                </a:cubicBezTo>
                <a:cubicBezTo>
                  <a:pt x="-27504" y="1243334"/>
                  <a:pt x="-47250" y="855259"/>
                  <a:pt x="0" y="630444"/>
                </a:cubicBezTo>
                <a:close/>
              </a:path>
              <a:path w="6368141" h="3782595" fill="none" stroke="0" extrusionOk="0">
                <a:moveTo>
                  <a:pt x="0" y="630444"/>
                </a:moveTo>
                <a:cubicBezTo>
                  <a:pt x="-20852" y="259141"/>
                  <a:pt x="176088" y="-47509"/>
                  <a:pt x="481470" y="0"/>
                </a:cubicBezTo>
                <a:cubicBezTo>
                  <a:pt x="807977" y="-1083"/>
                  <a:pt x="919503" y="32146"/>
                  <a:pt x="1307693" y="0"/>
                </a:cubicBezTo>
                <a:cubicBezTo>
                  <a:pt x="1662357" y="-28774"/>
                  <a:pt x="1727380" y="45402"/>
                  <a:pt x="1971761" y="0"/>
                </a:cubicBezTo>
                <a:cubicBezTo>
                  <a:pt x="2210094" y="-17851"/>
                  <a:pt x="2518523" y="202692"/>
                  <a:pt x="2797983" y="0"/>
                </a:cubicBezTo>
                <a:cubicBezTo>
                  <a:pt x="3122412" y="-49416"/>
                  <a:pt x="3123434" y="3935"/>
                  <a:pt x="3407999" y="0"/>
                </a:cubicBezTo>
                <a:cubicBezTo>
                  <a:pt x="3651298" y="-28504"/>
                  <a:pt x="3973488" y="116390"/>
                  <a:pt x="4234222" y="0"/>
                </a:cubicBezTo>
                <a:cubicBezTo>
                  <a:pt x="4502481" y="18795"/>
                  <a:pt x="4633385" y="27102"/>
                  <a:pt x="4898289" y="0"/>
                </a:cubicBezTo>
                <a:cubicBezTo>
                  <a:pt x="5210494" y="130736"/>
                  <a:pt x="5708072" y="11514"/>
                  <a:pt x="5886669" y="0"/>
                </a:cubicBezTo>
                <a:cubicBezTo>
                  <a:pt x="6120413" y="-24619"/>
                  <a:pt x="6392349" y="343107"/>
                  <a:pt x="6368141" y="630444"/>
                </a:cubicBezTo>
                <a:cubicBezTo>
                  <a:pt x="6387847" y="784032"/>
                  <a:pt x="6353352" y="1109287"/>
                  <a:pt x="6368141" y="1420577"/>
                </a:cubicBezTo>
                <a:cubicBezTo>
                  <a:pt x="6381678" y="1744291"/>
                  <a:pt x="6379358" y="1897998"/>
                  <a:pt x="6368141" y="2185496"/>
                </a:cubicBezTo>
                <a:cubicBezTo>
                  <a:pt x="6394412" y="2456369"/>
                  <a:pt x="6414896" y="2679828"/>
                  <a:pt x="6368141" y="3152148"/>
                </a:cubicBezTo>
                <a:cubicBezTo>
                  <a:pt x="6389413" y="3686379"/>
                  <a:pt x="6183367" y="3815650"/>
                  <a:pt x="5886669" y="3782595"/>
                </a:cubicBezTo>
                <a:cubicBezTo>
                  <a:pt x="5684775" y="3772153"/>
                  <a:pt x="5521928" y="3624261"/>
                  <a:pt x="5276653" y="3782595"/>
                </a:cubicBezTo>
                <a:cubicBezTo>
                  <a:pt x="5076705" y="3756090"/>
                  <a:pt x="5029003" y="3774861"/>
                  <a:pt x="4836516" y="3782595"/>
                </a:cubicBezTo>
                <a:cubicBezTo>
                  <a:pt x="4637963" y="3799402"/>
                  <a:pt x="4615335" y="3833993"/>
                  <a:pt x="4396378" y="3782595"/>
                </a:cubicBezTo>
                <a:cubicBezTo>
                  <a:pt x="4247724" y="3760507"/>
                  <a:pt x="3889281" y="3789971"/>
                  <a:pt x="3624208" y="3782595"/>
                </a:cubicBezTo>
                <a:cubicBezTo>
                  <a:pt x="3407879" y="3661536"/>
                  <a:pt x="3161766" y="3652497"/>
                  <a:pt x="2743931" y="3782595"/>
                </a:cubicBezTo>
                <a:cubicBezTo>
                  <a:pt x="2309842" y="3844911"/>
                  <a:pt x="2167602" y="3778932"/>
                  <a:pt x="1917708" y="3782595"/>
                </a:cubicBezTo>
                <a:cubicBezTo>
                  <a:pt x="1649243" y="3747015"/>
                  <a:pt x="1407056" y="3821816"/>
                  <a:pt x="1199590" y="3782595"/>
                </a:cubicBezTo>
                <a:cubicBezTo>
                  <a:pt x="943053" y="3803802"/>
                  <a:pt x="649523" y="3749903"/>
                  <a:pt x="481470" y="3782595"/>
                </a:cubicBezTo>
                <a:cubicBezTo>
                  <a:pt x="185505" y="3849697"/>
                  <a:pt x="25217" y="3527059"/>
                  <a:pt x="0" y="3152148"/>
                </a:cubicBezTo>
                <a:cubicBezTo>
                  <a:pt x="32180" y="2857809"/>
                  <a:pt x="-11137" y="2594087"/>
                  <a:pt x="0" y="2311581"/>
                </a:cubicBezTo>
                <a:cubicBezTo>
                  <a:pt x="66298" y="2050850"/>
                  <a:pt x="-46631" y="1651104"/>
                  <a:pt x="0" y="1420577"/>
                </a:cubicBezTo>
                <a:cubicBezTo>
                  <a:pt x="-22917" y="1208709"/>
                  <a:pt x="-17567" y="787722"/>
                  <a:pt x="0" y="630444"/>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mbria" panose="02040503050406030204" pitchFamily="18" charset="0"/>
                <a:ea typeface="Cambria" panose="02040503050406030204" pitchFamily="18" charset="0"/>
              </a:rPr>
              <a:t>Một bạn có vẻ mặt lời nói thể hiện ngạc nhiên, có chút lo lắng… khi một người không quen biết muốn làm quen qua không gian mạng… bị xâm hại, mất an toàn về tinh thần ngay cả khi giao tiếp qua mạng.</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934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0FAE6D02-74FD-72B9-367E-585878DBE257}"/>
              </a:ext>
            </a:extLst>
          </p:cNvPr>
          <p:cNvSpPr/>
          <p:nvPr/>
        </p:nvSpPr>
        <p:spPr>
          <a:xfrm>
            <a:off x="5159829" y="1529634"/>
            <a:ext cx="6368141" cy="3782595"/>
          </a:xfrm>
          <a:custGeom>
            <a:avLst/>
            <a:gdLst>
              <a:gd name="connsiteX0" fmla="*/ 0 w 6368141"/>
              <a:gd name="connsiteY0" fmla="*/ 630444 h 3782595"/>
              <a:gd name="connsiteX1" fmla="*/ 481470 w 6368141"/>
              <a:gd name="connsiteY1" fmla="*/ 0 h 3782595"/>
              <a:gd name="connsiteX2" fmla="*/ 1307693 w 6368141"/>
              <a:gd name="connsiteY2" fmla="*/ 0 h 3782595"/>
              <a:gd name="connsiteX3" fmla="*/ 1971761 w 6368141"/>
              <a:gd name="connsiteY3" fmla="*/ 0 h 3782595"/>
              <a:gd name="connsiteX4" fmla="*/ 2797983 w 6368141"/>
              <a:gd name="connsiteY4" fmla="*/ 0 h 3782595"/>
              <a:gd name="connsiteX5" fmla="*/ 3407999 w 6368141"/>
              <a:gd name="connsiteY5" fmla="*/ 0 h 3782595"/>
              <a:gd name="connsiteX6" fmla="*/ 4234222 w 6368141"/>
              <a:gd name="connsiteY6" fmla="*/ 0 h 3782595"/>
              <a:gd name="connsiteX7" fmla="*/ 4898289 w 6368141"/>
              <a:gd name="connsiteY7" fmla="*/ 0 h 3782595"/>
              <a:gd name="connsiteX8" fmla="*/ 5886669 w 6368141"/>
              <a:gd name="connsiteY8" fmla="*/ 0 h 3782595"/>
              <a:gd name="connsiteX9" fmla="*/ 6368141 w 6368141"/>
              <a:gd name="connsiteY9" fmla="*/ 630444 h 3782595"/>
              <a:gd name="connsiteX10" fmla="*/ 6368141 w 6368141"/>
              <a:gd name="connsiteY10" fmla="*/ 1420577 h 3782595"/>
              <a:gd name="connsiteX11" fmla="*/ 6368141 w 6368141"/>
              <a:gd name="connsiteY11" fmla="*/ 2185496 h 3782595"/>
              <a:gd name="connsiteX12" fmla="*/ 6368141 w 6368141"/>
              <a:gd name="connsiteY12" fmla="*/ 3152148 h 3782595"/>
              <a:gd name="connsiteX13" fmla="*/ 5886669 w 6368141"/>
              <a:gd name="connsiteY13" fmla="*/ 3782595 h 3782595"/>
              <a:gd name="connsiteX14" fmla="*/ 5276653 w 6368141"/>
              <a:gd name="connsiteY14" fmla="*/ 3782595 h 3782595"/>
              <a:gd name="connsiteX15" fmla="*/ 4836516 w 6368141"/>
              <a:gd name="connsiteY15" fmla="*/ 3782595 h 3782595"/>
              <a:gd name="connsiteX16" fmla="*/ 4396378 w 6368141"/>
              <a:gd name="connsiteY16" fmla="*/ 3782595 h 3782595"/>
              <a:gd name="connsiteX17" fmla="*/ 3624208 w 6368141"/>
              <a:gd name="connsiteY17" fmla="*/ 3782595 h 3782595"/>
              <a:gd name="connsiteX18" fmla="*/ 2743931 w 6368141"/>
              <a:gd name="connsiteY18" fmla="*/ 3782595 h 3782595"/>
              <a:gd name="connsiteX19" fmla="*/ 1917708 w 6368141"/>
              <a:gd name="connsiteY19" fmla="*/ 3782595 h 3782595"/>
              <a:gd name="connsiteX20" fmla="*/ 1199590 w 6368141"/>
              <a:gd name="connsiteY20" fmla="*/ 3782595 h 3782595"/>
              <a:gd name="connsiteX21" fmla="*/ 481470 w 6368141"/>
              <a:gd name="connsiteY21" fmla="*/ 3782595 h 3782595"/>
              <a:gd name="connsiteX22" fmla="*/ 0 w 6368141"/>
              <a:gd name="connsiteY22" fmla="*/ 3152148 h 3782595"/>
              <a:gd name="connsiteX23" fmla="*/ 0 w 6368141"/>
              <a:gd name="connsiteY23" fmla="*/ 2311581 h 3782595"/>
              <a:gd name="connsiteX24" fmla="*/ 0 w 6368141"/>
              <a:gd name="connsiteY24" fmla="*/ 1420577 h 3782595"/>
              <a:gd name="connsiteX25" fmla="*/ 0 w 6368141"/>
              <a:gd name="connsiteY25" fmla="*/ 630444 h 3782595"/>
              <a:gd name="connsiteX0" fmla="*/ 0 w 6368141"/>
              <a:gd name="connsiteY0" fmla="*/ 630444 h 3782595"/>
              <a:gd name="connsiteX1" fmla="*/ 481470 w 6368141"/>
              <a:gd name="connsiteY1" fmla="*/ 0 h 3782595"/>
              <a:gd name="connsiteX2" fmla="*/ 1361745 w 6368141"/>
              <a:gd name="connsiteY2" fmla="*/ 0 h 3782595"/>
              <a:gd name="connsiteX3" fmla="*/ 2079865 w 6368141"/>
              <a:gd name="connsiteY3" fmla="*/ 0 h 3782595"/>
              <a:gd name="connsiteX4" fmla="*/ 2743931 w 6368141"/>
              <a:gd name="connsiteY4" fmla="*/ 0 h 3782595"/>
              <a:gd name="connsiteX5" fmla="*/ 3570156 w 6368141"/>
              <a:gd name="connsiteY5" fmla="*/ 0 h 3782595"/>
              <a:gd name="connsiteX6" fmla="*/ 3943577 w 6368141"/>
              <a:gd name="connsiteY6" fmla="*/ 0 h 3782595"/>
              <a:gd name="connsiteX7" fmla="*/ 4288274 w 6368141"/>
              <a:gd name="connsiteY7" fmla="*/ 0 h 3782595"/>
              <a:gd name="connsiteX8" fmla="*/ 4746017 w 6368141"/>
              <a:gd name="connsiteY8" fmla="*/ 0 h 3782595"/>
              <a:gd name="connsiteX9" fmla="*/ 5168549 w 6368141"/>
              <a:gd name="connsiteY9" fmla="*/ 0 h 3782595"/>
              <a:gd name="connsiteX10" fmla="*/ 5886669 w 6368141"/>
              <a:gd name="connsiteY10" fmla="*/ 0 h 3782595"/>
              <a:gd name="connsiteX11" fmla="*/ 6368141 w 6368141"/>
              <a:gd name="connsiteY11" fmla="*/ 630444 h 3782595"/>
              <a:gd name="connsiteX12" fmla="*/ 6368141 w 6368141"/>
              <a:gd name="connsiteY12" fmla="*/ 1420577 h 3782595"/>
              <a:gd name="connsiteX13" fmla="*/ 6368141 w 6368141"/>
              <a:gd name="connsiteY13" fmla="*/ 2261145 h 3782595"/>
              <a:gd name="connsiteX14" fmla="*/ 6368141 w 6368141"/>
              <a:gd name="connsiteY14" fmla="*/ 3152148 h 3782595"/>
              <a:gd name="connsiteX15" fmla="*/ 5886669 w 6368141"/>
              <a:gd name="connsiteY15" fmla="*/ 3782595 h 3782595"/>
              <a:gd name="connsiteX16" fmla="*/ 5114498 w 6368141"/>
              <a:gd name="connsiteY16" fmla="*/ 3782595 h 3782595"/>
              <a:gd name="connsiteX17" fmla="*/ 4342326 w 6368141"/>
              <a:gd name="connsiteY17" fmla="*/ 3782595 h 3782595"/>
              <a:gd name="connsiteX18" fmla="*/ 3462051 w 6368141"/>
              <a:gd name="connsiteY18" fmla="*/ 3782595 h 3782595"/>
              <a:gd name="connsiteX19" fmla="*/ 2689881 w 6368141"/>
              <a:gd name="connsiteY19" fmla="*/ 3782595 h 3782595"/>
              <a:gd name="connsiteX20" fmla="*/ 2079865 w 6368141"/>
              <a:gd name="connsiteY20" fmla="*/ 3782595 h 3782595"/>
              <a:gd name="connsiteX21" fmla="*/ 1415797 w 6368141"/>
              <a:gd name="connsiteY21" fmla="*/ 3782595 h 3782595"/>
              <a:gd name="connsiteX22" fmla="*/ 481470 w 6368141"/>
              <a:gd name="connsiteY22" fmla="*/ 3782595 h 3782595"/>
              <a:gd name="connsiteX23" fmla="*/ 0 w 6368141"/>
              <a:gd name="connsiteY23" fmla="*/ 3152148 h 3782595"/>
              <a:gd name="connsiteX24" fmla="*/ 0 w 6368141"/>
              <a:gd name="connsiteY24" fmla="*/ 2362014 h 3782595"/>
              <a:gd name="connsiteX25" fmla="*/ 0 w 6368141"/>
              <a:gd name="connsiteY25" fmla="*/ 1597096 h 3782595"/>
              <a:gd name="connsiteX26" fmla="*/ 0 w 6368141"/>
              <a:gd name="connsiteY26" fmla="*/ 630444 h 3782595"/>
              <a:gd name="connsiteX0" fmla="*/ 0 w 6368141"/>
              <a:gd name="connsiteY0" fmla="*/ 630444 h 3782595"/>
              <a:gd name="connsiteX1" fmla="*/ 481470 w 6368141"/>
              <a:gd name="connsiteY1" fmla="*/ 0 h 3782595"/>
              <a:gd name="connsiteX2" fmla="*/ 1307693 w 6368141"/>
              <a:gd name="connsiteY2" fmla="*/ 0 h 3782595"/>
              <a:gd name="connsiteX3" fmla="*/ 1971761 w 6368141"/>
              <a:gd name="connsiteY3" fmla="*/ 0 h 3782595"/>
              <a:gd name="connsiteX4" fmla="*/ 2797983 w 6368141"/>
              <a:gd name="connsiteY4" fmla="*/ 0 h 3782595"/>
              <a:gd name="connsiteX5" fmla="*/ 3407999 w 6368141"/>
              <a:gd name="connsiteY5" fmla="*/ 0 h 3782595"/>
              <a:gd name="connsiteX6" fmla="*/ 4234222 w 6368141"/>
              <a:gd name="connsiteY6" fmla="*/ 0 h 3782595"/>
              <a:gd name="connsiteX7" fmla="*/ 4898289 w 6368141"/>
              <a:gd name="connsiteY7" fmla="*/ 0 h 3782595"/>
              <a:gd name="connsiteX8" fmla="*/ 5886669 w 6368141"/>
              <a:gd name="connsiteY8" fmla="*/ 0 h 3782595"/>
              <a:gd name="connsiteX9" fmla="*/ 6368141 w 6368141"/>
              <a:gd name="connsiteY9" fmla="*/ 630444 h 3782595"/>
              <a:gd name="connsiteX10" fmla="*/ 6368141 w 6368141"/>
              <a:gd name="connsiteY10" fmla="*/ 1420577 h 3782595"/>
              <a:gd name="connsiteX11" fmla="*/ 6368141 w 6368141"/>
              <a:gd name="connsiteY11" fmla="*/ 2185496 h 3782595"/>
              <a:gd name="connsiteX12" fmla="*/ 6368141 w 6368141"/>
              <a:gd name="connsiteY12" fmla="*/ 3152148 h 3782595"/>
              <a:gd name="connsiteX13" fmla="*/ 5886669 w 6368141"/>
              <a:gd name="connsiteY13" fmla="*/ 3782595 h 3782595"/>
              <a:gd name="connsiteX14" fmla="*/ 5276653 w 6368141"/>
              <a:gd name="connsiteY14" fmla="*/ 3782595 h 3782595"/>
              <a:gd name="connsiteX15" fmla="*/ 4845319 w 6368141"/>
              <a:gd name="connsiteY15" fmla="*/ 3782595 h 3782595"/>
              <a:gd name="connsiteX16" fmla="*/ 4396378 w 6368141"/>
              <a:gd name="connsiteY16" fmla="*/ 3782595 h 3782595"/>
              <a:gd name="connsiteX17" fmla="*/ 3624208 w 6368141"/>
              <a:gd name="connsiteY17" fmla="*/ 3782595 h 3782595"/>
              <a:gd name="connsiteX18" fmla="*/ 2743931 w 6368141"/>
              <a:gd name="connsiteY18" fmla="*/ 3782595 h 3782595"/>
              <a:gd name="connsiteX19" fmla="*/ 1917708 w 6368141"/>
              <a:gd name="connsiteY19" fmla="*/ 3782595 h 3782595"/>
              <a:gd name="connsiteX20" fmla="*/ 1199590 w 6368141"/>
              <a:gd name="connsiteY20" fmla="*/ 3782595 h 3782595"/>
              <a:gd name="connsiteX21" fmla="*/ 847711 w 6368141"/>
              <a:gd name="connsiteY21" fmla="*/ 3782595 h 3782595"/>
              <a:gd name="connsiteX22" fmla="*/ 481470 w 6368141"/>
              <a:gd name="connsiteY22" fmla="*/ 3782595 h 3782595"/>
              <a:gd name="connsiteX23" fmla="*/ 0 w 6368141"/>
              <a:gd name="connsiteY23" fmla="*/ 3152148 h 3782595"/>
              <a:gd name="connsiteX24" fmla="*/ 0 w 6368141"/>
              <a:gd name="connsiteY24" fmla="*/ 2311581 h 3782595"/>
              <a:gd name="connsiteX25" fmla="*/ 0 w 6368141"/>
              <a:gd name="connsiteY25" fmla="*/ 1420577 h 3782595"/>
              <a:gd name="connsiteX26" fmla="*/ 0 w 6368141"/>
              <a:gd name="connsiteY26" fmla="*/ 630444 h 378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782595" fill="none" extrusionOk="0">
                <a:moveTo>
                  <a:pt x="0" y="630444"/>
                </a:moveTo>
                <a:cubicBezTo>
                  <a:pt x="33912" y="252682"/>
                  <a:pt x="219417" y="-71429"/>
                  <a:pt x="481470" y="0"/>
                </a:cubicBezTo>
                <a:cubicBezTo>
                  <a:pt x="775434" y="-11437"/>
                  <a:pt x="958718" y="18666"/>
                  <a:pt x="1307693" y="0"/>
                </a:cubicBezTo>
                <a:cubicBezTo>
                  <a:pt x="1664532" y="-32461"/>
                  <a:pt x="1733850" y="35502"/>
                  <a:pt x="1971761" y="0"/>
                </a:cubicBezTo>
                <a:cubicBezTo>
                  <a:pt x="2283256" y="-23047"/>
                  <a:pt x="2460635" y="221235"/>
                  <a:pt x="2797983" y="0"/>
                </a:cubicBezTo>
                <a:cubicBezTo>
                  <a:pt x="3123345" y="-48104"/>
                  <a:pt x="3117704" y="1160"/>
                  <a:pt x="3407999" y="0"/>
                </a:cubicBezTo>
                <a:cubicBezTo>
                  <a:pt x="3733131" y="-19515"/>
                  <a:pt x="4022213" y="94020"/>
                  <a:pt x="4234222" y="0"/>
                </a:cubicBezTo>
                <a:cubicBezTo>
                  <a:pt x="4514641" y="61525"/>
                  <a:pt x="4648630" y="27575"/>
                  <a:pt x="4898289" y="0"/>
                </a:cubicBezTo>
                <a:cubicBezTo>
                  <a:pt x="5217850" y="145326"/>
                  <a:pt x="5642665" y="-37347"/>
                  <a:pt x="5886669" y="0"/>
                </a:cubicBezTo>
                <a:cubicBezTo>
                  <a:pt x="6125463" y="2145"/>
                  <a:pt x="6351394" y="299496"/>
                  <a:pt x="6368141" y="630444"/>
                </a:cubicBezTo>
                <a:cubicBezTo>
                  <a:pt x="6407403" y="685356"/>
                  <a:pt x="6315648" y="995634"/>
                  <a:pt x="6368141" y="1420577"/>
                </a:cubicBezTo>
                <a:cubicBezTo>
                  <a:pt x="6362028" y="1732492"/>
                  <a:pt x="6365658" y="1885943"/>
                  <a:pt x="6368141" y="2185496"/>
                </a:cubicBezTo>
                <a:cubicBezTo>
                  <a:pt x="6351177" y="2473811"/>
                  <a:pt x="6430711" y="2667915"/>
                  <a:pt x="6368141" y="3152148"/>
                </a:cubicBezTo>
                <a:cubicBezTo>
                  <a:pt x="6448586" y="3713057"/>
                  <a:pt x="6267733" y="3854994"/>
                  <a:pt x="5886669" y="3782595"/>
                </a:cubicBezTo>
                <a:cubicBezTo>
                  <a:pt x="5732649" y="3778301"/>
                  <a:pt x="5529117" y="3581043"/>
                  <a:pt x="5276653" y="3782595"/>
                </a:cubicBezTo>
                <a:cubicBezTo>
                  <a:pt x="5076521" y="3760285"/>
                  <a:pt x="5033607" y="3764746"/>
                  <a:pt x="4836516" y="3782595"/>
                </a:cubicBezTo>
                <a:cubicBezTo>
                  <a:pt x="4636745" y="3791643"/>
                  <a:pt x="4609930" y="3820087"/>
                  <a:pt x="4396378" y="3782595"/>
                </a:cubicBezTo>
                <a:cubicBezTo>
                  <a:pt x="4293600" y="3671553"/>
                  <a:pt x="3929900" y="3796245"/>
                  <a:pt x="3624208" y="3782595"/>
                </a:cubicBezTo>
                <a:cubicBezTo>
                  <a:pt x="3422566" y="3626832"/>
                  <a:pt x="3202919" y="3596200"/>
                  <a:pt x="2743931" y="3782595"/>
                </a:cubicBezTo>
                <a:cubicBezTo>
                  <a:pt x="2306469" y="3846051"/>
                  <a:pt x="2166441" y="3754033"/>
                  <a:pt x="1917708" y="3782595"/>
                </a:cubicBezTo>
                <a:cubicBezTo>
                  <a:pt x="1684268" y="3798222"/>
                  <a:pt x="1411999" y="3834300"/>
                  <a:pt x="1199590" y="3782595"/>
                </a:cubicBezTo>
                <a:cubicBezTo>
                  <a:pt x="875643" y="3788745"/>
                  <a:pt x="651075" y="3724497"/>
                  <a:pt x="481470" y="3782595"/>
                </a:cubicBezTo>
                <a:cubicBezTo>
                  <a:pt x="131302" y="3844724"/>
                  <a:pt x="25178" y="3610327"/>
                  <a:pt x="0" y="3152148"/>
                </a:cubicBezTo>
                <a:cubicBezTo>
                  <a:pt x="-55918" y="2808202"/>
                  <a:pt x="22946" y="2605748"/>
                  <a:pt x="0" y="2311581"/>
                </a:cubicBezTo>
                <a:cubicBezTo>
                  <a:pt x="16916" y="2022858"/>
                  <a:pt x="-20144" y="1646703"/>
                  <a:pt x="0" y="1420577"/>
                </a:cubicBezTo>
                <a:cubicBezTo>
                  <a:pt x="-21093" y="1171799"/>
                  <a:pt x="-11855" y="774301"/>
                  <a:pt x="0" y="630444"/>
                </a:cubicBezTo>
                <a:close/>
              </a:path>
              <a:path w="6368141" h="3782595" stroke="0" extrusionOk="0">
                <a:moveTo>
                  <a:pt x="0" y="630444"/>
                </a:moveTo>
                <a:cubicBezTo>
                  <a:pt x="-53001" y="292924"/>
                  <a:pt x="179932" y="82736"/>
                  <a:pt x="481470" y="0"/>
                </a:cubicBezTo>
                <a:cubicBezTo>
                  <a:pt x="851731" y="75501"/>
                  <a:pt x="1051626" y="40894"/>
                  <a:pt x="1361745" y="0"/>
                </a:cubicBezTo>
                <a:cubicBezTo>
                  <a:pt x="1644508" y="16050"/>
                  <a:pt x="1906270" y="-160379"/>
                  <a:pt x="2079865" y="0"/>
                </a:cubicBezTo>
                <a:cubicBezTo>
                  <a:pt x="2275488" y="-40686"/>
                  <a:pt x="2547483" y="-110767"/>
                  <a:pt x="2743931" y="0"/>
                </a:cubicBezTo>
                <a:cubicBezTo>
                  <a:pt x="3088428" y="-126620"/>
                  <a:pt x="3307956" y="-48594"/>
                  <a:pt x="3570156" y="0"/>
                </a:cubicBezTo>
                <a:cubicBezTo>
                  <a:pt x="3665252" y="2657"/>
                  <a:pt x="3803434" y="8191"/>
                  <a:pt x="3943577" y="0"/>
                </a:cubicBezTo>
                <a:cubicBezTo>
                  <a:pt x="4083720" y="-8191"/>
                  <a:pt x="4212384" y="-7230"/>
                  <a:pt x="4288274" y="0"/>
                </a:cubicBezTo>
                <a:cubicBezTo>
                  <a:pt x="4360925" y="65728"/>
                  <a:pt x="4637647" y="-12210"/>
                  <a:pt x="4746017" y="0"/>
                </a:cubicBezTo>
                <a:cubicBezTo>
                  <a:pt x="4856848" y="53918"/>
                  <a:pt x="5038878" y="-8178"/>
                  <a:pt x="5168549" y="0"/>
                </a:cubicBezTo>
                <a:cubicBezTo>
                  <a:pt x="5421541" y="100617"/>
                  <a:pt x="5714870" y="-47261"/>
                  <a:pt x="5886669" y="0"/>
                </a:cubicBezTo>
                <a:cubicBezTo>
                  <a:pt x="6171501" y="-72334"/>
                  <a:pt x="6425138" y="244093"/>
                  <a:pt x="6368141" y="630444"/>
                </a:cubicBezTo>
                <a:cubicBezTo>
                  <a:pt x="6373566" y="963462"/>
                  <a:pt x="6394176" y="1073968"/>
                  <a:pt x="6368141" y="1420577"/>
                </a:cubicBezTo>
                <a:cubicBezTo>
                  <a:pt x="6322829" y="1753714"/>
                  <a:pt x="6401761" y="2101484"/>
                  <a:pt x="6368141" y="2261145"/>
                </a:cubicBezTo>
                <a:cubicBezTo>
                  <a:pt x="6361153" y="2428843"/>
                  <a:pt x="6425888" y="2711400"/>
                  <a:pt x="6368141" y="3152148"/>
                </a:cubicBezTo>
                <a:cubicBezTo>
                  <a:pt x="6410143" y="3434202"/>
                  <a:pt x="6253135" y="3693535"/>
                  <a:pt x="5886669" y="3782595"/>
                </a:cubicBezTo>
                <a:cubicBezTo>
                  <a:pt x="5783430" y="3781747"/>
                  <a:pt x="5406483" y="3703061"/>
                  <a:pt x="5114498" y="3782595"/>
                </a:cubicBezTo>
                <a:cubicBezTo>
                  <a:pt x="4911963" y="3825107"/>
                  <a:pt x="4651059" y="3597815"/>
                  <a:pt x="4342326" y="3782595"/>
                </a:cubicBezTo>
                <a:cubicBezTo>
                  <a:pt x="4206827" y="3930099"/>
                  <a:pt x="3863228" y="3620154"/>
                  <a:pt x="3462051" y="3782595"/>
                </a:cubicBezTo>
                <a:cubicBezTo>
                  <a:pt x="3131336" y="3821273"/>
                  <a:pt x="3004573" y="3769676"/>
                  <a:pt x="2689881" y="3782595"/>
                </a:cubicBezTo>
                <a:cubicBezTo>
                  <a:pt x="2345426" y="3743893"/>
                  <a:pt x="2223625" y="3756078"/>
                  <a:pt x="2079865" y="3782595"/>
                </a:cubicBezTo>
                <a:cubicBezTo>
                  <a:pt x="1898459" y="3772432"/>
                  <a:pt x="1696479" y="3704514"/>
                  <a:pt x="1415797" y="3782595"/>
                </a:cubicBezTo>
                <a:cubicBezTo>
                  <a:pt x="1099310" y="3704862"/>
                  <a:pt x="732265" y="3894003"/>
                  <a:pt x="481470" y="3782595"/>
                </a:cubicBezTo>
                <a:cubicBezTo>
                  <a:pt x="374343" y="3852934"/>
                  <a:pt x="86815" y="3594920"/>
                  <a:pt x="0" y="3152148"/>
                </a:cubicBezTo>
                <a:cubicBezTo>
                  <a:pt x="-18225" y="2845477"/>
                  <a:pt x="-2164" y="2537455"/>
                  <a:pt x="0" y="2362014"/>
                </a:cubicBezTo>
                <a:cubicBezTo>
                  <a:pt x="-4187" y="2232602"/>
                  <a:pt x="-9133" y="1795753"/>
                  <a:pt x="0" y="1597096"/>
                </a:cubicBezTo>
                <a:cubicBezTo>
                  <a:pt x="-8742" y="1367908"/>
                  <a:pt x="22559" y="830113"/>
                  <a:pt x="0" y="630444"/>
                </a:cubicBezTo>
                <a:close/>
              </a:path>
              <a:path w="6368141" h="3782595" fill="none" stroke="0" extrusionOk="0">
                <a:moveTo>
                  <a:pt x="0" y="630444"/>
                </a:moveTo>
                <a:cubicBezTo>
                  <a:pt x="-40556" y="168757"/>
                  <a:pt x="181353" y="-16566"/>
                  <a:pt x="481470" y="0"/>
                </a:cubicBezTo>
                <a:cubicBezTo>
                  <a:pt x="847873" y="31050"/>
                  <a:pt x="908114" y="50655"/>
                  <a:pt x="1307693" y="0"/>
                </a:cubicBezTo>
                <a:cubicBezTo>
                  <a:pt x="1659757" y="-13255"/>
                  <a:pt x="1729248" y="36842"/>
                  <a:pt x="1971761" y="0"/>
                </a:cubicBezTo>
                <a:cubicBezTo>
                  <a:pt x="2217518" y="-62242"/>
                  <a:pt x="2482401" y="49459"/>
                  <a:pt x="2797983" y="0"/>
                </a:cubicBezTo>
                <a:cubicBezTo>
                  <a:pt x="3108219" y="-40725"/>
                  <a:pt x="3126170" y="12168"/>
                  <a:pt x="3407999" y="0"/>
                </a:cubicBezTo>
                <a:cubicBezTo>
                  <a:pt x="3627717" y="-18356"/>
                  <a:pt x="3935310" y="132674"/>
                  <a:pt x="4234222" y="0"/>
                </a:cubicBezTo>
                <a:cubicBezTo>
                  <a:pt x="4476494" y="-31107"/>
                  <a:pt x="4613639" y="62100"/>
                  <a:pt x="4898289" y="0"/>
                </a:cubicBezTo>
                <a:cubicBezTo>
                  <a:pt x="5156963" y="80720"/>
                  <a:pt x="5676915" y="41711"/>
                  <a:pt x="5886669" y="0"/>
                </a:cubicBezTo>
                <a:cubicBezTo>
                  <a:pt x="6151242" y="-148767"/>
                  <a:pt x="6248905" y="251127"/>
                  <a:pt x="6368141" y="630444"/>
                </a:cubicBezTo>
                <a:cubicBezTo>
                  <a:pt x="6350306" y="832916"/>
                  <a:pt x="6379430" y="1230484"/>
                  <a:pt x="6368141" y="1420577"/>
                </a:cubicBezTo>
                <a:cubicBezTo>
                  <a:pt x="6393698" y="1740537"/>
                  <a:pt x="6366306" y="1866819"/>
                  <a:pt x="6368141" y="2185496"/>
                </a:cubicBezTo>
                <a:cubicBezTo>
                  <a:pt x="6393541" y="2540915"/>
                  <a:pt x="6416722" y="2667774"/>
                  <a:pt x="6368141" y="3152148"/>
                </a:cubicBezTo>
                <a:cubicBezTo>
                  <a:pt x="6320389" y="3609075"/>
                  <a:pt x="6209701" y="3785761"/>
                  <a:pt x="5886669" y="3782595"/>
                </a:cubicBezTo>
                <a:cubicBezTo>
                  <a:pt x="5785119" y="3786813"/>
                  <a:pt x="5555983" y="3640387"/>
                  <a:pt x="5276653" y="3782595"/>
                </a:cubicBezTo>
                <a:cubicBezTo>
                  <a:pt x="5096037" y="3829346"/>
                  <a:pt x="4997698" y="3787425"/>
                  <a:pt x="4845319" y="3782595"/>
                </a:cubicBezTo>
                <a:cubicBezTo>
                  <a:pt x="4731754" y="3792211"/>
                  <a:pt x="4525753" y="3756094"/>
                  <a:pt x="4396378" y="3782595"/>
                </a:cubicBezTo>
                <a:cubicBezTo>
                  <a:pt x="4239173" y="3888061"/>
                  <a:pt x="3871812" y="3742396"/>
                  <a:pt x="3624208" y="3782595"/>
                </a:cubicBezTo>
                <a:cubicBezTo>
                  <a:pt x="3437837" y="3817267"/>
                  <a:pt x="3169783" y="3791000"/>
                  <a:pt x="2743931" y="3782595"/>
                </a:cubicBezTo>
                <a:cubicBezTo>
                  <a:pt x="2322119" y="3811405"/>
                  <a:pt x="2207569" y="3794781"/>
                  <a:pt x="1917708" y="3782595"/>
                </a:cubicBezTo>
                <a:cubicBezTo>
                  <a:pt x="1637543" y="3707570"/>
                  <a:pt x="1406804" y="3776348"/>
                  <a:pt x="1199590" y="3782595"/>
                </a:cubicBezTo>
                <a:cubicBezTo>
                  <a:pt x="1065005" y="3779105"/>
                  <a:pt x="944976" y="3766199"/>
                  <a:pt x="847711" y="3782595"/>
                </a:cubicBezTo>
                <a:cubicBezTo>
                  <a:pt x="750446" y="3798991"/>
                  <a:pt x="590986" y="3779975"/>
                  <a:pt x="481470" y="3782595"/>
                </a:cubicBezTo>
                <a:cubicBezTo>
                  <a:pt x="196788" y="3845621"/>
                  <a:pt x="60670" y="3504194"/>
                  <a:pt x="0" y="3152148"/>
                </a:cubicBezTo>
                <a:cubicBezTo>
                  <a:pt x="-8898" y="2928215"/>
                  <a:pt x="-33819" y="2581243"/>
                  <a:pt x="0" y="2311581"/>
                </a:cubicBezTo>
                <a:cubicBezTo>
                  <a:pt x="4692" y="2039222"/>
                  <a:pt x="2147" y="1580574"/>
                  <a:pt x="0" y="1420577"/>
                </a:cubicBezTo>
                <a:cubicBezTo>
                  <a:pt x="-27504" y="1243334"/>
                  <a:pt x="-47250" y="855259"/>
                  <a:pt x="0" y="630444"/>
                </a:cubicBezTo>
                <a:close/>
              </a:path>
              <a:path w="6368141" h="3782595" fill="none" stroke="0" extrusionOk="0">
                <a:moveTo>
                  <a:pt x="0" y="630444"/>
                </a:moveTo>
                <a:cubicBezTo>
                  <a:pt x="-20852" y="259141"/>
                  <a:pt x="176088" y="-47509"/>
                  <a:pt x="481470" y="0"/>
                </a:cubicBezTo>
                <a:cubicBezTo>
                  <a:pt x="807977" y="-1083"/>
                  <a:pt x="919503" y="32146"/>
                  <a:pt x="1307693" y="0"/>
                </a:cubicBezTo>
                <a:cubicBezTo>
                  <a:pt x="1662357" y="-28774"/>
                  <a:pt x="1727380" y="45402"/>
                  <a:pt x="1971761" y="0"/>
                </a:cubicBezTo>
                <a:cubicBezTo>
                  <a:pt x="2210094" y="-17851"/>
                  <a:pt x="2518523" y="202692"/>
                  <a:pt x="2797983" y="0"/>
                </a:cubicBezTo>
                <a:cubicBezTo>
                  <a:pt x="3122412" y="-49416"/>
                  <a:pt x="3123434" y="3935"/>
                  <a:pt x="3407999" y="0"/>
                </a:cubicBezTo>
                <a:cubicBezTo>
                  <a:pt x="3651298" y="-28504"/>
                  <a:pt x="3973488" y="116390"/>
                  <a:pt x="4234222" y="0"/>
                </a:cubicBezTo>
                <a:cubicBezTo>
                  <a:pt x="4502481" y="18795"/>
                  <a:pt x="4633385" y="27102"/>
                  <a:pt x="4898289" y="0"/>
                </a:cubicBezTo>
                <a:cubicBezTo>
                  <a:pt x="5210494" y="130736"/>
                  <a:pt x="5708072" y="11514"/>
                  <a:pt x="5886669" y="0"/>
                </a:cubicBezTo>
                <a:cubicBezTo>
                  <a:pt x="6120413" y="-24619"/>
                  <a:pt x="6392349" y="343107"/>
                  <a:pt x="6368141" y="630444"/>
                </a:cubicBezTo>
                <a:cubicBezTo>
                  <a:pt x="6387847" y="784032"/>
                  <a:pt x="6353352" y="1109287"/>
                  <a:pt x="6368141" y="1420577"/>
                </a:cubicBezTo>
                <a:cubicBezTo>
                  <a:pt x="6381678" y="1744291"/>
                  <a:pt x="6379358" y="1897998"/>
                  <a:pt x="6368141" y="2185496"/>
                </a:cubicBezTo>
                <a:cubicBezTo>
                  <a:pt x="6394412" y="2456369"/>
                  <a:pt x="6414896" y="2679828"/>
                  <a:pt x="6368141" y="3152148"/>
                </a:cubicBezTo>
                <a:cubicBezTo>
                  <a:pt x="6389413" y="3686379"/>
                  <a:pt x="6183367" y="3815650"/>
                  <a:pt x="5886669" y="3782595"/>
                </a:cubicBezTo>
                <a:cubicBezTo>
                  <a:pt x="5684775" y="3772153"/>
                  <a:pt x="5521928" y="3624261"/>
                  <a:pt x="5276653" y="3782595"/>
                </a:cubicBezTo>
                <a:cubicBezTo>
                  <a:pt x="5076705" y="3756090"/>
                  <a:pt x="5029003" y="3774861"/>
                  <a:pt x="4836516" y="3782595"/>
                </a:cubicBezTo>
                <a:cubicBezTo>
                  <a:pt x="4637963" y="3799402"/>
                  <a:pt x="4615335" y="3833993"/>
                  <a:pt x="4396378" y="3782595"/>
                </a:cubicBezTo>
                <a:cubicBezTo>
                  <a:pt x="4247724" y="3760507"/>
                  <a:pt x="3889281" y="3789971"/>
                  <a:pt x="3624208" y="3782595"/>
                </a:cubicBezTo>
                <a:cubicBezTo>
                  <a:pt x="3407879" y="3661536"/>
                  <a:pt x="3161766" y="3652497"/>
                  <a:pt x="2743931" y="3782595"/>
                </a:cubicBezTo>
                <a:cubicBezTo>
                  <a:pt x="2309842" y="3844911"/>
                  <a:pt x="2167602" y="3778932"/>
                  <a:pt x="1917708" y="3782595"/>
                </a:cubicBezTo>
                <a:cubicBezTo>
                  <a:pt x="1649243" y="3747015"/>
                  <a:pt x="1407056" y="3821816"/>
                  <a:pt x="1199590" y="3782595"/>
                </a:cubicBezTo>
                <a:cubicBezTo>
                  <a:pt x="943053" y="3803802"/>
                  <a:pt x="649523" y="3749903"/>
                  <a:pt x="481470" y="3782595"/>
                </a:cubicBezTo>
                <a:cubicBezTo>
                  <a:pt x="185505" y="3849697"/>
                  <a:pt x="25217" y="3527059"/>
                  <a:pt x="0" y="3152148"/>
                </a:cubicBezTo>
                <a:cubicBezTo>
                  <a:pt x="32180" y="2857809"/>
                  <a:pt x="-11137" y="2594087"/>
                  <a:pt x="0" y="2311581"/>
                </a:cubicBezTo>
                <a:cubicBezTo>
                  <a:pt x="66298" y="2050850"/>
                  <a:pt x="-46631" y="1651104"/>
                  <a:pt x="0" y="1420577"/>
                </a:cubicBezTo>
                <a:cubicBezTo>
                  <a:pt x="-22917" y="1208709"/>
                  <a:pt x="-17567" y="787722"/>
                  <a:pt x="0" y="630444"/>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mbria" panose="02040503050406030204" pitchFamily="18" charset="0"/>
                <a:ea typeface="Cambria" panose="02040503050406030204" pitchFamily="18" charset="0"/>
              </a:rPr>
              <a:t>Bạn có vẻ mặt sợ hãi, người co rúm lại khi bị một bạn lớn hơn, dọa nạt, trấn lột tiền, bị bắt nạt, bị xâm hại, mất an toàn về tinh thần.</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669306D-14ED-3D97-2773-6F2F8B4CFFF3}"/>
              </a:ext>
            </a:extLst>
          </p:cNvPr>
          <p:cNvPicPr>
            <a:picLocks noChangeAspect="1"/>
          </p:cNvPicPr>
          <p:nvPr/>
        </p:nvPicPr>
        <p:blipFill>
          <a:blip r:embed="rId2"/>
          <a:stretch>
            <a:fillRect/>
          </a:stretch>
        </p:blipFill>
        <p:spPr>
          <a:xfrm>
            <a:off x="470127" y="1759404"/>
            <a:ext cx="4362501" cy="3672568"/>
          </a:xfrm>
          <a:prstGeom prst="rect">
            <a:avLst/>
          </a:prstGeom>
        </p:spPr>
      </p:pic>
    </p:spTree>
    <p:extLst>
      <p:ext uri="{BB962C8B-B14F-4D97-AF65-F5344CB8AC3E}">
        <p14:creationId xmlns:p14="http://schemas.microsoft.com/office/powerpoint/2010/main" val="41957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0C6130-D905-21A2-763E-AAD0A11ACE53}"/>
              </a:ext>
            </a:extLst>
          </p:cNvPr>
          <p:cNvSpPr/>
          <p:nvPr/>
        </p:nvSpPr>
        <p:spPr>
          <a:xfrm>
            <a:off x="5148944" y="1872343"/>
            <a:ext cx="6368141" cy="3265715"/>
          </a:xfrm>
          <a:custGeom>
            <a:avLst/>
            <a:gdLst>
              <a:gd name="connsiteX0" fmla="*/ 0 w 6368141"/>
              <a:gd name="connsiteY0" fmla="*/ 544295 h 3265715"/>
              <a:gd name="connsiteX1" fmla="*/ 481470 w 6368141"/>
              <a:gd name="connsiteY1" fmla="*/ 0 h 3265715"/>
              <a:gd name="connsiteX2" fmla="*/ 1307693 w 6368141"/>
              <a:gd name="connsiteY2" fmla="*/ 0 h 3265715"/>
              <a:gd name="connsiteX3" fmla="*/ 1971761 w 6368141"/>
              <a:gd name="connsiteY3" fmla="*/ 0 h 3265715"/>
              <a:gd name="connsiteX4" fmla="*/ 2797983 w 6368141"/>
              <a:gd name="connsiteY4" fmla="*/ 0 h 3265715"/>
              <a:gd name="connsiteX5" fmla="*/ 3407999 w 6368141"/>
              <a:gd name="connsiteY5" fmla="*/ 0 h 3265715"/>
              <a:gd name="connsiteX6" fmla="*/ 4234222 w 6368141"/>
              <a:gd name="connsiteY6" fmla="*/ 0 h 3265715"/>
              <a:gd name="connsiteX7" fmla="*/ 4898289 w 6368141"/>
              <a:gd name="connsiteY7" fmla="*/ 0 h 3265715"/>
              <a:gd name="connsiteX8" fmla="*/ 5886669 w 6368141"/>
              <a:gd name="connsiteY8" fmla="*/ 0 h 3265715"/>
              <a:gd name="connsiteX9" fmla="*/ 6368141 w 6368141"/>
              <a:gd name="connsiteY9" fmla="*/ 544295 h 3265715"/>
              <a:gd name="connsiteX10" fmla="*/ 6368141 w 6368141"/>
              <a:gd name="connsiteY10" fmla="*/ 1226460 h 3265715"/>
              <a:gd name="connsiteX11" fmla="*/ 6368141 w 6368141"/>
              <a:gd name="connsiteY11" fmla="*/ 1886854 h 3265715"/>
              <a:gd name="connsiteX12" fmla="*/ 6368141 w 6368141"/>
              <a:gd name="connsiteY12" fmla="*/ 2721416 h 3265715"/>
              <a:gd name="connsiteX13" fmla="*/ 5886669 w 6368141"/>
              <a:gd name="connsiteY13" fmla="*/ 3265715 h 3265715"/>
              <a:gd name="connsiteX14" fmla="*/ 5276653 w 6368141"/>
              <a:gd name="connsiteY14" fmla="*/ 3265715 h 3265715"/>
              <a:gd name="connsiteX15" fmla="*/ 4836516 w 6368141"/>
              <a:gd name="connsiteY15" fmla="*/ 3265715 h 3265715"/>
              <a:gd name="connsiteX16" fmla="*/ 4396378 w 6368141"/>
              <a:gd name="connsiteY16" fmla="*/ 3265715 h 3265715"/>
              <a:gd name="connsiteX17" fmla="*/ 3624208 w 6368141"/>
              <a:gd name="connsiteY17" fmla="*/ 3265715 h 3265715"/>
              <a:gd name="connsiteX18" fmla="*/ 2743931 w 6368141"/>
              <a:gd name="connsiteY18" fmla="*/ 3265715 h 3265715"/>
              <a:gd name="connsiteX19" fmla="*/ 1917708 w 6368141"/>
              <a:gd name="connsiteY19" fmla="*/ 3265715 h 3265715"/>
              <a:gd name="connsiteX20" fmla="*/ 1199590 w 6368141"/>
              <a:gd name="connsiteY20" fmla="*/ 3265715 h 3265715"/>
              <a:gd name="connsiteX21" fmla="*/ 481470 w 6368141"/>
              <a:gd name="connsiteY21" fmla="*/ 3265715 h 3265715"/>
              <a:gd name="connsiteX22" fmla="*/ 0 w 6368141"/>
              <a:gd name="connsiteY22" fmla="*/ 2721416 h 3265715"/>
              <a:gd name="connsiteX23" fmla="*/ 0 w 6368141"/>
              <a:gd name="connsiteY23" fmla="*/ 1995710 h 3265715"/>
              <a:gd name="connsiteX24" fmla="*/ 0 w 6368141"/>
              <a:gd name="connsiteY24" fmla="*/ 1226460 h 3265715"/>
              <a:gd name="connsiteX25" fmla="*/ 0 w 6368141"/>
              <a:gd name="connsiteY25" fmla="*/ 544295 h 3265715"/>
              <a:gd name="connsiteX0" fmla="*/ 0 w 6368141"/>
              <a:gd name="connsiteY0" fmla="*/ 544295 h 3265715"/>
              <a:gd name="connsiteX1" fmla="*/ 481470 w 6368141"/>
              <a:gd name="connsiteY1" fmla="*/ 0 h 3265715"/>
              <a:gd name="connsiteX2" fmla="*/ 1361745 w 6368141"/>
              <a:gd name="connsiteY2" fmla="*/ 0 h 3265715"/>
              <a:gd name="connsiteX3" fmla="*/ 2079865 w 6368141"/>
              <a:gd name="connsiteY3" fmla="*/ 0 h 3265715"/>
              <a:gd name="connsiteX4" fmla="*/ 2743931 w 6368141"/>
              <a:gd name="connsiteY4" fmla="*/ 0 h 3265715"/>
              <a:gd name="connsiteX5" fmla="*/ 3570156 w 6368141"/>
              <a:gd name="connsiteY5" fmla="*/ 0 h 3265715"/>
              <a:gd name="connsiteX6" fmla="*/ 3943577 w 6368141"/>
              <a:gd name="connsiteY6" fmla="*/ 0 h 3265715"/>
              <a:gd name="connsiteX7" fmla="*/ 4288274 w 6368141"/>
              <a:gd name="connsiteY7" fmla="*/ 0 h 3265715"/>
              <a:gd name="connsiteX8" fmla="*/ 4746017 w 6368141"/>
              <a:gd name="connsiteY8" fmla="*/ 0 h 3265715"/>
              <a:gd name="connsiteX9" fmla="*/ 5168549 w 6368141"/>
              <a:gd name="connsiteY9" fmla="*/ 0 h 3265715"/>
              <a:gd name="connsiteX10" fmla="*/ 5886669 w 6368141"/>
              <a:gd name="connsiteY10" fmla="*/ 0 h 3265715"/>
              <a:gd name="connsiteX11" fmla="*/ 6368141 w 6368141"/>
              <a:gd name="connsiteY11" fmla="*/ 544295 h 3265715"/>
              <a:gd name="connsiteX12" fmla="*/ 6368141 w 6368141"/>
              <a:gd name="connsiteY12" fmla="*/ 1226460 h 3265715"/>
              <a:gd name="connsiteX13" fmla="*/ 6368141 w 6368141"/>
              <a:gd name="connsiteY13" fmla="*/ 1952166 h 3265715"/>
              <a:gd name="connsiteX14" fmla="*/ 6368141 w 6368141"/>
              <a:gd name="connsiteY14" fmla="*/ 2721416 h 3265715"/>
              <a:gd name="connsiteX15" fmla="*/ 5886669 w 6368141"/>
              <a:gd name="connsiteY15" fmla="*/ 3265715 h 3265715"/>
              <a:gd name="connsiteX16" fmla="*/ 5114498 w 6368141"/>
              <a:gd name="connsiteY16" fmla="*/ 3265715 h 3265715"/>
              <a:gd name="connsiteX17" fmla="*/ 4342326 w 6368141"/>
              <a:gd name="connsiteY17" fmla="*/ 3265715 h 3265715"/>
              <a:gd name="connsiteX18" fmla="*/ 3462051 w 6368141"/>
              <a:gd name="connsiteY18" fmla="*/ 3265715 h 3265715"/>
              <a:gd name="connsiteX19" fmla="*/ 2689881 w 6368141"/>
              <a:gd name="connsiteY19" fmla="*/ 3265715 h 3265715"/>
              <a:gd name="connsiteX20" fmla="*/ 2079865 w 6368141"/>
              <a:gd name="connsiteY20" fmla="*/ 3265715 h 3265715"/>
              <a:gd name="connsiteX21" fmla="*/ 1415797 w 6368141"/>
              <a:gd name="connsiteY21" fmla="*/ 3265715 h 3265715"/>
              <a:gd name="connsiteX22" fmla="*/ 481470 w 6368141"/>
              <a:gd name="connsiteY22" fmla="*/ 3265715 h 3265715"/>
              <a:gd name="connsiteX23" fmla="*/ 0 w 6368141"/>
              <a:gd name="connsiteY23" fmla="*/ 2721416 h 3265715"/>
              <a:gd name="connsiteX24" fmla="*/ 0 w 6368141"/>
              <a:gd name="connsiteY24" fmla="*/ 2039252 h 3265715"/>
              <a:gd name="connsiteX25" fmla="*/ 0 w 6368141"/>
              <a:gd name="connsiteY25" fmla="*/ 1378858 h 3265715"/>
              <a:gd name="connsiteX26" fmla="*/ 0 w 6368141"/>
              <a:gd name="connsiteY26" fmla="*/ 544295 h 3265715"/>
              <a:gd name="connsiteX0" fmla="*/ 0 w 6368141"/>
              <a:gd name="connsiteY0" fmla="*/ 544295 h 3265715"/>
              <a:gd name="connsiteX1" fmla="*/ 481470 w 6368141"/>
              <a:gd name="connsiteY1" fmla="*/ 0 h 3265715"/>
              <a:gd name="connsiteX2" fmla="*/ 1307693 w 6368141"/>
              <a:gd name="connsiteY2" fmla="*/ 0 h 3265715"/>
              <a:gd name="connsiteX3" fmla="*/ 1971761 w 6368141"/>
              <a:gd name="connsiteY3" fmla="*/ 0 h 3265715"/>
              <a:gd name="connsiteX4" fmla="*/ 2797983 w 6368141"/>
              <a:gd name="connsiteY4" fmla="*/ 0 h 3265715"/>
              <a:gd name="connsiteX5" fmla="*/ 3407999 w 6368141"/>
              <a:gd name="connsiteY5" fmla="*/ 0 h 3265715"/>
              <a:gd name="connsiteX6" fmla="*/ 4234222 w 6368141"/>
              <a:gd name="connsiteY6" fmla="*/ 0 h 3265715"/>
              <a:gd name="connsiteX7" fmla="*/ 4898289 w 6368141"/>
              <a:gd name="connsiteY7" fmla="*/ 0 h 3265715"/>
              <a:gd name="connsiteX8" fmla="*/ 5886669 w 6368141"/>
              <a:gd name="connsiteY8" fmla="*/ 0 h 3265715"/>
              <a:gd name="connsiteX9" fmla="*/ 6368141 w 6368141"/>
              <a:gd name="connsiteY9" fmla="*/ 544295 h 3265715"/>
              <a:gd name="connsiteX10" fmla="*/ 6368141 w 6368141"/>
              <a:gd name="connsiteY10" fmla="*/ 1226460 h 3265715"/>
              <a:gd name="connsiteX11" fmla="*/ 6368141 w 6368141"/>
              <a:gd name="connsiteY11" fmla="*/ 1886854 h 3265715"/>
              <a:gd name="connsiteX12" fmla="*/ 6368141 w 6368141"/>
              <a:gd name="connsiteY12" fmla="*/ 2721416 h 3265715"/>
              <a:gd name="connsiteX13" fmla="*/ 5886669 w 6368141"/>
              <a:gd name="connsiteY13" fmla="*/ 3265715 h 3265715"/>
              <a:gd name="connsiteX14" fmla="*/ 5276653 w 6368141"/>
              <a:gd name="connsiteY14" fmla="*/ 3265715 h 3265715"/>
              <a:gd name="connsiteX15" fmla="*/ 4845319 w 6368141"/>
              <a:gd name="connsiteY15" fmla="*/ 3265715 h 3265715"/>
              <a:gd name="connsiteX16" fmla="*/ 4396378 w 6368141"/>
              <a:gd name="connsiteY16" fmla="*/ 3265715 h 3265715"/>
              <a:gd name="connsiteX17" fmla="*/ 3624208 w 6368141"/>
              <a:gd name="connsiteY17" fmla="*/ 3265715 h 3265715"/>
              <a:gd name="connsiteX18" fmla="*/ 2743931 w 6368141"/>
              <a:gd name="connsiteY18" fmla="*/ 3265715 h 3265715"/>
              <a:gd name="connsiteX19" fmla="*/ 1917708 w 6368141"/>
              <a:gd name="connsiteY19" fmla="*/ 3265715 h 3265715"/>
              <a:gd name="connsiteX20" fmla="*/ 1199590 w 6368141"/>
              <a:gd name="connsiteY20" fmla="*/ 3265715 h 3265715"/>
              <a:gd name="connsiteX21" fmla="*/ 847711 w 6368141"/>
              <a:gd name="connsiteY21" fmla="*/ 3265715 h 3265715"/>
              <a:gd name="connsiteX22" fmla="*/ 481470 w 6368141"/>
              <a:gd name="connsiteY22" fmla="*/ 3265715 h 3265715"/>
              <a:gd name="connsiteX23" fmla="*/ 0 w 6368141"/>
              <a:gd name="connsiteY23" fmla="*/ 2721416 h 3265715"/>
              <a:gd name="connsiteX24" fmla="*/ 0 w 6368141"/>
              <a:gd name="connsiteY24" fmla="*/ 1995710 h 3265715"/>
              <a:gd name="connsiteX25" fmla="*/ 0 w 6368141"/>
              <a:gd name="connsiteY25" fmla="*/ 1226460 h 3265715"/>
              <a:gd name="connsiteX26" fmla="*/ 0 w 6368141"/>
              <a:gd name="connsiteY26" fmla="*/ 544295 h 326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265715" fill="none" extrusionOk="0">
                <a:moveTo>
                  <a:pt x="0" y="544295"/>
                </a:moveTo>
                <a:cubicBezTo>
                  <a:pt x="27476" y="219969"/>
                  <a:pt x="222086" y="-67639"/>
                  <a:pt x="481470" y="0"/>
                </a:cubicBezTo>
                <a:cubicBezTo>
                  <a:pt x="776058" y="-10696"/>
                  <a:pt x="957308" y="15775"/>
                  <a:pt x="1307693" y="0"/>
                </a:cubicBezTo>
                <a:cubicBezTo>
                  <a:pt x="1655302" y="-22561"/>
                  <a:pt x="1731365" y="25081"/>
                  <a:pt x="1971761" y="0"/>
                </a:cubicBezTo>
                <a:cubicBezTo>
                  <a:pt x="2280501" y="-20996"/>
                  <a:pt x="2459737" y="199965"/>
                  <a:pt x="2797983" y="0"/>
                </a:cubicBezTo>
                <a:cubicBezTo>
                  <a:pt x="3125209" y="-40716"/>
                  <a:pt x="3119881" y="6880"/>
                  <a:pt x="3407999" y="0"/>
                </a:cubicBezTo>
                <a:cubicBezTo>
                  <a:pt x="3748917" y="-16219"/>
                  <a:pt x="4025529" y="86292"/>
                  <a:pt x="4234222" y="0"/>
                </a:cubicBezTo>
                <a:cubicBezTo>
                  <a:pt x="4530365" y="69291"/>
                  <a:pt x="4655551" y="42610"/>
                  <a:pt x="4898289" y="0"/>
                </a:cubicBezTo>
                <a:cubicBezTo>
                  <a:pt x="5204494" y="115552"/>
                  <a:pt x="5669367" y="-2056"/>
                  <a:pt x="5886669" y="0"/>
                </a:cubicBezTo>
                <a:cubicBezTo>
                  <a:pt x="6132843" y="-2426"/>
                  <a:pt x="6363938" y="261909"/>
                  <a:pt x="6368141" y="544295"/>
                </a:cubicBezTo>
                <a:cubicBezTo>
                  <a:pt x="6385129" y="608197"/>
                  <a:pt x="6319329" y="858274"/>
                  <a:pt x="6368141" y="1226460"/>
                </a:cubicBezTo>
                <a:cubicBezTo>
                  <a:pt x="6356933" y="1498705"/>
                  <a:pt x="6366413" y="1640253"/>
                  <a:pt x="6368141" y="1886854"/>
                </a:cubicBezTo>
                <a:cubicBezTo>
                  <a:pt x="6355719" y="2139389"/>
                  <a:pt x="6416927" y="2315716"/>
                  <a:pt x="6368141" y="2721416"/>
                </a:cubicBezTo>
                <a:cubicBezTo>
                  <a:pt x="6441263" y="3201064"/>
                  <a:pt x="6279174" y="3331034"/>
                  <a:pt x="5886669" y="3265715"/>
                </a:cubicBezTo>
                <a:cubicBezTo>
                  <a:pt x="5713153" y="3269455"/>
                  <a:pt x="5529712" y="3103747"/>
                  <a:pt x="5276653" y="3265715"/>
                </a:cubicBezTo>
                <a:cubicBezTo>
                  <a:pt x="5076342" y="3247575"/>
                  <a:pt x="5032599" y="3252020"/>
                  <a:pt x="4836516" y="3265715"/>
                </a:cubicBezTo>
                <a:cubicBezTo>
                  <a:pt x="4634770" y="3273743"/>
                  <a:pt x="4606231" y="3302928"/>
                  <a:pt x="4396378" y="3265715"/>
                </a:cubicBezTo>
                <a:cubicBezTo>
                  <a:pt x="4283346" y="3173229"/>
                  <a:pt x="3913267" y="3278165"/>
                  <a:pt x="3624208" y="3265715"/>
                </a:cubicBezTo>
                <a:cubicBezTo>
                  <a:pt x="3431532" y="3093893"/>
                  <a:pt x="3193758" y="3131702"/>
                  <a:pt x="2743931" y="3265715"/>
                </a:cubicBezTo>
                <a:cubicBezTo>
                  <a:pt x="2306316" y="3322021"/>
                  <a:pt x="2163677" y="3235757"/>
                  <a:pt x="1917708" y="3265715"/>
                </a:cubicBezTo>
                <a:cubicBezTo>
                  <a:pt x="1681560" y="3281267"/>
                  <a:pt x="1414646" y="3311001"/>
                  <a:pt x="1199590" y="3265715"/>
                </a:cubicBezTo>
                <a:cubicBezTo>
                  <a:pt x="906519" y="3261893"/>
                  <a:pt x="651047" y="3211506"/>
                  <a:pt x="481470" y="3265715"/>
                </a:cubicBezTo>
                <a:cubicBezTo>
                  <a:pt x="175076" y="3306640"/>
                  <a:pt x="26333" y="3109980"/>
                  <a:pt x="0" y="2721416"/>
                </a:cubicBezTo>
                <a:cubicBezTo>
                  <a:pt x="-47438" y="2427222"/>
                  <a:pt x="11989" y="2249104"/>
                  <a:pt x="0" y="1995710"/>
                </a:cubicBezTo>
                <a:cubicBezTo>
                  <a:pt x="15696" y="1746248"/>
                  <a:pt x="-31045" y="1426847"/>
                  <a:pt x="0" y="1226460"/>
                </a:cubicBezTo>
                <a:cubicBezTo>
                  <a:pt x="-27969" y="1002507"/>
                  <a:pt x="-12319" y="670932"/>
                  <a:pt x="0" y="544295"/>
                </a:cubicBezTo>
                <a:close/>
              </a:path>
              <a:path w="6368141" h="3265715" stroke="0" extrusionOk="0">
                <a:moveTo>
                  <a:pt x="0" y="544295"/>
                </a:moveTo>
                <a:cubicBezTo>
                  <a:pt x="-81564" y="296393"/>
                  <a:pt x="158105" y="127641"/>
                  <a:pt x="481470" y="0"/>
                </a:cubicBezTo>
                <a:cubicBezTo>
                  <a:pt x="874073" y="60742"/>
                  <a:pt x="1050387" y="34601"/>
                  <a:pt x="1361745" y="0"/>
                </a:cubicBezTo>
                <a:cubicBezTo>
                  <a:pt x="1600784" y="6131"/>
                  <a:pt x="1905477" y="-162444"/>
                  <a:pt x="2079865" y="0"/>
                </a:cubicBezTo>
                <a:cubicBezTo>
                  <a:pt x="2277109" y="-42983"/>
                  <a:pt x="2541465" y="-91817"/>
                  <a:pt x="2743931" y="0"/>
                </a:cubicBezTo>
                <a:cubicBezTo>
                  <a:pt x="3073406" y="-103524"/>
                  <a:pt x="3308472" y="-45617"/>
                  <a:pt x="3570156" y="0"/>
                </a:cubicBezTo>
                <a:cubicBezTo>
                  <a:pt x="3665252" y="2657"/>
                  <a:pt x="3803434" y="8191"/>
                  <a:pt x="3943577" y="0"/>
                </a:cubicBezTo>
                <a:cubicBezTo>
                  <a:pt x="4083720" y="-8191"/>
                  <a:pt x="4212384" y="-7230"/>
                  <a:pt x="4288274" y="0"/>
                </a:cubicBezTo>
                <a:cubicBezTo>
                  <a:pt x="4385469" y="54464"/>
                  <a:pt x="4638843" y="-6910"/>
                  <a:pt x="4746017" y="0"/>
                </a:cubicBezTo>
                <a:cubicBezTo>
                  <a:pt x="4864210" y="32138"/>
                  <a:pt x="5043472" y="-9597"/>
                  <a:pt x="5168549" y="0"/>
                </a:cubicBezTo>
                <a:cubicBezTo>
                  <a:pt x="5422348" y="83305"/>
                  <a:pt x="5726719" y="-34588"/>
                  <a:pt x="5886669" y="0"/>
                </a:cubicBezTo>
                <a:cubicBezTo>
                  <a:pt x="6188424" y="-92111"/>
                  <a:pt x="6394410" y="218089"/>
                  <a:pt x="6368141" y="544295"/>
                </a:cubicBezTo>
                <a:cubicBezTo>
                  <a:pt x="6375759" y="832329"/>
                  <a:pt x="6394607" y="933417"/>
                  <a:pt x="6368141" y="1226460"/>
                </a:cubicBezTo>
                <a:cubicBezTo>
                  <a:pt x="6346439" y="1521209"/>
                  <a:pt x="6399306" y="1814227"/>
                  <a:pt x="6368141" y="1952166"/>
                </a:cubicBezTo>
                <a:cubicBezTo>
                  <a:pt x="6360159" y="2053134"/>
                  <a:pt x="6395943" y="2358615"/>
                  <a:pt x="6368141" y="2721416"/>
                </a:cubicBezTo>
                <a:cubicBezTo>
                  <a:pt x="6421856" y="2993489"/>
                  <a:pt x="6232901" y="3189143"/>
                  <a:pt x="5886669" y="3265715"/>
                </a:cubicBezTo>
                <a:cubicBezTo>
                  <a:pt x="5767705" y="3274507"/>
                  <a:pt x="5410265" y="3183838"/>
                  <a:pt x="5114498" y="3265715"/>
                </a:cubicBezTo>
                <a:cubicBezTo>
                  <a:pt x="4920553" y="3309164"/>
                  <a:pt x="4636303" y="3114425"/>
                  <a:pt x="4342326" y="3265715"/>
                </a:cubicBezTo>
                <a:cubicBezTo>
                  <a:pt x="4170986" y="3383240"/>
                  <a:pt x="3869589" y="3083751"/>
                  <a:pt x="3462051" y="3265715"/>
                </a:cubicBezTo>
                <a:cubicBezTo>
                  <a:pt x="3125851" y="3285826"/>
                  <a:pt x="3003754" y="3250892"/>
                  <a:pt x="2689881" y="3265715"/>
                </a:cubicBezTo>
                <a:cubicBezTo>
                  <a:pt x="2359953" y="3235008"/>
                  <a:pt x="2224032" y="3250563"/>
                  <a:pt x="2079865" y="3265715"/>
                </a:cubicBezTo>
                <a:cubicBezTo>
                  <a:pt x="1889310" y="3246815"/>
                  <a:pt x="1711922" y="3183754"/>
                  <a:pt x="1415797" y="3265715"/>
                </a:cubicBezTo>
                <a:cubicBezTo>
                  <a:pt x="1090117" y="3195821"/>
                  <a:pt x="756124" y="3357835"/>
                  <a:pt x="481470" y="3265715"/>
                </a:cubicBezTo>
                <a:cubicBezTo>
                  <a:pt x="334211" y="3313420"/>
                  <a:pt x="66095" y="3094057"/>
                  <a:pt x="0" y="2721416"/>
                </a:cubicBezTo>
                <a:cubicBezTo>
                  <a:pt x="-23117" y="2474394"/>
                  <a:pt x="-3041" y="2189996"/>
                  <a:pt x="0" y="2039252"/>
                </a:cubicBezTo>
                <a:cubicBezTo>
                  <a:pt x="-16125" y="1920372"/>
                  <a:pt x="-7605" y="1547554"/>
                  <a:pt x="0" y="1378858"/>
                </a:cubicBezTo>
                <a:cubicBezTo>
                  <a:pt x="-9496" y="1190650"/>
                  <a:pt x="14634" y="712360"/>
                  <a:pt x="0" y="544295"/>
                </a:cubicBezTo>
                <a:close/>
              </a:path>
              <a:path w="6368141" h="3265715" fill="none" stroke="0" extrusionOk="0">
                <a:moveTo>
                  <a:pt x="0" y="544295"/>
                </a:moveTo>
                <a:cubicBezTo>
                  <a:pt x="-40295" y="138732"/>
                  <a:pt x="177770" y="-15217"/>
                  <a:pt x="481470" y="0"/>
                </a:cubicBezTo>
                <a:cubicBezTo>
                  <a:pt x="838584" y="25103"/>
                  <a:pt x="898989" y="49960"/>
                  <a:pt x="1307693" y="0"/>
                </a:cubicBezTo>
                <a:cubicBezTo>
                  <a:pt x="1664932" y="-18457"/>
                  <a:pt x="1745614" y="34900"/>
                  <a:pt x="1971761" y="0"/>
                </a:cubicBezTo>
                <a:cubicBezTo>
                  <a:pt x="2221599" y="-57611"/>
                  <a:pt x="2472140" y="24501"/>
                  <a:pt x="2797983" y="0"/>
                </a:cubicBezTo>
                <a:cubicBezTo>
                  <a:pt x="3109307" y="-36140"/>
                  <a:pt x="3130632" y="16561"/>
                  <a:pt x="3407999" y="0"/>
                </a:cubicBezTo>
                <a:cubicBezTo>
                  <a:pt x="3657736" y="-18783"/>
                  <a:pt x="3934555" y="108851"/>
                  <a:pt x="4234222" y="0"/>
                </a:cubicBezTo>
                <a:cubicBezTo>
                  <a:pt x="4454553" y="-22705"/>
                  <a:pt x="4610832" y="66857"/>
                  <a:pt x="4898289" y="0"/>
                </a:cubicBezTo>
                <a:cubicBezTo>
                  <a:pt x="5195239" y="77391"/>
                  <a:pt x="5682682" y="33834"/>
                  <a:pt x="5886669" y="0"/>
                </a:cubicBezTo>
                <a:cubicBezTo>
                  <a:pt x="6139233" y="-97472"/>
                  <a:pt x="6259044" y="217635"/>
                  <a:pt x="6368141" y="544295"/>
                </a:cubicBezTo>
                <a:cubicBezTo>
                  <a:pt x="6352982" y="731794"/>
                  <a:pt x="6368840" y="1039241"/>
                  <a:pt x="6368141" y="1226460"/>
                </a:cubicBezTo>
                <a:cubicBezTo>
                  <a:pt x="6396515" y="1500446"/>
                  <a:pt x="6365320" y="1623521"/>
                  <a:pt x="6368141" y="1886854"/>
                </a:cubicBezTo>
                <a:cubicBezTo>
                  <a:pt x="6394377" y="2198703"/>
                  <a:pt x="6424081" y="2294389"/>
                  <a:pt x="6368141" y="2721416"/>
                </a:cubicBezTo>
                <a:cubicBezTo>
                  <a:pt x="6327508" y="3114744"/>
                  <a:pt x="6182303" y="3264163"/>
                  <a:pt x="5886669" y="3265715"/>
                </a:cubicBezTo>
                <a:cubicBezTo>
                  <a:pt x="5763884" y="3258356"/>
                  <a:pt x="5537236" y="3153799"/>
                  <a:pt x="5276653" y="3265715"/>
                </a:cubicBezTo>
                <a:cubicBezTo>
                  <a:pt x="5093063" y="3301938"/>
                  <a:pt x="4984289" y="3268278"/>
                  <a:pt x="4845319" y="3265715"/>
                </a:cubicBezTo>
                <a:cubicBezTo>
                  <a:pt x="4727561" y="3272941"/>
                  <a:pt x="4526873" y="3240887"/>
                  <a:pt x="4396378" y="3265715"/>
                </a:cubicBezTo>
                <a:cubicBezTo>
                  <a:pt x="4255214" y="3355760"/>
                  <a:pt x="3861502" y="3249260"/>
                  <a:pt x="3624208" y="3265715"/>
                </a:cubicBezTo>
                <a:cubicBezTo>
                  <a:pt x="3403983" y="3310648"/>
                  <a:pt x="3169783" y="3275966"/>
                  <a:pt x="2743931" y="3265715"/>
                </a:cubicBezTo>
                <a:cubicBezTo>
                  <a:pt x="2320471" y="3290646"/>
                  <a:pt x="2203727" y="3279368"/>
                  <a:pt x="1917708" y="3265715"/>
                </a:cubicBezTo>
                <a:cubicBezTo>
                  <a:pt x="1629690" y="3171222"/>
                  <a:pt x="1408184" y="3258760"/>
                  <a:pt x="1199590" y="3265715"/>
                </a:cubicBezTo>
                <a:cubicBezTo>
                  <a:pt x="1065005" y="3262225"/>
                  <a:pt x="944976" y="3249319"/>
                  <a:pt x="847711" y="3265715"/>
                </a:cubicBezTo>
                <a:cubicBezTo>
                  <a:pt x="750446" y="3282111"/>
                  <a:pt x="590986" y="3263095"/>
                  <a:pt x="481470" y="3265715"/>
                </a:cubicBezTo>
                <a:cubicBezTo>
                  <a:pt x="194152" y="3307656"/>
                  <a:pt x="52682" y="3019362"/>
                  <a:pt x="0" y="2721416"/>
                </a:cubicBezTo>
                <a:cubicBezTo>
                  <a:pt x="-11970" y="2535157"/>
                  <a:pt x="-32175" y="2213745"/>
                  <a:pt x="0" y="1995710"/>
                </a:cubicBezTo>
                <a:cubicBezTo>
                  <a:pt x="35084" y="1764443"/>
                  <a:pt x="1336" y="1377519"/>
                  <a:pt x="0" y="1226460"/>
                </a:cubicBezTo>
                <a:cubicBezTo>
                  <a:pt x="-7956" y="1060045"/>
                  <a:pt x="-45570" y="739707"/>
                  <a:pt x="0" y="544295"/>
                </a:cubicBezTo>
                <a:close/>
              </a:path>
              <a:path w="6368141" h="3265715" fill="none" stroke="0" extrusionOk="0">
                <a:moveTo>
                  <a:pt x="0" y="544295"/>
                </a:moveTo>
                <a:cubicBezTo>
                  <a:pt x="-11859" y="227141"/>
                  <a:pt x="160970" y="-33410"/>
                  <a:pt x="481470" y="0"/>
                </a:cubicBezTo>
                <a:cubicBezTo>
                  <a:pt x="807828" y="-613"/>
                  <a:pt x="929650" y="27545"/>
                  <a:pt x="1307693" y="0"/>
                </a:cubicBezTo>
                <a:cubicBezTo>
                  <a:pt x="1661144" y="-22865"/>
                  <a:pt x="1727490" y="41104"/>
                  <a:pt x="1971761" y="0"/>
                </a:cubicBezTo>
                <a:cubicBezTo>
                  <a:pt x="2167811" y="-39480"/>
                  <a:pt x="2489580" y="164231"/>
                  <a:pt x="2797983" y="0"/>
                </a:cubicBezTo>
                <a:cubicBezTo>
                  <a:pt x="3118550" y="-43021"/>
                  <a:pt x="3122116" y="5268"/>
                  <a:pt x="3407999" y="0"/>
                </a:cubicBezTo>
                <a:cubicBezTo>
                  <a:pt x="3692755" y="-19362"/>
                  <a:pt x="3983532" y="95770"/>
                  <a:pt x="4234222" y="0"/>
                </a:cubicBezTo>
                <a:cubicBezTo>
                  <a:pt x="4502583" y="12473"/>
                  <a:pt x="4630454" y="29295"/>
                  <a:pt x="4898289" y="0"/>
                </a:cubicBezTo>
                <a:cubicBezTo>
                  <a:pt x="5229120" y="124602"/>
                  <a:pt x="5723966" y="14918"/>
                  <a:pt x="5886669" y="0"/>
                </a:cubicBezTo>
                <a:cubicBezTo>
                  <a:pt x="6097559" y="-25560"/>
                  <a:pt x="6353308" y="270776"/>
                  <a:pt x="6368141" y="544295"/>
                </a:cubicBezTo>
                <a:cubicBezTo>
                  <a:pt x="6377525" y="667722"/>
                  <a:pt x="6348726" y="917439"/>
                  <a:pt x="6368141" y="1226460"/>
                </a:cubicBezTo>
                <a:cubicBezTo>
                  <a:pt x="6388770" y="1519059"/>
                  <a:pt x="6375259" y="1635972"/>
                  <a:pt x="6368141" y="1886854"/>
                </a:cubicBezTo>
                <a:cubicBezTo>
                  <a:pt x="6386697" y="2123506"/>
                  <a:pt x="6421670" y="2280849"/>
                  <a:pt x="6368141" y="2721416"/>
                </a:cubicBezTo>
                <a:cubicBezTo>
                  <a:pt x="6385272" y="3184068"/>
                  <a:pt x="6183965" y="3290142"/>
                  <a:pt x="5886669" y="3265715"/>
                </a:cubicBezTo>
                <a:cubicBezTo>
                  <a:pt x="5722870" y="3258878"/>
                  <a:pt x="5525628" y="3134060"/>
                  <a:pt x="5276653" y="3265715"/>
                </a:cubicBezTo>
                <a:cubicBezTo>
                  <a:pt x="5076681" y="3241900"/>
                  <a:pt x="5026698" y="3260500"/>
                  <a:pt x="4836516" y="3265715"/>
                </a:cubicBezTo>
                <a:cubicBezTo>
                  <a:pt x="4641297" y="3275385"/>
                  <a:pt x="4610714" y="3307642"/>
                  <a:pt x="4396378" y="3265715"/>
                </a:cubicBezTo>
                <a:cubicBezTo>
                  <a:pt x="4248985" y="3224148"/>
                  <a:pt x="3901251" y="3263500"/>
                  <a:pt x="3624208" y="3265715"/>
                </a:cubicBezTo>
                <a:cubicBezTo>
                  <a:pt x="3404599" y="3168510"/>
                  <a:pt x="3147836" y="3154331"/>
                  <a:pt x="2743931" y="3265715"/>
                </a:cubicBezTo>
                <a:cubicBezTo>
                  <a:pt x="2321139" y="3342492"/>
                  <a:pt x="2152934" y="3271352"/>
                  <a:pt x="1917708" y="3265715"/>
                </a:cubicBezTo>
                <a:cubicBezTo>
                  <a:pt x="1651126" y="3221474"/>
                  <a:pt x="1431405" y="3300635"/>
                  <a:pt x="1199590" y="3265715"/>
                </a:cubicBezTo>
                <a:cubicBezTo>
                  <a:pt x="916435" y="3264865"/>
                  <a:pt x="650144" y="3236416"/>
                  <a:pt x="481470" y="3265715"/>
                </a:cubicBezTo>
                <a:cubicBezTo>
                  <a:pt x="172435" y="3354091"/>
                  <a:pt x="2469" y="3014004"/>
                  <a:pt x="0" y="2721416"/>
                </a:cubicBezTo>
                <a:cubicBezTo>
                  <a:pt x="23815" y="2466776"/>
                  <a:pt x="-13019" y="2199382"/>
                  <a:pt x="0" y="1995710"/>
                </a:cubicBezTo>
                <a:cubicBezTo>
                  <a:pt x="57745" y="1768967"/>
                  <a:pt x="-44442" y="1425993"/>
                  <a:pt x="0" y="1226460"/>
                </a:cubicBezTo>
                <a:cubicBezTo>
                  <a:pt x="-15945" y="1025690"/>
                  <a:pt x="-15244" y="685796"/>
                  <a:pt x="0" y="544295"/>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mbria" panose="02040503050406030204" pitchFamily="18" charset="0"/>
                <a:ea typeface="Cambria" panose="02040503050406030204" pitchFamily="18" charset="0"/>
              </a:rPr>
              <a:t>Bạn có vẻ mặt rạng rỡ, vui vẻ, thoải mái khi ngồi chơi cùng ông nội cho thấy bạn đang có cảm giác an toàn.</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D9EC3FA-68CA-235C-64B7-491919D6C462}"/>
              </a:ext>
            </a:extLst>
          </p:cNvPr>
          <p:cNvPicPr>
            <a:picLocks noChangeAspect="1"/>
          </p:cNvPicPr>
          <p:nvPr/>
        </p:nvPicPr>
        <p:blipFill>
          <a:blip r:embed="rId2"/>
          <a:stretch>
            <a:fillRect/>
          </a:stretch>
        </p:blipFill>
        <p:spPr>
          <a:xfrm>
            <a:off x="268060" y="1765527"/>
            <a:ext cx="4704738" cy="3655559"/>
          </a:xfrm>
          <a:prstGeom prst="rect">
            <a:avLst/>
          </a:prstGeom>
        </p:spPr>
      </p:pic>
    </p:spTree>
    <p:extLst>
      <p:ext uri="{BB962C8B-B14F-4D97-AF65-F5344CB8AC3E}">
        <p14:creationId xmlns:p14="http://schemas.microsoft.com/office/powerpoint/2010/main" val="349233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A595D8A2-EEC3-C663-266E-3139333244C9}"/>
              </a:ext>
            </a:extLst>
          </p:cNvPr>
          <p:cNvSpPr/>
          <p:nvPr/>
        </p:nvSpPr>
        <p:spPr>
          <a:xfrm>
            <a:off x="5148944" y="1872343"/>
            <a:ext cx="6368141" cy="3265715"/>
          </a:xfrm>
          <a:custGeom>
            <a:avLst/>
            <a:gdLst>
              <a:gd name="connsiteX0" fmla="*/ 0 w 6368141"/>
              <a:gd name="connsiteY0" fmla="*/ 544295 h 3265715"/>
              <a:gd name="connsiteX1" fmla="*/ 481470 w 6368141"/>
              <a:gd name="connsiteY1" fmla="*/ 0 h 3265715"/>
              <a:gd name="connsiteX2" fmla="*/ 1307693 w 6368141"/>
              <a:gd name="connsiteY2" fmla="*/ 0 h 3265715"/>
              <a:gd name="connsiteX3" fmla="*/ 1971761 w 6368141"/>
              <a:gd name="connsiteY3" fmla="*/ 0 h 3265715"/>
              <a:gd name="connsiteX4" fmla="*/ 2797983 w 6368141"/>
              <a:gd name="connsiteY4" fmla="*/ 0 h 3265715"/>
              <a:gd name="connsiteX5" fmla="*/ 3407999 w 6368141"/>
              <a:gd name="connsiteY5" fmla="*/ 0 h 3265715"/>
              <a:gd name="connsiteX6" fmla="*/ 4234222 w 6368141"/>
              <a:gd name="connsiteY6" fmla="*/ 0 h 3265715"/>
              <a:gd name="connsiteX7" fmla="*/ 4898289 w 6368141"/>
              <a:gd name="connsiteY7" fmla="*/ 0 h 3265715"/>
              <a:gd name="connsiteX8" fmla="*/ 5886669 w 6368141"/>
              <a:gd name="connsiteY8" fmla="*/ 0 h 3265715"/>
              <a:gd name="connsiteX9" fmla="*/ 6368141 w 6368141"/>
              <a:gd name="connsiteY9" fmla="*/ 544295 h 3265715"/>
              <a:gd name="connsiteX10" fmla="*/ 6368141 w 6368141"/>
              <a:gd name="connsiteY10" fmla="*/ 1226460 h 3265715"/>
              <a:gd name="connsiteX11" fmla="*/ 6368141 w 6368141"/>
              <a:gd name="connsiteY11" fmla="*/ 1886854 h 3265715"/>
              <a:gd name="connsiteX12" fmla="*/ 6368141 w 6368141"/>
              <a:gd name="connsiteY12" fmla="*/ 2721416 h 3265715"/>
              <a:gd name="connsiteX13" fmla="*/ 5886669 w 6368141"/>
              <a:gd name="connsiteY13" fmla="*/ 3265715 h 3265715"/>
              <a:gd name="connsiteX14" fmla="*/ 5276653 w 6368141"/>
              <a:gd name="connsiteY14" fmla="*/ 3265715 h 3265715"/>
              <a:gd name="connsiteX15" fmla="*/ 4836516 w 6368141"/>
              <a:gd name="connsiteY15" fmla="*/ 3265715 h 3265715"/>
              <a:gd name="connsiteX16" fmla="*/ 4396378 w 6368141"/>
              <a:gd name="connsiteY16" fmla="*/ 3265715 h 3265715"/>
              <a:gd name="connsiteX17" fmla="*/ 3624208 w 6368141"/>
              <a:gd name="connsiteY17" fmla="*/ 3265715 h 3265715"/>
              <a:gd name="connsiteX18" fmla="*/ 2743931 w 6368141"/>
              <a:gd name="connsiteY18" fmla="*/ 3265715 h 3265715"/>
              <a:gd name="connsiteX19" fmla="*/ 1917708 w 6368141"/>
              <a:gd name="connsiteY19" fmla="*/ 3265715 h 3265715"/>
              <a:gd name="connsiteX20" fmla="*/ 1199590 w 6368141"/>
              <a:gd name="connsiteY20" fmla="*/ 3265715 h 3265715"/>
              <a:gd name="connsiteX21" fmla="*/ 481470 w 6368141"/>
              <a:gd name="connsiteY21" fmla="*/ 3265715 h 3265715"/>
              <a:gd name="connsiteX22" fmla="*/ 0 w 6368141"/>
              <a:gd name="connsiteY22" fmla="*/ 2721416 h 3265715"/>
              <a:gd name="connsiteX23" fmla="*/ 0 w 6368141"/>
              <a:gd name="connsiteY23" fmla="*/ 1995710 h 3265715"/>
              <a:gd name="connsiteX24" fmla="*/ 0 w 6368141"/>
              <a:gd name="connsiteY24" fmla="*/ 1226460 h 3265715"/>
              <a:gd name="connsiteX25" fmla="*/ 0 w 6368141"/>
              <a:gd name="connsiteY25" fmla="*/ 544295 h 3265715"/>
              <a:gd name="connsiteX0" fmla="*/ 0 w 6368141"/>
              <a:gd name="connsiteY0" fmla="*/ 544295 h 3265715"/>
              <a:gd name="connsiteX1" fmla="*/ 481470 w 6368141"/>
              <a:gd name="connsiteY1" fmla="*/ 0 h 3265715"/>
              <a:gd name="connsiteX2" fmla="*/ 1361745 w 6368141"/>
              <a:gd name="connsiteY2" fmla="*/ 0 h 3265715"/>
              <a:gd name="connsiteX3" fmla="*/ 2079865 w 6368141"/>
              <a:gd name="connsiteY3" fmla="*/ 0 h 3265715"/>
              <a:gd name="connsiteX4" fmla="*/ 2743931 w 6368141"/>
              <a:gd name="connsiteY4" fmla="*/ 0 h 3265715"/>
              <a:gd name="connsiteX5" fmla="*/ 3570156 w 6368141"/>
              <a:gd name="connsiteY5" fmla="*/ 0 h 3265715"/>
              <a:gd name="connsiteX6" fmla="*/ 3943577 w 6368141"/>
              <a:gd name="connsiteY6" fmla="*/ 0 h 3265715"/>
              <a:gd name="connsiteX7" fmla="*/ 4288274 w 6368141"/>
              <a:gd name="connsiteY7" fmla="*/ 0 h 3265715"/>
              <a:gd name="connsiteX8" fmla="*/ 4746017 w 6368141"/>
              <a:gd name="connsiteY8" fmla="*/ 0 h 3265715"/>
              <a:gd name="connsiteX9" fmla="*/ 5168549 w 6368141"/>
              <a:gd name="connsiteY9" fmla="*/ 0 h 3265715"/>
              <a:gd name="connsiteX10" fmla="*/ 5886669 w 6368141"/>
              <a:gd name="connsiteY10" fmla="*/ 0 h 3265715"/>
              <a:gd name="connsiteX11" fmla="*/ 6368141 w 6368141"/>
              <a:gd name="connsiteY11" fmla="*/ 544295 h 3265715"/>
              <a:gd name="connsiteX12" fmla="*/ 6368141 w 6368141"/>
              <a:gd name="connsiteY12" fmla="*/ 1226460 h 3265715"/>
              <a:gd name="connsiteX13" fmla="*/ 6368141 w 6368141"/>
              <a:gd name="connsiteY13" fmla="*/ 1952166 h 3265715"/>
              <a:gd name="connsiteX14" fmla="*/ 6368141 w 6368141"/>
              <a:gd name="connsiteY14" fmla="*/ 2721416 h 3265715"/>
              <a:gd name="connsiteX15" fmla="*/ 5886669 w 6368141"/>
              <a:gd name="connsiteY15" fmla="*/ 3265715 h 3265715"/>
              <a:gd name="connsiteX16" fmla="*/ 5114498 w 6368141"/>
              <a:gd name="connsiteY16" fmla="*/ 3265715 h 3265715"/>
              <a:gd name="connsiteX17" fmla="*/ 4342326 w 6368141"/>
              <a:gd name="connsiteY17" fmla="*/ 3265715 h 3265715"/>
              <a:gd name="connsiteX18" fmla="*/ 3462051 w 6368141"/>
              <a:gd name="connsiteY18" fmla="*/ 3265715 h 3265715"/>
              <a:gd name="connsiteX19" fmla="*/ 2689881 w 6368141"/>
              <a:gd name="connsiteY19" fmla="*/ 3265715 h 3265715"/>
              <a:gd name="connsiteX20" fmla="*/ 2079865 w 6368141"/>
              <a:gd name="connsiteY20" fmla="*/ 3265715 h 3265715"/>
              <a:gd name="connsiteX21" fmla="*/ 1415797 w 6368141"/>
              <a:gd name="connsiteY21" fmla="*/ 3265715 h 3265715"/>
              <a:gd name="connsiteX22" fmla="*/ 481470 w 6368141"/>
              <a:gd name="connsiteY22" fmla="*/ 3265715 h 3265715"/>
              <a:gd name="connsiteX23" fmla="*/ 0 w 6368141"/>
              <a:gd name="connsiteY23" fmla="*/ 2721416 h 3265715"/>
              <a:gd name="connsiteX24" fmla="*/ 0 w 6368141"/>
              <a:gd name="connsiteY24" fmla="*/ 2039252 h 3265715"/>
              <a:gd name="connsiteX25" fmla="*/ 0 w 6368141"/>
              <a:gd name="connsiteY25" fmla="*/ 1378858 h 3265715"/>
              <a:gd name="connsiteX26" fmla="*/ 0 w 6368141"/>
              <a:gd name="connsiteY26" fmla="*/ 544295 h 3265715"/>
              <a:gd name="connsiteX0" fmla="*/ 0 w 6368141"/>
              <a:gd name="connsiteY0" fmla="*/ 544295 h 3265715"/>
              <a:gd name="connsiteX1" fmla="*/ 481470 w 6368141"/>
              <a:gd name="connsiteY1" fmla="*/ 0 h 3265715"/>
              <a:gd name="connsiteX2" fmla="*/ 1307693 w 6368141"/>
              <a:gd name="connsiteY2" fmla="*/ 0 h 3265715"/>
              <a:gd name="connsiteX3" fmla="*/ 1971761 w 6368141"/>
              <a:gd name="connsiteY3" fmla="*/ 0 h 3265715"/>
              <a:gd name="connsiteX4" fmla="*/ 2797983 w 6368141"/>
              <a:gd name="connsiteY4" fmla="*/ 0 h 3265715"/>
              <a:gd name="connsiteX5" fmla="*/ 3407999 w 6368141"/>
              <a:gd name="connsiteY5" fmla="*/ 0 h 3265715"/>
              <a:gd name="connsiteX6" fmla="*/ 4234222 w 6368141"/>
              <a:gd name="connsiteY6" fmla="*/ 0 h 3265715"/>
              <a:gd name="connsiteX7" fmla="*/ 4898289 w 6368141"/>
              <a:gd name="connsiteY7" fmla="*/ 0 h 3265715"/>
              <a:gd name="connsiteX8" fmla="*/ 5886669 w 6368141"/>
              <a:gd name="connsiteY8" fmla="*/ 0 h 3265715"/>
              <a:gd name="connsiteX9" fmla="*/ 6368141 w 6368141"/>
              <a:gd name="connsiteY9" fmla="*/ 544295 h 3265715"/>
              <a:gd name="connsiteX10" fmla="*/ 6368141 w 6368141"/>
              <a:gd name="connsiteY10" fmla="*/ 1226460 h 3265715"/>
              <a:gd name="connsiteX11" fmla="*/ 6368141 w 6368141"/>
              <a:gd name="connsiteY11" fmla="*/ 1886854 h 3265715"/>
              <a:gd name="connsiteX12" fmla="*/ 6368141 w 6368141"/>
              <a:gd name="connsiteY12" fmla="*/ 2721416 h 3265715"/>
              <a:gd name="connsiteX13" fmla="*/ 5886669 w 6368141"/>
              <a:gd name="connsiteY13" fmla="*/ 3265715 h 3265715"/>
              <a:gd name="connsiteX14" fmla="*/ 5276653 w 6368141"/>
              <a:gd name="connsiteY14" fmla="*/ 3265715 h 3265715"/>
              <a:gd name="connsiteX15" fmla="*/ 4845319 w 6368141"/>
              <a:gd name="connsiteY15" fmla="*/ 3265715 h 3265715"/>
              <a:gd name="connsiteX16" fmla="*/ 4396378 w 6368141"/>
              <a:gd name="connsiteY16" fmla="*/ 3265715 h 3265715"/>
              <a:gd name="connsiteX17" fmla="*/ 3624208 w 6368141"/>
              <a:gd name="connsiteY17" fmla="*/ 3265715 h 3265715"/>
              <a:gd name="connsiteX18" fmla="*/ 2743931 w 6368141"/>
              <a:gd name="connsiteY18" fmla="*/ 3265715 h 3265715"/>
              <a:gd name="connsiteX19" fmla="*/ 1917708 w 6368141"/>
              <a:gd name="connsiteY19" fmla="*/ 3265715 h 3265715"/>
              <a:gd name="connsiteX20" fmla="*/ 1199590 w 6368141"/>
              <a:gd name="connsiteY20" fmla="*/ 3265715 h 3265715"/>
              <a:gd name="connsiteX21" fmla="*/ 847711 w 6368141"/>
              <a:gd name="connsiteY21" fmla="*/ 3265715 h 3265715"/>
              <a:gd name="connsiteX22" fmla="*/ 481470 w 6368141"/>
              <a:gd name="connsiteY22" fmla="*/ 3265715 h 3265715"/>
              <a:gd name="connsiteX23" fmla="*/ 0 w 6368141"/>
              <a:gd name="connsiteY23" fmla="*/ 2721416 h 3265715"/>
              <a:gd name="connsiteX24" fmla="*/ 0 w 6368141"/>
              <a:gd name="connsiteY24" fmla="*/ 1995710 h 3265715"/>
              <a:gd name="connsiteX25" fmla="*/ 0 w 6368141"/>
              <a:gd name="connsiteY25" fmla="*/ 1226460 h 3265715"/>
              <a:gd name="connsiteX26" fmla="*/ 0 w 6368141"/>
              <a:gd name="connsiteY26" fmla="*/ 544295 h 326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265715" fill="none" extrusionOk="0">
                <a:moveTo>
                  <a:pt x="0" y="544295"/>
                </a:moveTo>
                <a:cubicBezTo>
                  <a:pt x="27476" y="219969"/>
                  <a:pt x="222086" y="-67639"/>
                  <a:pt x="481470" y="0"/>
                </a:cubicBezTo>
                <a:cubicBezTo>
                  <a:pt x="776058" y="-10696"/>
                  <a:pt x="957308" y="15775"/>
                  <a:pt x="1307693" y="0"/>
                </a:cubicBezTo>
                <a:cubicBezTo>
                  <a:pt x="1655302" y="-22561"/>
                  <a:pt x="1731365" y="25081"/>
                  <a:pt x="1971761" y="0"/>
                </a:cubicBezTo>
                <a:cubicBezTo>
                  <a:pt x="2280501" y="-20996"/>
                  <a:pt x="2459737" y="199965"/>
                  <a:pt x="2797983" y="0"/>
                </a:cubicBezTo>
                <a:cubicBezTo>
                  <a:pt x="3125209" y="-40716"/>
                  <a:pt x="3119881" y="6880"/>
                  <a:pt x="3407999" y="0"/>
                </a:cubicBezTo>
                <a:cubicBezTo>
                  <a:pt x="3748917" y="-16219"/>
                  <a:pt x="4025529" y="86292"/>
                  <a:pt x="4234222" y="0"/>
                </a:cubicBezTo>
                <a:cubicBezTo>
                  <a:pt x="4530365" y="69291"/>
                  <a:pt x="4655551" y="42610"/>
                  <a:pt x="4898289" y="0"/>
                </a:cubicBezTo>
                <a:cubicBezTo>
                  <a:pt x="5204494" y="115552"/>
                  <a:pt x="5669367" y="-2056"/>
                  <a:pt x="5886669" y="0"/>
                </a:cubicBezTo>
                <a:cubicBezTo>
                  <a:pt x="6132843" y="-2426"/>
                  <a:pt x="6363938" y="261909"/>
                  <a:pt x="6368141" y="544295"/>
                </a:cubicBezTo>
                <a:cubicBezTo>
                  <a:pt x="6385129" y="608197"/>
                  <a:pt x="6319329" y="858274"/>
                  <a:pt x="6368141" y="1226460"/>
                </a:cubicBezTo>
                <a:cubicBezTo>
                  <a:pt x="6356933" y="1498705"/>
                  <a:pt x="6366413" y="1640253"/>
                  <a:pt x="6368141" y="1886854"/>
                </a:cubicBezTo>
                <a:cubicBezTo>
                  <a:pt x="6355719" y="2139389"/>
                  <a:pt x="6416927" y="2315716"/>
                  <a:pt x="6368141" y="2721416"/>
                </a:cubicBezTo>
                <a:cubicBezTo>
                  <a:pt x="6441263" y="3201064"/>
                  <a:pt x="6279174" y="3331034"/>
                  <a:pt x="5886669" y="3265715"/>
                </a:cubicBezTo>
                <a:cubicBezTo>
                  <a:pt x="5713153" y="3269455"/>
                  <a:pt x="5529712" y="3103747"/>
                  <a:pt x="5276653" y="3265715"/>
                </a:cubicBezTo>
                <a:cubicBezTo>
                  <a:pt x="5076342" y="3247575"/>
                  <a:pt x="5032599" y="3252020"/>
                  <a:pt x="4836516" y="3265715"/>
                </a:cubicBezTo>
                <a:cubicBezTo>
                  <a:pt x="4634770" y="3273743"/>
                  <a:pt x="4606231" y="3302928"/>
                  <a:pt x="4396378" y="3265715"/>
                </a:cubicBezTo>
                <a:cubicBezTo>
                  <a:pt x="4283346" y="3173229"/>
                  <a:pt x="3913267" y="3278165"/>
                  <a:pt x="3624208" y="3265715"/>
                </a:cubicBezTo>
                <a:cubicBezTo>
                  <a:pt x="3431532" y="3093893"/>
                  <a:pt x="3193758" y="3131702"/>
                  <a:pt x="2743931" y="3265715"/>
                </a:cubicBezTo>
                <a:cubicBezTo>
                  <a:pt x="2306316" y="3322021"/>
                  <a:pt x="2163677" y="3235757"/>
                  <a:pt x="1917708" y="3265715"/>
                </a:cubicBezTo>
                <a:cubicBezTo>
                  <a:pt x="1681560" y="3281267"/>
                  <a:pt x="1414646" y="3311001"/>
                  <a:pt x="1199590" y="3265715"/>
                </a:cubicBezTo>
                <a:cubicBezTo>
                  <a:pt x="906519" y="3261893"/>
                  <a:pt x="651047" y="3211506"/>
                  <a:pt x="481470" y="3265715"/>
                </a:cubicBezTo>
                <a:cubicBezTo>
                  <a:pt x="175076" y="3306640"/>
                  <a:pt x="26333" y="3109980"/>
                  <a:pt x="0" y="2721416"/>
                </a:cubicBezTo>
                <a:cubicBezTo>
                  <a:pt x="-47438" y="2427222"/>
                  <a:pt x="11989" y="2249104"/>
                  <a:pt x="0" y="1995710"/>
                </a:cubicBezTo>
                <a:cubicBezTo>
                  <a:pt x="15696" y="1746248"/>
                  <a:pt x="-31045" y="1426847"/>
                  <a:pt x="0" y="1226460"/>
                </a:cubicBezTo>
                <a:cubicBezTo>
                  <a:pt x="-27969" y="1002507"/>
                  <a:pt x="-12319" y="670932"/>
                  <a:pt x="0" y="544295"/>
                </a:cubicBezTo>
                <a:close/>
              </a:path>
              <a:path w="6368141" h="3265715" stroke="0" extrusionOk="0">
                <a:moveTo>
                  <a:pt x="0" y="544295"/>
                </a:moveTo>
                <a:cubicBezTo>
                  <a:pt x="-81564" y="296393"/>
                  <a:pt x="158105" y="127641"/>
                  <a:pt x="481470" y="0"/>
                </a:cubicBezTo>
                <a:cubicBezTo>
                  <a:pt x="874073" y="60742"/>
                  <a:pt x="1050387" y="34601"/>
                  <a:pt x="1361745" y="0"/>
                </a:cubicBezTo>
                <a:cubicBezTo>
                  <a:pt x="1600784" y="6131"/>
                  <a:pt x="1905477" y="-162444"/>
                  <a:pt x="2079865" y="0"/>
                </a:cubicBezTo>
                <a:cubicBezTo>
                  <a:pt x="2277109" y="-42983"/>
                  <a:pt x="2541465" y="-91817"/>
                  <a:pt x="2743931" y="0"/>
                </a:cubicBezTo>
                <a:cubicBezTo>
                  <a:pt x="3073406" y="-103524"/>
                  <a:pt x="3308472" y="-45617"/>
                  <a:pt x="3570156" y="0"/>
                </a:cubicBezTo>
                <a:cubicBezTo>
                  <a:pt x="3665252" y="2657"/>
                  <a:pt x="3803434" y="8191"/>
                  <a:pt x="3943577" y="0"/>
                </a:cubicBezTo>
                <a:cubicBezTo>
                  <a:pt x="4083720" y="-8191"/>
                  <a:pt x="4212384" y="-7230"/>
                  <a:pt x="4288274" y="0"/>
                </a:cubicBezTo>
                <a:cubicBezTo>
                  <a:pt x="4385469" y="54464"/>
                  <a:pt x="4638843" y="-6910"/>
                  <a:pt x="4746017" y="0"/>
                </a:cubicBezTo>
                <a:cubicBezTo>
                  <a:pt x="4864210" y="32138"/>
                  <a:pt x="5043472" y="-9597"/>
                  <a:pt x="5168549" y="0"/>
                </a:cubicBezTo>
                <a:cubicBezTo>
                  <a:pt x="5422348" y="83305"/>
                  <a:pt x="5726719" y="-34588"/>
                  <a:pt x="5886669" y="0"/>
                </a:cubicBezTo>
                <a:cubicBezTo>
                  <a:pt x="6188424" y="-92111"/>
                  <a:pt x="6394410" y="218089"/>
                  <a:pt x="6368141" y="544295"/>
                </a:cubicBezTo>
                <a:cubicBezTo>
                  <a:pt x="6375759" y="832329"/>
                  <a:pt x="6394607" y="933417"/>
                  <a:pt x="6368141" y="1226460"/>
                </a:cubicBezTo>
                <a:cubicBezTo>
                  <a:pt x="6346439" y="1521209"/>
                  <a:pt x="6399306" y="1814227"/>
                  <a:pt x="6368141" y="1952166"/>
                </a:cubicBezTo>
                <a:cubicBezTo>
                  <a:pt x="6360159" y="2053134"/>
                  <a:pt x="6395943" y="2358615"/>
                  <a:pt x="6368141" y="2721416"/>
                </a:cubicBezTo>
                <a:cubicBezTo>
                  <a:pt x="6421856" y="2993489"/>
                  <a:pt x="6232901" y="3189143"/>
                  <a:pt x="5886669" y="3265715"/>
                </a:cubicBezTo>
                <a:cubicBezTo>
                  <a:pt x="5767705" y="3274507"/>
                  <a:pt x="5410265" y="3183838"/>
                  <a:pt x="5114498" y="3265715"/>
                </a:cubicBezTo>
                <a:cubicBezTo>
                  <a:pt x="4920553" y="3309164"/>
                  <a:pt x="4636303" y="3114425"/>
                  <a:pt x="4342326" y="3265715"/>
                </a:cubicBezTo>
                <a:cubicBezTo>
                  <a:pt x="4170986" y="3383240"/>
                  <a:pt x="3869589" y="3083751"/>
                  <a:pt x="3462051" y="3265715"/>
                </a:cubicBezTo>
                <a:cubicBezTo>
                  <a:pt x="3125851" y="3285826"/>
                  <a:pt x="3003754" y="3250892"/>
                  <a:pt x="2689881" y="3265715"/>
                </a:cubicBezTo>
                <a:cubicBezTo>
                  <a:pt x="2359953" y="3235008"/>
                  <a:pt x="2224032" y="3250563"/>
                  <a:pt x="2079865" y="3265715"/>
                </a:cubicBezTo>
                <a:cubicBezTo>
                  <a:pt x="1889310" y="3246815"/>
                  <a:pt x="1711922" y="3183754"/>
                  <a:pt x="1415797" y="3265715"/>
                </a:cubicBezTo>
                <a:cubicBezTo>
                  <a:pt x="1090117" y="3195821"/>
                  <a:pt x="756124" y="3357835"/>
                  <a:pt x="481470" y="3265715"/>
                </a:cubicBezTo>
                <a:cubicBezTo>
                  <a:pt x="334211" y="3313420"/>
                  <a:pt x="66095" y="3094057"/>
                  <a:pt x="0" y="2721416"/>
                </a:cubicBezTo>
                <a:cubicBezTo>
                  <a:pt x="-23117" y="2474394"/>
                  <a:pt x="-3041" y="2189996"/>
                  <a:pt x="0" y="2039252"/>
                </a:cubicBezTo>
                <a:cubicBezTo>
                  <a:pt x="-16125" y="1920372"/>
                  <a:pt x="-7605" y="1547554"/>
                  <a:pt x="0" y="1378858"/>
                </a:cubicBezTo>
                <a:cubicBezTo>
                  <a:pt x="-9496" y="1190650"/>
                  <a:pt x="14634" y="712360"/>
                  <a:pt x="0" y="544295"/>
                </a:cubicBezTo>
                <a:close/>
              </a:path>
              <a:path w="6368141" h="3265715" fill="none" stroke="0" extrusionOk="0">
                <a:moveTo>
                  <a:pt x="0" y="544295"/>
                </a:moveTo>
                <a:cubicBezTo>
                  <a:pt x="-40295" y="138732"/>
                  <a:pt x="177770" y="-15217"/>
                  <a:pt x="481470" y="0"/>
                </a:cubicBezTo>
                <a:cubicBezTo>
                  <a:pt x="838584" y="25103"/>
                  <a:pt x="898989" y="49960"/>
                  <a:pt x="1307693" y="0"/>
                </a:cubicBezTo>
                <a:cubicBezTo>
                  <a:pt x="1664932" y="-18457"/>
                  <a:pt x="1745614" y="34900"/>
                  <a:pt x="1971761" y="0"/>
                </a:cubicBezTo>
                <a:cubicBezTo>
                  <a:pt x="2221599" y="-57611"/>
                  <a:pt x="2472140" y="24501"/>
                  <a:pt x="2797983" y="0"/>
                </a:cubicBezTo>
                <a:cubicBezTo>
                  <a:pt x="3109307" y="-36140"/>
                  <a:pt x="3130632" y="16561"/>
                  <a:pt x="3407999" y="0"/>
                </a:cubicBezTo>
                <a:cubicBezTo>
                  <a:pt x="3657736" y="-18783"/>
                  <a:pt x="3934555" y="108851"/>
                  <a:pt x="4234222" y="0"/>
                </a:cubicBezTo>
                <a:cubicBezTo>
                  <a:pt x="4454553" y="-22705"/>
                  <a:pt x="4610832" y="66857"/>
                  <a:pt x="4898289" y="0"/>
                </a:cubicBezTo>
                <a:cubicBezTo>
                  <a:pt x="5195239" y="77391"/>
                  <a:pt x="5682682" y="33834"/>
                  <a:pt x="5886669" y="0"/>
                </a:cubicBezTo>
                <a:cubicBezTo>
                  <a:pt x="6139233" y="-97472"/>
                  <a:pt x="6259044" y="217635"/>
                  <a:pt x="6368141" y="544295"/>
                </a:cubicBezTo>
                <a:cubicBezTo>
                  <a:pt x="6352982" y="731794"/>
                  <a:pt x="6368840" y="1039241"/>
                  <a:pt x="6368141" y="1226460"/>
                </a:cubicBezTo>
                <a:cubicBezTo>
                  <a:pt x="6396515" y="1500446"/>
                  <a:pt x="6365320" y="1623521"/>
                  <a:pt x="6368141" y="1886854"/>
                </a:cubicBezTo>
                <a:cubicBezTo>
                  <a:pt x="6394377" y="2198703"/>
                  <a:pt x="6424081" y="2294389"/>
                  <a:pt x="6368141" y="2721416"/>
                </a:cubicBezTo>
                <a:cubicBezTo>
                  <a:pt x="6327508" y="3114744"/>
                  <a:pt x="6182303" y="3264163"/>
                  <a:pt x="5886669" y="3265715"/>
                </a:cubicBezTo>
                <a:cubicBezTo>
                  <a:pt x="5763884" y="3258356"/>
                  <a:pt x="5537236" y="3153799"/>
                  <a:pt x="5276653" y="3265715"/>
                </a:cubicBezTo>
                <a:cubicBezTo>
                  <a:pt x="5093063" y="3301938"/>
                  <a:pt x="4984289" y="3268278"/>
                  <a:pt x="4845319" y="3265715"/>
                </a:cubicBezTo>
                <a:cubicBezTo>
                  <a:pt x="4727561" y="3272941"/>
                  <a:pt x="4526873" y="3240887"/>
                  <a:pt x="4396378" y="3265715"/>
                </a:cubicBezTo>
                <a:cubicBezTo>
                  <a:pt x="4255214" y="3355760"/>
                  <a:pt x="3861502" y="3249260"/>
                  <a:pt x="3624208" y="3265715"/>
                </a:cubicBezTo>
                <a:cubicBezTo>
                  <a:pt x="3403983" y="3310648"/>
                  <a:pt x="3169783" y="3275966"/>
                  <a:pt x="2743931" y="3265715"/>
                </a:cubicBezTo>
                <a:cubicBezTo>
                  <a:pt x="2320471" y="3290646"/>
                  <a:pt x="2203727" y="3279368"/>
                  <a:pt x="1917708" y="3265715"/>
                </a:cubicBezTo>
                <a:cubicBezTo>
                  <a:pt x="1629690" y="3171222"/>
                  <a:pt x="1408184" y="3258760"/>
                  <a:pt x="1199590" y="3265715"/>
                </a:cubicBezTo>
                <a:cubicBezTo>
                  <a:pt x="1065005" y="3262225"/>
                  <a:pt x="944976" y="3249319"/>
                  <a:pt x="847711" y="3265715"/>
                </a:cubicBezTo>
                <a:cubicBezTo>
                  <a:pt x="750446" y="3282111"/>
                  <a:pt x="590986" y="3263095"/>
                  <a:pt x="481470" y="3265715"/>
                </a:cubicBezTo>
                <a:cubicBezTo>
                  <a:pt x="194152" y="3307656"/>
                  <a:pt x="52682" y="3019362"/>
                  <a:pt x="0" y="2721416"/>
                </a:cubicBezTo>
                <a:cubicBezTo>
                  <a:pt x="-11970" y="2535157"/>
                  <a:pt x="-32175" y="2213745"/>
                  <a:pt x="0" y="1995710"/>
                </a:cubicBezTo>
                <a:cubicBezTo>
                  <a:pt x="35084" y="1764443"/>
                  <a:pt x="1336" y="1377519"/>
                  <a:pt x="0" y="1226460"/>
                </a:cubicBezTo>
                <a:cubicBezTo>
                  <a:pt x="-7956" y="1060045"/>
                  <a:pt x="-45570" y="739707"/>
                  <a:pt x="0" y="544295"/>
                </a:cubicBezTo>
                <a:close/>
              </a:path>
              <a:path w="6368141" h="3265715" fill="none" stroke="0" extrusionOk="0">
                <a:moveTo>
                  <a:pt x="0" y="544295"/>
                </a:moveTo>
                <a:cubicBezTo>
                  <a:pt x="-11859" y="227141"/>
                  <a:pt x="160970" y="-33410"/>
                  <a:pt x="481470" y="0"/>
                </a:cubicBezTo>
                <a:cubicBezTo>
                  <a:pt x="807828" y="-613"/>
                  <a:pt x="929650" y="27545"/>
                  <a:pt x="1307693" y="0"/>
                </a:cubicBezTo>
                <a:cubicBezTo>
                  <a:pt x="1661144" y="-22865"/>
                  <a:pt x="1727490" y="41104"/>
                  <a:pt x="1971761" y="0"/>
                </a:cubicBezTo>
                <a:cubicBezTo>
                  <a:pt x="2167811" y="-39480"/>
                  <a:pt x="2489580" y="164231"/>
                  <a:pt x="2797983" y="0"/>
                </a:cubicBezTo>
                <a:cubicBezTo>
                  <a:pt x="3118550" y="-43021"/>
                  <a:pt x="3122116" y="5268"/>
                  <a:pt x="3407999" y="0"/>
                </a:cubicBezTo>
                <a:cubicBezTo>
                  <a:pt x="3692755" y="-19362"/>
                  <a:pt x="3983532" y="95770"/>
                  <a:pt x="4234222" y="0"/>
                </a:cubicBezTo>
                <a:cubicBezTo>
                  <a:pt x="4502583" y="12473"/>
                  <a:pt x="4630454" y="29295"/>
                  <a:pt x="4898289" y="0"/>
                </a:cubicBezTo>
                <a:cubicBezTo>
                  <a:pt x="5229120" y="124602"/>
                  <a:pt x="5723966" y="14918"/>
                  <a:pt x="5886669" y="0"/>
                </a:cubicBezTo>
                <a:cubicBezTo>
                  <a:pt x="6097559" y="-25560"/>
                  <a:pt x="6353308" y="270776"/>
                  <a:pt x="6368141" y="544295"/>
                </a:cubicBezTo>
                <a:cubicBezTo>
                  <a:pt x="6377525" y="667722"/>
                  <a:pt x="6348726" y="917439"/>
                  <a:pt x="6368141" y="1226460"/>
                </a:cubicBezTo>
                <a:cubicBezTo>
                  <a:pt x="6388770" y="1519059"/>
                  <a:pt x="6375259" y="1635972"/>
                  <a:pt x="6368141" y="1886854"/>
                </a:cubicBezTo>
                <a:cubicBezTo>
                  <a:pt x="6386697" y="2123506"/>
                  <a:pt x="6421670" y="2280849"/>
                  <a:pt x="6368141" y="2721416"/>
                </a:cubicBezTo>
                <a:cubicBezTo>
                  <a:pt x="6385272" y="3184068"/>
                  <a:pt x="6183965" y="3290142"/>
                  <a:pt x="5886669" y="3265715"/>
                </a:cubicBezTo>
                <a:cubicBezTo>
                  <a:pt x="5722870" y="3258878"/>
                  <a:pt x="5525628" y="3134060"/>
                  <a:pt x="5276653" y="3265715"/>
                </a:cubicBezTo>
                <a:cubicBezTo>
                  <a:pt x="5076681" y="3241900"/>
                  <a:pt x="5026698" y="3260500"/>
                  <a:pt x="4836516" y="3265715"/>
                </a:cubicBezTo>
                <a:cubicBezTo>
                  <a:pt x="4641297" y="3275385"/>
                  <a:pt x="4610714" y="3307642"/>
                  <a:pt x="4396378" y="3265715"/>
                </a:cubicBezTo>
                <a:cubicBezTo>
                  <a:pt x="4248985" y="3224148"/>
                  <a:pt x="3901251" y="3263500"/>
                  <a:pt x="3624208" y="3265715"/>
                </a:cubicBezTo>
                <a:cubicBezTo>
                  <a:pt x="3404599" y="3168510"/>
                  <a:pt x="3147836" y="3154331"/>
                  <a:pt x="2743931" y="3265715"/>
                </a:cubicBezTo>
                <a:cubicBezTo>
                  <a:pt x="2321139" y="3342492"/>
                  <a:pt x="2152934" y="3271352"/>
                  <a:pt x="1917708" y="3265715"/>
                </a:cubicBezTo>
                <a:cubicBezTo>
                  <a:pt x="1651126" y="3221474"/>
                  <a:pt x="1431405" y="3300635"/>
                  <a:pt x="1199590" y="3265715"/>
                </a:cubicBezTo>
                <a:cubicBezTo>
                  <a:pt x="916435" y="3264865"/>
                  <a:pt x="650144" y="3236416"/>
                  <a:pt x="481470" y="3265715"/>
                </a:cubicBezTo>
                <a:cubicBezTo>
                  <a:pt x="172435" y="3354091"/>
                  <a:pt x="2469" y="3014004"/>
                  <a:pt x="0" y="2721416"/>
                </a:cubicBezTo>
                <a:cubicBezTo>
                  <a:pt x="23815" y="2466776"/>
                  <a:pt x="-13019" y="2199382"/>
                  <a:pt x="0" y="1995710"/>
                </a:cubicBezTo>
                <a:cubicBezTo>
                  <a:pt x="57745" y="1768967"/>
                  <a:pt x="-44442" y="1425993"/>
                  <a:pt x="0" y="1226460"/>
                </a:cubicBezTo>
                <a:cubicBezTo>
                  <a:pt x="-15945" y="1025690"/>
                  <a:pt x="-15244" y="685796"/>
                  <a:pt x="0" y="544295"/>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mbria" panose="02040503050406030204" pitchFamily="18" charset="0"/>
                <a:ea typeface="Cambria" panose="02040503050406030204" pitchFamily="18" charset="0"/>
              </a:rPr>
              <a:t>Bạn có vẻ mặt khó chịu, thân thể và lời nói phản kháng,.. khi bị một người phụ nữ ép buộc, đẩy lên xe… bị xâm hại đến thân thể.</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6510385E-4433-9241-9329-B13BA8292349}"/>
              </a:ext>
            </a:extLst>
          </p:cNvPr>
          <p:cNvPicPr>
            <a:picLocks noChangeAspect="1"/>
          </p:cNvPicPr>
          <p:nvPr/>
        </p:nvPicPr>
        <p:blipFill>
          <a:blip r:embed="rId2"/>
          <a:stretch>
            <a:fillRect/>
          </a:stretch>
        </p:blipFill>
        <p:spPr>
          <a:xfrm>
            <a:off x="344940" y="1904319"/>
            <a:ext cx="4446571" cy="3342595"/>
          </a:xfrm>
          <a:prstGeom prst="rect">
            <a:avLst/>
          </a:prstGeom>
        </p:spPr>
      </p:pic>
    </p:spTree>
    <p:extLst>
      <p:ext uri="{BB962C8B-B14F-4D97-AF65-F5344CB8AC3E}">
        <p14:creationId xmlns:p14="http://schemas.microsoft.com/office/powerpoint/2010/main" val="13149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1AAD2-05C2-66D6-7B04-CA4795A5B069}"/>
              </a:ext>
            </a:extLst>
          </p:cNvPr>
          <p:cNvPicPr>
            <a:picLocks noChangeAspect="1"/>
          </p:cNvPicPr>
          <p:nvPr/>
        </p:nvPicPr>
        <p:blipFill>
          <a:blip r:embed="rId2"/>
          <a:stretch>
            <a:fillRect/>
          </a:stretch>
        </p:blipFill>
        <p:spPr>
          <a:xfrm>
            <a:off x="283029" y="-125549"/>
            <a:ext cx="11625942" cy="6874692"/>
          </a:xfrm>
          <a:prstGeom prst="rect">
            <a:avLst/>
          </a:prstGeom>
        </p:spPr>
      </p:pic>
      <p:sp>
        <p:nvSpPr>
          <p:cNvPr id="3" name="TextBox 2">
            <a:extLst>
              <a:ext uri="{FF2B5EF4-FFF2-40B4-BE49-F238E27FC236}">
                <a16:creationId xmlns:a16="http://schemas.microsoft.com/office/drawing/2014/main" id="{8751B119-89B4-0C36-FA9D-BFA3AB4C25F0}"/>
              </a:ext>
            </a:extLst>
          </p:cNvPr>
          <p:cNvSpPr txBox="1"/>
          <p:nvPr/>
        </p:nvSpPr>
        <p:spPr>
          <a:xfrm>
            <a:off x="1382899" y="1140297"/>
            <a:ext cx="9448030" cy="4401205"/>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Dấu hiệu mất an toàn có thể là lời nói, hành động trực tiếp hoặc gián tiếp qua việc:</a:t>
            </a:r>
          </a:p>
          <a:p>
            <a:pPr algn="just"/>
            <a:r>
              <a:rPr lang="vi-VN" sz="2800" dirty="0">
                <a:solidFill>
                  <a:srgbClr val="FF0000"/>
                </a:solidFill>
                <a:latin typeface="Cambria" panose="02040503050406030204" pitchFamily="18" charset="0"/>
                <a:ea typeface="Cambria" panose="02040503050406030204" pitchFamily="18" charset="0"/>
              </a:rPr>
              <a:t> + Giao tiếp không lời như bị bắt buộc đọc, nghe nhìn… nội dung, hình ảnh từ những người không rõ danh tính,.. mối quan hệ ngoài đời hoặc trên không gian mạng. Biểu hiện xâm hại an toàn về tinh thần </a:t>
            </a:r>
          </a:p>
          <a:p>
            <a:pPr algn="just"/>
            <a:r>
              <a:rPr lang="vi-VN" sz="2800" dirty="0">
                <a:solidFill>
                  <a:srgbClr val="FF0000"/>
                </a:solidFill>
                <a:latin typeface="Cambria" panose="02040503050406030204" pitchFamily="18" charset="0"/>
                <a:ea typeface="Cambria" panose="02040503050406030204" pitchFamily="18" charset="0"/>
              </a:rPr>
              <a:t>+ Bị chiếm đoạt tiền /tài sản cá nhân,… biểu hiện xâm hại an toàn về vật chất, tổn thương tinh thần…</a:t>
            </a:r>
          </a:p>
          <a:p>
            <a:pPr algn="just"/>
            <a:r>
              <a:rPr lang="vi-VN" sz="2800" dirty="0">
                <a:solidFill>
                  <a:srgbClr val="FF0000"/>
                </a:solidFill>
                <a:latin typeface="Cambria" panose="02040503050406030204" pitchFamily="18" charset="0"/>
                <a:ea typeface="Cambria" panose="02040503050406030204" pitchFamily="18" charset="0"/>
              </a:rPr>
              <a:t> + Bị ép buộc, làm điều mình không muốn biểu hiện của xâm hại an toàn thể chất, tinh thần…</a:t>
            </a:r>
          </a:p>
        </p:txBody>
      </p:sp>
    </p:spTree>
    <p:extLst>
      <p:ext uri="{BB962C8B-B14F-4D97-AF65-F5344CB8AC3E}">
        <p14:creationId xmlns:p14="http://schemas.microsoft.com/office/powerpoint/2010/main" val="412776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C41BA33C-34A5-177E-393F-F935C1C376A8}"/>
              </a:ext>
            </a:extLst>
          </p:cNvPr>
          <p:cNvSpPr/>
          <p:nvPr/>
        </p:nvSpPr>
        <p:spPr>
          <a:xfrm>
            <a:off x="2512624" y="762860"/>
            <a:ext cx="7453310" cy="2934765"/>
          </a:xfrm>
          <a:prstGeom prst="doubleWav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4400" b="1" dirty="0">
                <a:solidFill>
                  <a:srgbClr val="002060"/>
                </a:solidFill>
                <a:latin typeface="Tahoma" panose="020B0604030504040204" pitchFamily="34" charset="0"/>
                <a:ea typeface="Tahoma" panose="020B0604030504040204" pitchFamily="34" charset="0"/>
                <a:cs typeface="Tahoma" panose="020B0604030504040204" pitchFamily="34" charset="0"/>
              </a:rPr>
              <a:t>Hoạt động 2: Những việc cần làm để đảm bảo quyền được an toàn.</a:t>
            </a:r>
            <a:endParaRPr kumimoji="0" lang="en-US"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Cute cartoon thai student namaste greeting in the school uniform. Free Vector">
            <a:extLst>
              <a:ext uri="{FF2B5EF4-FFF2-40B4-BE49-F238E27FC236}">
                <a16:creationId xmlns:a16="http://schemas.microsoft.com/office/drawing/2014/main" id="{F4BE09CB-7520-ACE5-E0DB-6DEAB2D82A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810950" y="2198806"/>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te cartoon thai student namaste greeting in the school uniform. Free Vector">
            <a:extLst>
              <a:ext uri="{FF2B5EF4-FFF2-40B4-BE49-F238E27FC236}">
                <a16:creationId xmlns:a16="http://schemas.microsoft.com/office/drawing/2014/main" id="{9A3EC74C-9CD2-269D-8852-E85538BFA3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8779079" y="2031299"/>
            <a:ext cx="2985874" cy="468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8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ds sitting at a table&#10;&#10;Description automatically generated">
            <a:extLst>
              <a:ext uri="{FF2B5EF4-FFF2-40B4-BE49-F238E27FC236}">
                <a16:creationId xmlns:a16="http://schemas.microsoft.com/office/drawing/2014/main" id="{23FFDBEF-C040-1C4C-43AD-403FE28E9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46" y="3106131"/>
            <a:ext cx="5294256" cy="3612818"/>
          </a:xfrm>
          <a:prstGeom prst="rect">
            <a:avLst/>
          </a:prstGeom>
        </p:spPr>
      </p:pic>
      <p:sp>
        <p:nvSpPr>
          <p:cNvPr id="3" name="TextBox 2">
            <a:extLst>
              <a:ext uri="{FF2B5EF4-FFF2-40B4-BE49-F238E27FC236}">
                <a16:creationId xmlns:a16="http://schemas.microsoft.com/office/drawing/2014/main" id="{C3877379-3991-9990-6A73-1DDD71F75AE6}"/>
              </a:ext>
            </a:extLst>
          </p:cNvPr>
          <p:cNvSpPr txBox="1"/>
          <p:nvPr/>
        </p:nvSpPr>
        <p:spPr>
          <a:xfrm>
            <a:off x="751114" y="1068365"/>
            <a:ext cx="10646229" cy="1754326"/>
          </a:xfrm>
          <a:prstGeom prst="rect">
            <a:avLst/>
          </a:prstGeom>
          <a:noFill/>
        </p:spPr>
        <p:txBody>
          <a:bodyPr wrap="square" rtlCol="0">
            <a:spAutoFit/>
          </a:bodyPr>
          <a:lstStyle/>
          <a:p>
            <a:pPr algn="ctr"/>
            <a:r>
              <a:rPr lang="vi-VN" sz="3600" b="1" dirty="0">
                <a:solidFill>
                  <a:srgbClr val="002060"/>
                </a:solidFill>
                <a:latin typeface="Cambria" panose="02040503050406030204" pitchFamily="18" charset="0"/>
                <a:ea typeface="Cambria" panose="02040503050406030204" pitchFamily="18" charset="0"/>
              </a:rPr>
              <a:t>Theo em, bạn cần làm gì để đảm bảo quyền được an toàn, phản đối mọi sự xâm hại trong những tình huống ở các hình 1, 2, 3, 4?</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440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381AF91D-D357-2905-C80D-D643F2DA335A}"/>
              </a:ext>
            </a:extLst>
          </p:cNvPr>
          <p:cNvSpPr/>
          <p:nvPr/>
        </p:nvSpPr>
        <p:spPr>
          <a:xfrm>
            <a:off x="5159829" y="925287"/>
            <a:ext cx="6368141" cy="4942114"/>
          </a:xfrm>
          <a:custGeom>
            <a:avLst/>
            <a:gdLst>
              <a:gd name="connsiteX0" fmla="*/ 0 w 6368141"/>
              <a:gd name="connsiteY0" fmla="*/ 823700 h 4942114"/>
              <a:gd name="connsiteX1" fmla="*/ 481470 w 6368141"/>
              <a:gd name="connsiteY1" fmla="*/ 0 h 4942114"/>
              <a:gd name="connsiteX2" fmla="*/ 1307693 w 6368141"/>
              <a:gd name="connsiteY2" fmla="*/ 0 h 4942114"/>
              <a:gd name="connsiteX3" fmla="*/ 1971761 w 6368141"/>
              <a:gd name="connsiteY3" fmla="*/ 0 h 4942114"/>
              <a:gd name="connsiteX4" fmla="*/ 2797983 w 6368141"/>
              <a:gd name="connsiteY4" fmla="*/ 0 h 4942114"/>
              <a:gd name="connsiteX5" fmla="*/ 3407999 w 6368141"/>
              <a:gd name="connsiteY5" fmla="*/ 0 h 4942114"/>
              <a:gd name="connsiteX6" fmla="*/ 4234222 w 6368141"/>
              <a:gd name="connsiteY6" fmla="*/ 0 h 4942114"/>
              <a:gd name="connsiteX7" fmla="*/ 4898289 w 6368141"/>
              <a:gd name="connsiteY7" fmla="*/ 0 h 4942114"/>
              <a:gd name="connsiteX8" fmla="*/ 5886669 w 6368141"/>
              <a:gd name="connsiteY8" fmla="*/ 0 h 4942114"/>
              <a:gd name="connsiteX9" fmla="*/ 6368141 w 6368141"/>
              <a:gd name="connsiteY9" fmla="*/ 823700 h 4942114"/>
              <a:gd name="connsiteX10" fmla="*/ 6368141 w 6368141"/>
              <a:gd name="connsiteY10" fmla="*/ 1856042 h 4942114"/>
              <a:gd name="connsiteX11" fmla="*/ 6368141 w 6368141"/>
              <a:gd name="connsiteY11" fmla="*/ 2855439 h 4942114"/>
              <a:gd name="connsiteX12" fmla="*/ 6368141 w 6368141"/>
              <a:gd name="connsiteY12" fmla="*/ 4118409 h 4942114"/>
              <a:gd name="connsiteX13" fmla="*/ 5886669 w 6368141"/>
              <a:gd name="connsiteY13" fmla="*/ 4942114 h 4942114"/>
              <a:gd name="connsiteX14" fmla="*/ 5276653 w 6368141"/>
              <a:gd name="connsiteY14" fmla="*/ 4942114 h 4942114"/>
              <a:gd name="connsiteX15" fmla="*/ 4836516 w 6368141"/>
              <a:gd name="connsiteY15" fmla="*/ 4942114 h 4942114"/>
              <a:gd name="connsiteX16" fmla="*/ 4396378 w 6368141"/>
              <a:gd name="connsiteY16" fmla="*/ 4942114 h 4942114"/>
              <a:gd name="connsiteX17" fmla="*/ 3624208 w 6368141"/>
              <a:gd name="connsiteY17" fmla="*/ 4942114 h 4942114"/>
              <a:gd name="connsiteX18" fmla="*/ 2743931 w 6368141"/>
              <a:gd name="connsiteY18" fmla="*/ 4942114 h 4942114"/>
              <a:gd name="connsiteX19" fmla="*/ 1917708 w 6368141"/>
              <a:gd name="connsiteY19" fmla="*/ 4942114 h 4942114"/>
              <a:gd name="connsiteX20" fmla="*/ 1199590 w 6368141"/>
              <a:gd name="connsiteY20" fmla="*/ 4942114 h 4942114"/>
              <a:gd name="connsiteX21" fmla="*/ 481470 w 6368141"/>
              <a:gd name="connsiteY21" fmla="*/ 4942114 h 4942114"/>
              <a:gd name="connsiteX22" fmla="*/ 0 w 6368141"/>
              <a:gd name="connsiteY22" fmla="*/ 4118409 h 4942114"/>
              <a:gd name="connsiteX23" fmla="*/ 0 w 6368141"/>
              <a:gd name="connsiteY23" fmla="*/ 3020174 h 4942114"/>
              <a:gd name="connsiteX24" fmla="*/ 0 w 6368141"/>
              <a:gd name="connsiteY24" fmla="*/ 1856042 h 4942114"/>
              <a:gd name="connsiteX25" fmla="*/ 0 w 6368141"/>
              <a:gd name="connsiteY25" fmla="*/ 823700 h 4942114"/>
              <a:gd name="connsiteX0" fmla="*/ 0 w 6368141"/>
              <a:gd name="connsiteY0" fmla="*/ 823700 h 4942114"/>
              <a:gd name="connsiteX1" fmla="*/ 481470 w 6368141"/>
              <a:gd name="connsiteY1" fmla="*/ 0 h 4942114"/>
              <a:gd name="connsiteX2" fmla="*/ 1361745 w 6368141"/>
              <a:gd name="connsiteY2" fmla="*/ 0 h 4942114"/>
              <a:gd name="connsiteX3" fmla="*/ 2079865 w 6368141"/>
              <a:gd name="connsiteY3" fmla="*/ 0 h 4942114"/>
              <a:gd name="connsiteX4" fmla="*/ 2743931 w 6368141"/>
              <a:gd name="connsiteY4" fmla="*/ 0 h 4942114"/>
              <a:gd name="connsiteX5" fmla="*/ 3570156 w 6368141"/>
              <a:gd name="connsiteY5" fmla="*/ 0 h 4942114"/>
              <a:gd name="connsiteX6" fmla="*/ 3943577 w 6368141"/>
              <a:gd name="connsiteY6" fmla="*/ 0 h 4942114"/>
              <a:gd name="connsiteX7" fmla="*/ 4288274 w 6368141"/>
              <a:gd name="connsiteY7" fmla="*/ 0 h 4942114"/>
              <a:gd name="connsiteX8" fmla="*/ 4746017 w 6368141"/>
              <a:gd name="connsiteY8" fmla="*/ 0 h 4942114"/>
              <a:gd name="connsiteX9" fmla="*/ 5168549 w 6368141"/>
              <a:gd name="connsiteY9" fmla="*/ 0 h 4942114"/>
              <a:gd name="connsiteX10" fmla="*/ 5886669 w 6368141"/>
              <a:gd name="connsiteY10" fmla="*/ 0 h 4942114"/>
              <a:gd name="connsiteX11" fmla="*/ 6368141 w 6368141"/>
              <a:gd name="connsiteY11" fmla="*/ 823700 h 4942114"/>
              <a:gd name="connsiteX12" fmla="*/ 6368141 w 6368141"/>
              <a:gd name="connsiteY12" fmla="*/ 1856042 h 4942114"/>
              <a:gd name="connsiteX13" fmla="*/ 6368141 w 6368141"/>
              <a:gd name="connsiteY13" fmla="*/ 2954278 h 4942114"/>
              <a:gd name="connsiteX14" fmla="*/ 6368141 w 6368141"/>
              <a:gd name="connsiteY14" fmla="*/ 4118409 h 4942114"/>
              <a:gd name="connsiteX15" fmla="*/ 5886669 w 6368141"/>
              <a:gd name="connsiteY15" fmla="*/ 4942114 h 4942114"/>
              <a:gd name="connsiteX16" fmla="*/ 5114498 w 6368141"/>
              <a:gd name="connsiteY16" fmla="*/ 4942114 h 4942114"/>
              <a:gd name="connsiteX17" fmla="*/ 4342326 w 6368141"/>
              <a:gd name="connsiteY17" fmla="*/ 4942114 h 4942114"/>
              <a:gd name="connsiteX18" fmla="*/ 3462051 w 6368141"/>
              <a:gd name="connsiteY18" fmla="*/ 4942114 h 4942114"/>
              <a:gd name="connsiteX19" fmla="*/ 2689881 w 6368141"/>
              <a:gd name="connsiteY19" fmla="*/ 4942114 h 4942114"/>
              <a:gd name="connsiteX20" fmla="*/ 2079865 w 6368141"/>
              <a:gd name="connsiteY20" fmla="*/ 4942114 h 4942114"/>
              <a:gd name="connsiteX21" fmla="*/ 1415797 w 6368141"/>
              <a:gd name="connsiteY21" fmla="*/ 4942114 h 4942114"/>
              <a:gd name="connsiteX22" fmla="*/ 481470 w 6368141"/>
              <a:gd name="connsiteY22" fmla="*/ 4942114 h 4942114"/>
              <a:gd name="connsiteX23" fmla="*/ 0 w 6368141"/>
              <a:gd name="connsiteY23" fmla="*/ 4118409 h 4942114"/>
              <a:gd name="connsiteX24" fmla="*/ 0 w 6368141"/>
              <a:gd name="connsiteY24" fmla="*/ 3086068 h 4942114"/>
              <a:gd name="connsiteX25" fmla="*/ 0 w 6368141"/>
              <a:gd name="connsiteY25" fmla="*/ 2086671 h 4942114"/>
              <a:gd name="connsiteX26" fmla="*/ 0 w 6368141"/>
              <a:gd name="connsiteY26" fmla="*/ 823700 h 4942114"/>
              <a:gd name="connsiteX0" fmla="*/ 0 w 6368141"/>
              <a:gd name="connsiteY0" fmla="*/ 823700 h 4942114"/>
              <a:gd name="connsiteX1" fmla="*/ 481470 w 6368141"/>
              <a:gd name="connsiteY1" fmla="*/ 0 h 4942114"/>
              <a:gd name="connsiteX2" fmla="*/ 1307693 w 6368141"/>
              <a:gd name="connsiteY2" fmla="*/ 0 h 4942114"/>
              <a:gd name="connsiteX3" fmla="*/ 1971761 w 6368141"/>
              <a:gd name="connsiteY3" fmla="*/ 0 h 4942114"/>
              <a:gd name="connsiteX4" fmla="*/ 2797983 w 6368141"/>
              <a:gd name="connsiteY4" fmla="*/ 0 h 4942114"/>
              <a:gd name="connsiteX5" fmla="*/ 3407999 w 6368141"/>
              <a:gd name="connsiteY5" fmla="*/ 0 h 4942114"/>
              <a:gd name="connsiteX6" fmla="*/ 4234222 w 6368141"/>
              <a:gd name="connsiteY6" fmla="*/ 0 h 4942114"/>
              <a:gd name="connsiteX7" fmla="*/ 4898289 w 6368141"/>
              <a:gd name="connsiteY7" fmla="*/ 0 h 4942114"/>
              <a:gd name="connsiteX8" fmla="*/ 5886669 w 6368141"/>
              <a:gd name="connsiteY8" fmla="*/ 0 h 4942114"/>
              <a:gd name="connsiteX9" fmla="*/ 6368141 w 6368141"/>
              <a:gd name="connsiteY9" fmla="*/ 823700 h 4942114"/>
              <a:gd name="connsiteX10" fmla="*/ 6368141 w 6368141"/>
              <a:gd name="connsiteY10" fmla="*/ 1856042 h 4942114"/>
              <a:gd name="connsiteX11" fmla="*/ 6368141 w 6368141"/>
              <a:gd name="connsiteY11" fmla="*/ 2855439 h 4942114"/>
              <a:gd name="connsiteX12" fmla="*/ 6368141 w 6368141"/>
              <a:gd name="connsiteY12" fmla="*/ 4118409 h 4942114"/>
              <a:gd name="connsiteX13" fmla="*/ 5886669 w 6368141"/>
              <a:gd name="connsiteY13" fmla="*/ 4942114 h 4942114"/>
              <a:gd name="connsiteX14" fmla="*/ 5276653 w 6368141"/>
              <a:gd name="connsiteY14" fmla="*/ 4942114 h 4942114"/>
              <a:gd name="connsiteX15" fmla="*/ 4845319 w 6368141"/>
              <a:gd name="connsiteY15" fmla="*/ 4942114 h 4942114"/>
              <a:gd name="connsiteX16" fmla="*/ 4396378 w 6368141"/>
              <a:gd name="connsiteY16" fmla="*/ 4942114 h 4942114"/>
              <a:gd name="connsiteX17" fmla="*/ 3624208 w 6368141"/>
              <a:gd name="connsiteY17" fmla="*/ 4942114 h 4942114"/>
              <a:gd name="connsiteX18" fmla="*/ 2743931 w 6368141"/>
              <a:gd name="connsiteY18" fmla="*/ 4942114 h 4942114"/>
              <a:gd name="connsiteX19" fmla="*/ 1917708 w 6368141"/>
              <a:gd name="connsiteY19" fmla="*/ 4942114 h 4942114"/>
              <a:gd name="connsiteX20" fmla="*/ 1199590 w 6368141"/>
              <a:gd name="connsiteY20" fmla="*/ 4942114 h 4942114"/>
              <a:gd name="connsiteX21" fmla="*/ 847711 w 6368141"/>
              <a:gd name="connsiteY21" fmla="*/ 4942114 h 4942114"/>
              <a:gd name="connsiteX22" fmla="*/ 481470 w 6368141"/>
              <a:gd name="connsiteY22" fmla="*/ 4942114 h 4942114"/>
              <a:gd name="connsiteX23" fmla="*/ 0 w 6368141"/>
              <a:gd name="connsiteY23" fmla="*/ 4118409 h 4942114"/>
              <a:gd name="connsiteX24" fmla="*/ 0 w 6368141"/>
              <a:gd name="connsiteY24" fmla="*/ 3020174 h 4942114"/>
              <a:gd name="connsiteX25" fmla="*/ 0 w 6368141"/>
              <a:gd name="connsiteY25" fmla="*/ 1856042 h 4942114"/>
              <a:gd name="connsiteX26" fmla="*/ 0 w 6368141"/>
              <a:gd name="connsiteY26" fmla="*/ 823700 h 494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4942114" fill="none" extrusionOk="0">
                <a:moveTo>
                  <a:pt x="0" y="823700"/>
                </a:moveTo>
                <a:cubicBezTo>
                  <a:pt x="25340" y="343351"/>
                  <a:pt x="243240" y="-131693"/>
                  <a:pt x="481470" y="0"/>
                </a:cubicBezTo>
                <a:cubicBezTo>
                  <a:pt x="779311" y="-11074"/>
                  <a:pt x="961387" y="25640"/>
                  <a:pt x="1307693" y="0"/>
                </a:cubicBezTo>
                <a:cubicBezTo>
                  <a:pt x="1648667" y="-34162"/>
                  <a:pt x="1732514" y="40159"/>
                  <a:pt x="1971761" y="0"/>
                </a:cubicBezTo>
                <a:cubicBezTo>
                  <a:pt x="2245196" y="-18870"/>
                  <a:pt x="2455961" y="293984"/>
                  <a:pt x="2797983" y="0"/>
                </a:cubicBezTo>
                <a:cubicBezTo>
                  <a:pt x="3121680" y="-63955"/>
                  <a:pt x="3115655" y="-2425"/>
                  <a:pt x="3407999" y="0"/>
                </a:cubicBezTo>
                <a:cubicBezTo>
                  <a:pt x="3732590" y="-25798"/>
                  <a:pt x="4032673" y="129906"/>
                  <a:pt x="4234222" y="0"/>
                </a:cubicBezTo>
                <a:cubicBezTo>
                  <a:pt x="4515546" y="78746"/>
                  <a:pt x="4653642" y="44046"/>
                  <a:pt x="4898289" y="0"/>
                </a:cubicBezTo>
                <a:cubicBezTo>
                  <a:pt x="5201308" y="166116"/>
                  <a:pt x="5649406" y="-27397"/>
                  <a:pt x="5886669" y="0"/>
                </a:cubicBezTo>
                <a:cubicBezTo>
                  <a:pt x="6093578" y="27615"/>
                  <a:pt x="6380418" y="396645"/>
                  <a:pt x="6368141" y="823700"/>
                </a:cubicBezTo>
                <a:cubicBezTo>
                  <a:pt x="6373123" y="948418"/>
                  <a:pt x="6338735" y="1359759"/>
                  <a:pt x="6368141" y="1856042"/>
                </a:cubicBezTo>
                <a:cubicBezTo>
                  <a:pt x="6329373" y="2277435"/>
                  <a:pt x="6366099" y="2469092"/>
                  <a:pt x="6368141" y="2855439"/>
                </a:cubicBezTo>
                <a:cubicBezTo>
                  <a:pt x="6321628" y="3201871"/>
                  <a:pt x="6450138" y="3470441"/>
                  <a:pt x="6368141" y="4118409"/>
                </a:cubicBezTo>
                <a:cubicBezTo>
                  <a:pt x="6455714" y="4850181"/>
                  <a:pt x="6282862" y="5037389"/>
                  <a:pt x="5886669" y="4942114"/>
                </a:cubicBezTo>
                <a:cubicBezTo>
                  <a:pt x="5711360" y="4943586"/>
                  <a:pt x="5530284" y="4737741"/>
                  <a:pt x="5276653" y="4942114"/>
                </a:cubicBezTo>
                <a:cubicBezTo>
                  <a:pt x="5076900" y="4910670"/>
                  <a:pt x="5032262" y="4925607"/>
                  <a:pt x="4836516" y="4942114"/>
                </a:cubicBezTo>
                <a:cubicBezTo>
                  <a:pt x="4637853" y="4953710"/>
                  <a:pt x="4613045" y="4988303"/>
                  <a:pt x="4396378" y="4942114"/>
                </a:cubicBezTo>
                <a:cubicBezTo>
                  <a:pt x="4266243" y="4829072"/>
                  <a:pt x="3902452" y="4963480"/>
                  <a:pt x="3624208" y="4942114"/>
                </a:cubicBezTo>
                <a:cubicBezTo>
                  <a:pt x="3429578" y="4717378"/>
                  <a:pt x="3197065" y="4737395"/>
                  <a:pt x="2743931" y="4942114"/>
                </a:cubicBezTo>
                <a:cubicBezTo>
                  <a:pt x="2302684" y="5042107"/>
                  <a:pt x="2164733" y="4908207"/>
                  <a:pt x="1917708" y="4942114"/>
                </a:cubicBezTo>
                <a:cubicBezTo>
                  <a:pt x="1656746" y="4930855"/>
                  <a:pt x="1429879" y="5001558"/>
                  <a:pt x="1199590" y="4942114"/>
                </a:cubicBezTo>
                <a:cubicBezTo>
                  <a:pt x="895484" y="4939375"/>
                  <a:pt x="650848" y="4860882"/>
                  <a:pt x="481470" y="4942114"/>
                </a:cubicBezTo>
                <a:cubicBezTo>
                  <a:pt x="123994" y="5018092"/>
                  <a:pt x="29304" y="4631129"/>
                  <a:pt x="0" y="4118409"/>
                </a:cubicBezTo>
                <a:cubicBezTo>
                  <a:pt x="-60035" y="3675919"/>
                  <a:pt x="11125" y="3402506"/>
                  <a:pt x="0" y="3020174"/>
                </a:cubicBezTo>
                <a:cubicBezTo>
                  <a:pt x="-23513" y="2639255"/>
                  <a:pt x="-47996" y="2162818"/>
                  <a:pt x="0" y="1856042"/>
                </a:cubicBezTo>
                <a:cubicBezTo>
                  <a:pt x="-36116" y="1516109"/>
                  <a:pt x="-11570" y="1015750"/>
                  <a:pt x="0" y="823700"/>
                </a:cubicBezTo>
                <a:close/>
              </a:path>
              <a:path w="6368141" h="4942114" stroke="0" extrusionOk="0">
                <a:moveTo>
                  <a:pt x="0" y="823700"/>
                </a:moveTo>
                <a:cubicBezTo>
                  <a:pt x="-68914" y="401318"/>
                  <a:pt x="180656" y="102427"/>
                  <a:pt x="481470" y="0"/>
                </a:cubicBezTo>
                <a:cubicBezTo>
                  <a:pt x="848322" y="97385"/>
                  <a:pt x="1058268" y="65604"/>
                  <a:pt x="1361745" y="0"/>
                </a:cubicBezTo>
                <a:cubicBezTo>
                  <a:pt x="1637329" y="20033"/>
                  <a:pt x="1906150" y="-204995"/>
                  <a:pt x="2079865" y="0"/>
                </a:cubicBezTo>
                <a:cubicBezTo>
                  <a:pt x="2266006" y="-24339"/>
                  <a:pt x="2570490" y="-163167"/>
                  <a:pt x="2743931" y="0"/>
                </a:cubicBezTo>
                <a:cubicBezTo>
                  <a:pt x="3078870" y="-148638"/>
                  <a:pt x="3312775" y="-60325"/>
                  <a:pt x="3570156" y="0"/>
                </a:cubicBezTo>
                <a:cubicBezTo>
                  <a:pt x="3665252" y="2657"/>
                  <a:pt x="3803434" y="8191"/>
                  <a:pt x="3943577" y="0"/>
                </a:cubicBezTo>
                <a:cubicBezTo>
                  <a:pt x="4083720" y="-8191"/>
                  <a:pt x="4212384" y="-7230"/>
                  <a:pt x="4288274" y="0"/>
                </a:cubicBezTo>
                <a:cubicBezTo>
                  <a:pt x="4361772" y="84858"/>
                  <a:pt x="4629036" y="-31322"/>
                  <a:pt x="4746017" y="0"/>
                </a:cubicBezTo>
                <a:cubicBezTo>
                  <a:pt x="4856476" y="63443"/>
                  <a:pt x="5026100" y="-4126"/>
                  <a:pt x="5168549" y="0"/>
                </a:cubicBezTo>
                <a:cubicBezTo>
                  <a:pt x="5421536" y="135119"/>
                  <a:pt x="5742304" y="-51848"/>
                  <a:pt x="5886669" y="0"/>
                </a:cubicBezTo>
                <a:cubicBezTo>
                  <a:pt x="6197130" y="-127796"/>
                  <a:pt x="6392183" y="336411"/>
                  <a:pt x="6368141" y="823700"/>
                </a:cubicBezTo>
                <a:cubicBezTo>
                  <a:pt x="6383496" y="1260287"/>
                  <a:pt x="6394267" y="1402791"/>
                  <a:pt x="6368141" y="1856042"/>
                </a:cubicBezTo>
                <a:cubicBezTo>
                  <a:pt x="6338204" y="2300966"/>
                  <a:pt x="6378327" y="2747796"/>
                  <a:pt x="6368141" y="2954278"/>
                </a:cubicBezTo>
                <a:cubicBezTo>
                  <a:pt x="6359868" y="3121313"/>
                  <a:pt x="6395820" y="3573348"/>
                  <a:pt x="6368141" y="4118409"/>
                </a:cubicBezTo>
                <a:cubicBezTo>
                  <a:pt x="6428986" y="4513484"/>
                  <a:pt x="6257375" y="4825936"/>
                  <a:pt x="5886669" y="4942114"/>
                </a:cubicBezTo>
                <a:cubicBezTo>
                  <a:pt x="5743873" y="4996377"/>
                  <a:pt x="5415713" y="4826363"/>
                  <a:pt x="5114498" y="4942114"/>
                </a:cubicBezTo>
                <a:cubicBezTo>
                  <a:pt x="4882961" y="4978120"/>
                  <a:pt x="4637320" y="4722771"/>
                  <a:pt x="4342326" y="4942114"/>
                </a:cubicBezTo>
                <a:cubicBezTo>
                  <a:pt x="4219126" y="5132909"/>
                  <a:pt x="3870368" y="4696339"/>
                  <a:pt x="3462051" y="4942114"/>
                </a:cubicBezTo>
                <a:cubicBezTo>
                  <a:pt x="3132066" y="4996889"/>
                  <a:pt x="3005728" y="4928338"/>
                  <a:pt x="2689881" y="4942114"/>
                </a:cubicBezTo>
                <a:cubicBezTo>
                  <a:pt x="2354606" y="4895476"/>
                  <a:pt x="2223429" y="4909645"/>
                  <a:pt x="2079865" y="4942114"/>
                </a:cubicBezTo>
                <a:cubicBezTo>
                  <a:pt x="1912041" y="4945529"/>
                  <a:pt x="1709927" y="4816120"/>
                  <a:pt x="1415797" y="4942114"/>
                </a:cubicBezTo>
                <a:cubicBezTo>
                  <a:pt x="1094577" y="4831595"/>
                  <a:pt x="707841" y="5092599"/>
                  <a:pt x="481470" y="4942114"/>
                </a:cubicBezTo>
                <a:cubicBezTo>
                  <a:pt x="383963" y="5028354"/>
                  <a:pt x="130645" y="4716794"/>
                  <a:pt x="0" y="4118409"/>
                </a:cubicBezTo>
                <a:cubicBezTo>
                  <a:pt x="-29708" y="3745724"/>
                  <a:pt x="13103" y="3309315"/>
                  <a:pt x="0" y="3086068"/>
                </a:cubicBezTo>
                <a:cubicBezTo>
                  <a:pt x="-27713" y="2909449"/>
                  <a:pt x="-7408" y="2360712"/>
                  <a:pt x="0" y="2086671"/>
                </a:cubicBezTo>
                <a:cubicBezTo>
                  <a:pt x="-5825" y="1756510"/>
                  <a:pt x="38293" y="1092570"/>
                  <a:pt x="0" y="823700"/>
                </a:cubicBezTo>
                <a:close/>
              </a:path>
              <a:path w="6368141" h="4942114" fill="none" stroke="0" extrusionOk="0">
                <a:moveTo>
                  <a:pt x="0" y="823700"/>
                </a:moveTo>
                <a:cubicBezTo>
                  <a:pt x="-38769" y="225778"/>
                  <a:pt x="174851" y="6600"/>
                  <a:pt x="481470" y="0"/>
                </a:cubicBezTo>
                <a:cubicBezTo>
                  <a:pt x="836592" y="36999"/>
                  <a:pt x="905729" y="66074"/>
                  <a:pt x="1307693" y="0"/>
                </a:cubicBezTo>
                <a:cubicBezTo>
                  <a:pt x="1659175" y="-21106"/>
                  <a:pt x="1735450" y="49104"/>
                  <a:pt x="1971761" y="0"/>
                </a:cubicBezTo>
                <a:cubicBezTo>
                  <a:pt x="2215907" y="-76259"/>
                  <a:pt x="2479008" y="66889"/>
                  <a:pt x="2797983" y="0"/>
                </a:cubicBezTo>
                <a:cubicBezTo>
                  <a:pt x="3111775" y="-65651"/>
                  <a:pt x="3126104" y="14891"/>
                  <a:pt x="3407999" y="0"/>
                </a:cubicBezTo>
                <a:cubicBezTo>
                  <a:pt x="3631154" y="-26698"/>
                  <a:pt x="3933950" y="149326"/>
                  <a:pt x="4234222" y="0"/>
                </a:cubicBezTo>
                <a:cubicBezTo>
                  <a:pt x="4471408" y="-40391"/>
                  <a:pt x="4609472" y="94637"/>
                  <a:pt x="4898289" y="0"/>
                </a:cubicBezTo>
                <a:cubicBezTo>
                  <a:pt x="5165609" y="110645"/>
                  <a:pt x="5661087" y="61017"/>
                  <a:pt x="5886669" y="0"/>
                </a:cubicBezTo>
                <a:cubicBezTo>
                  <a:pt x="6147892" y="-161667"/>
                  <a:pt x="6287694" y="362469"/>
                  <a:pt x="6368141" y="823700"/>
                </a:cubicBezTo>
                <a:cubicBezTo>
                  <a:pt x="6363118" y="1141773"/>
                  <a:pt x="6387923" y="1617479"/>
                  <a:pt x="6368141" y="1856042"/>
                </a:cubicBezTo>
                <a:cubicBezTo>
                  <a:pt x="6395115" y="2275323"/>
                  <a:pt x="6363592" y="2467096"/>
                  <a:pt x="6368141" y="2855439"/>
                </a:cubicBezTo>
                <a:cubicBezTo>
                  <a:pt x="6394097" y="3312044"/>
                  <a:pt x="6414382" y="3491473"/>
                  <a:pt x="6368141" y="4118409"/>
                </a:cubicBezTo>
                <a:cubicBezTo>
                  <a:pt x="6305665" y="4717559"/>
                  <a:pt x="6183138" y="4937593"/>
                  <a:pt x="5886669" y="4942114"/>
                </a:cubicBezTo>
                <a:cubicBezTo>
                  <a:pt x="5781185" y="4935867"/>
                  <a:pt x="5543467" y="4777400"/>
                  <a:pt x="5276653" y="4942114"/>
                </a:cubicBezTo>
                <a:cubicBezTo>
                  <a:pt x="5090265" y="4983429"/>
                  <a:pt x="4994589" y="4946987"/>
                  <a:pt x="4845319" y="4942114"/>
                </a:cubicBezTo>
                <a:cubicBezTo>
                  <a:pt x="4721422" y="4944761"/>
                  <a:pt x="4530021" y="4906868"/>
                  <a:pt x="4396378" y="4942114"/>
                </a:cubicBezTo>
                <a:cubicBezTo>
                  <a:pt x="4264248" y="5078950"/>
                  <a:pt x="3869275" y="4909879"/>
                  <a:pt x="3624208" y="4942114"/>
                </a:cubicBezTo>
                <a:cubicBezTo>
                  <a:pt x="3402082" y="5015881"/>
                  <a:pt x="3170727" y="4959867"/>
                  <a:pt x="2743931" y="4942114"/>
                </a:cubicBezTo>
                <a:cubicBezTo>
                  <a:pt x="2318269" y="4980574"/>
                  <a:pt x="2206080" y="4967516"/>
                  <a:pt x="1917708" y="4942114"/>
                </a:cubicBezTo>
                <a:cubicBezTo>
                  <a:pt x="1628986" y="4817199"/>
                  <a:pt x="1399934" y="4931633"/>
                  <a:pt x="1199590" y="4942114"/>
                </a:cubicBezTo>
                <a:cubicBezTo>
                  <a:pt x="1065005" y="4938624"/>
                  <a:pt x="944976" y="4925718"/>
                  <a:pt x="847711" y="4942114"/>
                </a:cubicBezTo>
                <a:cubicBezTo>
                  <a:pt x="750446" y="4958510"/>
                  <a:pt x="590986" y="4939494"/>
                  <a:pt x="481470" y="4942114"/>
                </a:cubicBezTo>
                <a:cubicBezTo>
                  <a:pt x="192679" y="5017845"/>
                  <a:pt x="44867" y="4532247"/>
                  <a:pt x="0" y="4118409"/>
                </a:cubicBezTo>
                <a:cubicBezTo>
                  <a:pt x="-16938" y="3824514"/>
                  <a:pt x="-35615" y="3382504"/>
                  <a:pt x="0" y="3020174"/>
                </a:cubicBezTo>
                <a:cubicBezTo>
                  <a:pt x="10683" y="2666919"/>
                  <a:pt x="1507" y="2093915"/>
                  <a:pt x="0" y="1856042"/>
                </a:cubicBezTo>
                <a:cubicBezTo>
                  <a:pt x="-45364" y="1633059"/>
                  <a:pt x="-67215" y="1122932"/>
                  <a:pt x="0" y="823700"/>
                </a:cubicBezTo>
                <a:close/>
              </a:path>
              <a:path w="6368141" h="4942114" fill="none" stroke="0" extrusionOk="0">
                <a:moveTo>
                  <a:pt x="0" y="823700"/>
                </a:moveTo>
                <a:cubicBezTo>
                  <a:pt x="-48494" y="326321"/>
                  <a:pt x="150433" y="-56782"/>
                  <a:pt x="481470" y="0"/>
                </a:cubicBezTo>
                <a:cubicBezTo>
                  <a:pt x="824010" y="1169"/>
                  <a:pt x="925013" y="41569"/>
                  <a:pt x="1307693" y="0"/>
                </a:cubicBezTo>
                <a:cubicBezTo>
                  <a:pt x="1664204" y="-41174"/>
                  <a:pt x="1728517" y="47389"/>
                  <a:pt x="1971761" y="0"/>
                </a:cubicBezTo>
                <a:cubicBezTo>
                  <a:pt x="2170529" y="-42873"/>
                  <a:pt x="2531539" y="264170"/>
                  <a:pt x="2797983" y="0"/>
                </a:cubicBezTo>
                <a:cubicBezTo>
                  <a:pt x="3120567" y="-65009"/>
                  <a:pt x="3127104" y="-523"/>
                  <a:pt x="3407999" y="0"/>
                </a:cubicBezTo>
                <a:cubicBezTo>
                  <a:pt x="3643074" y="-36030"/>
                  <a:pt x="3985763" y="129880"/>
                  <a:pt x="4234222" y="0"/>
                </a:cubicBezTo>
                <a:cubicBezTo>
                  <a:pt x="4503134" y="41373"/>
                  <a:pt x="4632443" y="32633"/>
                  <a:pt x="4898289" y="0"/>
                </a:cubicBezTo>
                <a:cubicBezTo>
                  <a:pt x="5201251" y="162716"/>
                  <a:pt x="5721904" y="15775"/>
                  <a:pt x="5886669" y="0"/>
                </a:cubicBezTo>
                <a:cubicBezTo>
                  <a:pt x="6056612" y="-41120"/>
                  <a:pt x="6382587" y="425758"/>
                  <a:pt x="6368141" y="823700"/>
                </a:cubicBezTo>
                <a:cubicBezTo>
                  <a:pt x="6388530" y="1011503"/>
                  <a:pt x="6349033" y="1387449"/>
                  <a:pt x="6368141" y="1856042"/>
                </a:cubicBezTo>
                <a:cubicBezTo>
                  <a:pt x="6373978" y="2262197"/>
                  <a:pt x="6394195" y="2492714"/>
                  <a:pt x="6368141" y="2855439"/>
                </a:cubicBezTo>
                <a:cubicBezTo>
                  <a:pt x="6375122" y="3235128"/>
                  <a:pt x="6424461" y="3458381"/>
                  <a:pt x="6368141" y="4118409"/>
                </a:cubicBezTo>
                <a:cubicBezTo>
                  <a:pt x="6359760" y="4819609"/>
                  <a:pt x="6208412" y="5012732"/>
                  <a:pt x="5886669" y="4942114"/>
                </a:cubicBezTo>
                <a:cubicBezTo>
                  <a:pt x="5680416" y="4929339"/>
                  <a:pt x="5508287" y="4713049"/>
                  <a:pt x="5276653" y="4942114"/>
                </a:cubicBezTo>
                <a:cubicBezTo>
                  <a:pt x="5076223" y="4916834"/>
                  <a:pt x="5021608" y="4936063"/>
                  <a:pt x="4836516" y="4942114"/>
                </a:cubicBezTo>
                <a:cubicBezTo>
                  <a:pt x="4636022" y="4965027"/>
                  <a:pt x="4613646" y="5005803"/>
                  <a:pt x="4396378" y="4942114"/>
                </a:cubicBezTo>
                <a:cubicBezTo>
                  <a:pt x="4247613" y="4899138"/>
                  <a:pt x="3901459" y="4947852"/>
                  <a:pt x="3624208" y="4942114"/>
                </a:cubicBezTo>
                <a:cubicBezTo>
                  <a:pt x="3389180" y="4808911"/>
                  <a:pt x="3148354" y="4772418"/>
                  <a:pt x="2743931" y="4942114"/>
                </a:cubicBezTo>
                <a:cubicBezTo>
                  <a:pt x="2318179" y="5038677"/>
                  <a:pt x="2153577" y="4942332"/>
                  <a:pt x="1917708" y="4942114"/>
                </a:cubicBezTo>
                <a:cubicBezTo>
                  <a:pt x="1648765" y="4904545"/>
                  <a:pt x="1419367" y="4994769"/>
                  <a:pt x="1199590" y="4942114"/>
                </a:cubicBezTo>
                <a:cubicBezTo>
                  <a:pt x="936763" y="4955977"/>
                  <a:pt x="641496" y="4921838"/>
                  <a:pt x="481470" y="4942114"/>
                </a:cubicBezTo>
                <a:cubicBezTo>
                  <a:pt x="166475" y="5058558"/>
                  <a:pt x="13285" y="4594458"/>
                  <a:pt x="0" y="4118409"/>
                </a:cubicBezTo>
                <a:cubicBezTo>
                  <a:pt x="51410" y="3735160"/>
                  <a:pt x="-12107" y="3371791"/>
                  <a:pt x="0" y="3020174"/>
                </a:cubicBezTo>
                <a:cubicBezTo>
                  <a:pt x="29206" y="2647741"/>
                  <a:pt x="-49794" y="2155713"/>
                  <a:pt x="0" y="1856042"/>
                </a:cubicBezTo>
                <a:cubicBezTo>
                  <a:pt x="-30150" y="1593066"/>
                  <a:pt x="-19591" y="1026415"/>
                  <a:pt x="0" y="823700"/>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Giữ an toàn trên không gian mạng:  không để lộ thông tin, hình ảnh nhạy cảm, không kết bạn với người lạ, không chia sẻ định vị khi đang sử dụng ứng dụng trên mạng, thoát khỏi ứng dụng khi không dùng… Chia sẻ với bố mẹ, thầy cô, người tin tưởng gọi điện đến tổng đài 111... khi gặp các rắc rối.</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5C124CCF-0073-FFD4-7A8B-C9FAF4ADA7AF}"/>
              </a:ext>
            </a:extLst>
          </p:cNvPr>
          <p:cNvPicPr>
            <a:picLocks noChangeAspect="1"/>
          </p:cNvPicPr>
          <p:nvPr/>
        </p:nvPicPr>
        <p:blipFill>
          <a:blip r:embed="rId2"/>
          <a:stretch>
            <a:fillRect/>
          </a:stretch>
        </p:blipFill>
        <p:spPr>
          <a:xfrm>
            <a:off x="470127" y="1759404"/>
            <a:ext cx="4362501" cy="3672568"/>
          </a:xfrm>
          <a:prstGeom prst="rect">
            <a:avLst/>
          </a:prstGeom>
        </p:spPr>
      </p:pic>
    </p:spTree>
    <p:extLst>
      <p:ext uri="{BB962C8B-B14F-4D97-AF65-F5344CB8AC3E}">
        <p14:creationId xmlns:p14="http://schemas.microsoft.com/office/powerpoint/2010/main" val="428889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8C7C7C15-8286-B3FE-D8E6-79C9CD5FEE73}"/>
              </a:ext>
            </a:extLst>
          </p:cNvPr>
          <p:cNvSpPr/>
          <p:nvPr/>
        </p:nvSpPr>
        <p:spPr>
          <a:xfrm>
            <a:off x="5159829" y="925287"/>
            <a:ext cx="6368141" cy="4942114"/>
          </a:xfrm>
          <a:custGeom>
            <a:avLst/>
            <a:gdLst>
              <a:gd name="connsiteX0" fmla="*/ 0 w 6368141"/>
              <a:gd name="connsiteY0" fmla="*/ 823700 h 4942114"/>
              <a:gd name="connsiteX1" fmla="*/ 481470 w 6368141"/>
              <a:gd name="connsiteY1" fmla="*/ 0 h 4942114"/>
              <a:gd name="connsiteX2" fmla="*/ 1307693 w 6368141"/>
              <a:gd name="connsiteY2" fmla="*/ 0 h 4942114"/>
              <a:gd name="connsiteX3" fmla="*/ 1971761 w 6368141"/>
              <a:gd name="connsiteY3" fmla="*/ 0 h 4942114"/>
              <a:gd name="connsiteX4" fmla="*/ 2797983 w 6368141"/>
              <a:gd name="connsiteY4" fmla="*/ 0 h 4942114"/>
              <a:gd name="connsiteX5" fmla="*/ 3407999 w 6368141"/>
              <a:gd name="connsiteY5" fmla="*/ 0 h 4942114"/>
              <a:gd name="connsiteX6" fmla="*/ 4234222 w 6368141"/>
              <a:gd name="connsiteY6" fmla="*/ 0 h 4942114"/>
              <a:gd name="connsiteX7" fmla="*/ 4898289 w 6368141"/>
              <a:gd name="connsiteY7" fmla="*/ 0 h 4942114"/>
              <a:gd name="connsiteX8" fmla="*/ 5886669 w 6368141"/>
              <a:gd name="connsiteY8" fmla="*/ 0 h 4942114"/>
              <a:gd name="connsiteX9" fmla="*/ 6368141 w 6368141"/>
              <a:gd name="connsiteY9" fmla="*/ 823700 h 4942114"/>
              <a:gd name="connsiteX10" fmla="*/ 6368141 w 6368141"/>
              <a:gd name="connsiteY10" fmla="*/ 1856042 h 4942114"/>
              <a:gd name="connsiteX11" fmla="*/ 6368141 w 6368141"/>
              <a:gd name="connsiteY11" fmla="*/ 2855439 h 4942114"/>
              <a:gd name="connsiteX12" fmla="*/ 6368141 w 6368141"/>
              <a:gd name="connsiteY12" fmla="*/ 4118409 h 4942114"/>
              <a:gd name="connsiteX13" fmla="*/ 5886669 w 6368141"/>
              <a:gd name="connsiteY13" fmla="*/ 4942114 h 4942114"/>
              <a:gd name="connsiteX14" fmla="*/ 5276653 w 6368141"/>
              <a:gd name="connsiteY14" fmla="*/ 4942114 h 4942114"/>
              <a:gd name="connsiteX15" fmla="*/ 4836516 w 6368141"/>
              <a:gd name="connsiteY15" fmla="*/ 4942114 h 4942114"/>
              <a:gd name="connsiteX16" fmla="*/ 4396378 w 6368141"/>
              <a:gd name="connsiteY16" fmla="*/ 4942114 h 4942114"/>
              <a:gd name="connsiteX17" fmla="*/ 3624208 w 6368141"/>
              <a:gd name="connsiteY17" fmla="*/ 4942114 h 4942114"/>
              <a:gd name="connsiteX18" fmla="*/ 2743931 w 6368141"/>
              <a:gd name="connsiteY18" fmla="*/ 4942114 h 4942114"/>
              <a:gd name="connsiteX19" fmla="*/ 1917708 w 6368141"/>
              <a:gd name="connsiteY19" fmla="*/ 4942114 h 4942114"/>
              <a:gd name="connsiteX20" fmla="*/ 1199590 w 6368141"/>
              <a:gd name="connsiteY20" fmla="*/ 4942114 h 4942114"/>
              <a:gd name="connsiteX21" fmla="*/ 481470 w 6368141"/>
              <a:gd name="connsiteY21" fmla="*/ 4942114 h 4942114"/>
              <a:gd name="connsiteX22" fmla="*/ 0 w 6368141"/>
              <a:gd name="connsiteY22" fmla="*/ 4118409 h 4942114"/>
              <a:gd name="connsiteX23" fmla="*/ 0 w 6368141"/>
              <a:gd name="connsiteY23" fmla="*/ 3020174 h 4942114"/>
              <a:gd name="connsiteX24" fmla="*/ 0 w 6368141"/>
              <a:gd name="connsiteY24" fmla="*/ 1856042 h 4942114"/>
              <a:gd name="connsiteX25" fmla="*/ 0 w 6368141"/>
              <a:gd name="connsiteY25" fmla="*/ 823700 h 4942114"/>
              <a:gd name="connsiteX0" fmla="*/ 0 w 6368141"/>
              <a:gd name="connsiteY0" fmla="*/ 823700 h 4942114"/>
              <a:gd name="connsiteX1" fmla="*/ 481470 w 6368141"/>
              <a:gd name="connsiteY1" fmla="*/ 0 h 4942114"/>
              <a:gd name="connsiteX2" fmla="*/ 1361745 w 6368141"/>
              <a:gd name="connsiteY2" fmla="*/ 0 h 4942114"/>
              <a:gd name="connsiteX3" fmla="*/ 2079865 w 6368141"/>
              <a:gd name="connsiteY3" fmla="*/ 0 h 4942114"/>
              <a:gd name="connsiteX4" fmla="*/ 2743931 w 6368141"/>
              <a:gd name="connsiteY4" fmla="*/ 0 h 4942114"/>
              <a:gd name="connsiteX5" fmla="*/ 3570156 w 6368141"/>
              <a:gd name="connsiteY5" fmla="*/ 0 h 4942114"/>
              <a:gd name="connsiteX6" fmla="*/ 3943577 w 6368141"/>
              <a:gd name="connsiteY6" fmla="*/ 0 h 4942114"/>
              <a:gd name="connsiteX7" fmla="*/ 4288274 w 6368141"/>
              <a:gd name="connsiteY7" fmla="*/ 0 h 4942114"/>
              <a:gd name="connsiteX8" fmla="*/ 4746017 w 6368141"/>
              <a:gd name="connsiteY8" fmla="*/ 0 h 4942114"/>
              <a:gd name="connsiteX9" fmla="*/ 5168549 w 6368141"/>
              <a:gd name="connsiteY9" fmla="*/ 0 h 4942114"/>
              <a:gd name="connsiteX10" fmla="*/ 5886669 w 6368141"/>
              <a:gd name="connsiteY10" fmla="*/ 0 h 4942114"/>
              <a:gd name="connsiteX11" fmla="*/ 6368141 w 6368141"/>
              <a:gd name="connsiteY11" fmla="*/ 823700 h 4942114"/>
              <a:gd name="connsiteX12" fmla="*/ 6368141 w 6368141"/>
              <a:gd name="connsiteY12" fmla="*/ 1856042 h 4942114"/>
              <a:gd name="connsiteX13" fmla="*/ 6368141 w 6368141"/>
              <a:gd name="connsiteY13" fmla="*/ 2954278 h 4942114"/>
              <a:gd name="connsiteX14" fmla="*/ 6368141 w 6368141"/>
              <a:gd name="connsiteY14" fmla="*/ 4118409 h 4942114"/>
              <a:gd name="connsiteX15" fmla="*/ 5886669 w 6368141"/>
              <a:gd name="connsiteY15" fmla="*/ 4942114 h 4942114"/>
              <a:gd name="connsiteX16" fmla="*/ 5114498 w 6368141"/>
              <a:gd name="connsiteY16" fmla="*/ 4942114 h 4942114"/>
              <a:gd name="connsiteX17" fmla="*/ 4342326 w 6368141"/>
              <a:gd name="connsiteY17" fmla="*/ 4942114 h 4942114"/>
              <a:gd name="connsiteX18" fmla="*/ 3462051 w 6368141"/>
              <a:gd name="connsiteY18" fmla="*/ 4942114 h 4942114"/>
              <a:gd name="connsiteX19" fmla="*/ 2689881 w 6368141"/>
              <a:gd name="connsiteY19" fmla="*/ 4942114 h 4942114"/>
              <a:gd name="connsiteX20" fmla="*/ 2079865 w 6368141"/>
              <a:gd name="connsiteY20" fmla="*/ 4942114 h 4942114"/>
              <a:gd name="connsiteX21" fmla="*/ 1415797 w 6368141"/>
              <a:gd name="connsiteY21" fmla="*/ 4942114 h 4942114"/>
              <a:gd name="connsiteX22" fmla="*/ 481470 w 6368141"/>
              <a:gd name="connsiteY22" fmla="*/ 4942114 h 4942114"/>
              <a:gd name="connsiteX23" fmla="*/ 0 w 6368141"/>
              <a:gd name="connsiteY23" fmla="*/ 4118409 h 4942114"/>
              <a:gd name="connsiteX24" fmla="*/ 0 w 6368141"/>
              <a:gd name="connsiteY24" fmla="*/ 3086068 h 4942114"/>
              <a:gd name="connsiteX25" fmla="*/ 0 w 6368141"/>
              <a:gd name="connsiteY25" fmla="*/ 2086671 h 4942114"/>
              <a:gd name="connsiteX26" fmla="*/ 0 w 6368141"/>
              <a:gd name="connsiteY26" fmla="*/ 823700 h 4942114"/>
              <a:gd name="connsiteX0" fmla="*/ 0 w 6368141"/>
              <a:gd name="connsiteY0" fmla="*/ 823700 h 4942114"/>
              <a:gd name="connsiteX1" fmla="*/ 481470 w 6368141"/>
              <a:gd name="connsiteY1" fmla="*/ 0 h 4942114"/>
              <a:gd name="connsiteX2" fmla="*/ 1307693 w 6368141"/>
              <a:gd name="connsiteY2" fmla="*/ 0 h 4942114"/>
              <a:gd name="connsiteX3" fmla="*/ 1971761 w 6368141"/>
              <a:gd name="connsiteY3" fmla="*/ 0 h 4942114"/>
              <a:gd name="connsiteX4" fmla="*/ 2797983 w 6368141"/>
              <a:gd name="connsiteY4" fmla="*/ 0 h 4942114"/>
              <a:gd name="connsiteX5" fmla="*/ 3407999 w 6368141"/>
              <a:gd name="connsiteY5" fmla="*/ 0 h 4942114"/>
              <a:gd name="connsiteX6" fmla="*/ 4234222 w 6368141"/>
              <a:gd name="connsiteY6" fmla="*/ 0 h 4942114"/>
              <a:gd name="connsiteX7" fmla="*/ 4898289 w 6368141"/>
              <a:gd name="connsiteY7" fmla="*/ 0 h 4942114"/>
              <a:gd name="connsiteX8" fmla="*/ 5886669 w 6368141"/>
              <a:gd name="connsiteY8" fmla="*/ 0 h 4942114"/>
              <a:gd name="connsiteX9" fmla="*/ 6368141 w 6368141"/>
              <a:gd name="connsiteY9" fmla="*/ 823700 h 4942114"/>
              <a:gd name="connsiteX10" fmla="*/ 6368141 w 6368141"/>
              <a:gd name="connsiteY10" fmla="*/ 1856042 h 4942114"/>
              <a:gd name="connsiteX11" fmla="*/ 6368141 w 6368141"/>
              <a:gd name="connsiteY11" fmla="*/ 2855439 h 4942114"/>
              <a:gd name="connsiteX12" fmla="*/ 6368141 w 6368141"/>
              <a:gd name="connsiteY12" fmla="*/ 4118409 h 4942114"/>
              <a:gd name="connsiteX13" fmla="*/ 5886669 w 6368141"/>
              <a:gd name="connsiteY13" fmla="*/ 4942114 h 4942114"/>
              <a:gd name="connsiteX14" fmla="*/ 5276653 w 6368141"/>
              <a:gd name="connsiteY14" fmla="*/ 4942114 h 4942114"/>
              <a:gd name="connsiteX15" fmla="*/ 4845319 w 6368141"/>
              <a:gd name="connsiteY15" fmla="*/ 4942114 h 4942114"/>
              <a:gd name="connsiteX16" fmla="*/ 4396378 w 6368141"/>
              <a:gd name="connsiteY16" fmla="*/ 4942114 h 4942114"/>
              <a:gd name="connsiteX17" fmla="*/ 3624208 w 6368141"/>
              <a:gd name="connsiteY17" fmla="*/ 4942114 h 4942114"/>
              <a:gd name="connsiteX18" fmla="*/ 2743931 w 6368141"/>
              <a:gd name="connsiteY18" fmla="*/ 4942114 h 4942114"/>
              <a:gd name="connsiteX19" fmla="*/ 1917708 w 6368141"/>
              <a:gd name="connsiteY19" fmla="*/ 4942114 h 4942114"/>
              <a:gd name="connsiteX20" fmla="*/ 1199590 w 6368141"/>
              <a:gd name="connsiteY20" fmla="*/ 4942114 h 4942114"/>
              <a:gd name="connsiteX21" fmla="*/ 847711 w 6368141"/>
              <a:gd name="connsiteY21" fmla="*/ 4942114 h 4942114"/>
              <a:gd name="connsiteX22" fmla="*/ 481470 w 6368141"/>
              <a:gd name="connsiteY22" fmla="*/ 4942114 h 4942114"/>
              <a:gd name="connsiteX23" fmla="*/ 0 w 6368141"/>
              <a:gd name="connsiteY23" fmla="*/ 4118409 h 4942114"/>
              <a:gd name="connsiteX24" fmla="*/ 0 w 6368141"/>
              <a:gd name="connsiteY24" fmla="*/ 3020174 h 4942114"/>
              <a:gd name="connsiteX25" fmla="*/ 0 w 6368141"/>
              <a:gd name="connsiteY25" fmla="*/ 1856042 h 4942114"/>
              <a:gd name="connsiteX26" fmla="*/ 0 w 6368141"/>
              <a:gd name="connsiteY26" fmla="*/ 823700 h 494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4942114" fill="none" extrusionOk="0">
                <a:moveTo>
                  <a:pt x="0" y="823700"/>
                </a:moveTo>
                <a:cubicBezTo>
                  <a:pt x="25340" y="343351"/>
                  <a:pt x="243240" y="-131693"/>
                  <a:pt x="481470" y="0"/>
                </a:cubicBezTo>
                <a:cubicBezTo>
                  <a:pt x="779311" y="-11074"/>
                  <a:pt x="961387" y="25640"/>
                  <a:pt x="1307693" y="0"/>
                </a:cubicBezTo>
                <a:cubicBezTo>
                  <a:pt x="1648667" y="-34162"/>
                  <a:pt x="1732514" y="40159"/>
                  <a:pt x="1971761" y="0"/>
                </a:cubicBezTo>
                <a:cubicBezTo>
                  <a:pt x="2245196" y="-18870"/>
                  <a:pt x="2455961" y="293984"/>
                  <a:pt x="2797983" y="0"/>
                </a:cubicBezTo>
                <a:cubicBezTo>
                  <a:pt x="3121680" y="-63955"/>
                  <a:pt x="3115655" y="-2425"/>
                  <a:pt x="3407999" y="0"/>
                </a:cubicBezTo>
                <a:cubicBezTo>
                  <a:pt x="3732590" y="-25798"/>
                  <a:pt x="4032673" y="129906"/>
                  <a:pt x="4234222" y="0"/>
                </a:cubicBezTo>
                <a:cubicBezTo>
                  <a:pt x="4515546" y="78746"/>
                  <a:pt x="4653642" y="44046"/>
                  <a:pt x="4898289" y="0"/>
                </a:cubicBezTo>
                <a:cubicBezTo>
                  <a:pt x="5201308" y="166116"/>
                  <a:pt x="5649406" y="-27397"/>
                  <a:pt x="5886669" y="0"/>
                </a:cubicBezTo>
                <a:cubicBezTo>
                  <a:pt x="6093578" y="27615"/>
                  <a:pt x="6380418" y="396645"/>
                  <a:pt x="6368141" y="823700"/>
                </a:cubicBezTo>
                <a:cubicBezTo>
                  <a:pt x="6373123" y="948418"/>
                  <a:pt x="6338735" y="1359759"/>
                  <a:pt x="6368141" y="1856042"/>
                </a:cubicBezTo>
                <a:cubicBezTo>
                  <a:pt x="6329373" y="2277435"/>
                  <a:pt x="6366099" y="2469092"/>
                  <a:pt x="6368141" y="2855439"/>
                </a:cubicBezTo>
                <a:cubicBezTo>
                  <a:pt x="6321628" y="3201871"/>
                  <a:pt x="6450138" y="3470441"/>
                  <a:pt x="6368141" y="4118409"/>
                </a:cubicBezTo>
                <a:cubicBezTo>
                  <a:pt x="6455714" y="4850181"/>
                  <a:pt x="6282862" y="5037389"/>
                  <a:pt x="5886669" y="4942114"/>
                </a:cubicBezTo>
                <a:cubicBezTo>
                  <a:pt x="5711360" y="4943586"/>
                  <a:pt x="5530284" y="4737741"/>
                  <a:pt x="5276653" y="4942114"/>
                </a:cubicBezTo>
                <a:cubicBezTo>
                  <a:pt x="5076900" y="4910670"/>
                  <a:pt x="5032262" y="4925607"/>
                  <a:pt x="4836516" y="4942114"/>
                </a:cubicBezTo>
                <a:cubicBezTo>
                  <a:pt x="4637853" y="4953710"/>
                  <a:pt x="4613045" y="4988303"/>
                  <a:pt x="4396378" y="4942114"/>
                </a:cubicBezTo>
                <a:cubicBezTo>
                  <a:pt x="4266243" y="4829072"/>
                  <a:pt x="3902452" y="4963480"/>
                  <a:pt x="3624208" y="4942114"/>
                </a:cubicBezTo>
                <a:cubicBezTo>
                  <a:pt x="3429578" y="4717378"/>
                  <a:pt x="3197065" y="4737395"/>
                  <a:pt x="2743931" y="4942114"/>
                </a:cubicBezTo>
                <a:cubicBezTo>
                  <a:pt x="2302684" y="5042107"/>
                  <a:pt x="2164733" y="4908207"/>
                  <a:pt x="1917708" y="4942114"/>
                </a:cubicBezTo>
                <a:cubicBezTo>
                  <a:pt x="1656746" y="4930855"/>
                  <a:pt x="1429879" y="5001558"/>
                  <a:pt x="1199590" y="4942114"/>
                </a:cubicBezTo>
                <a:cubicBezTo>
                  <a:pt x="895484" y="4939375"/>
                  <a:pt x="650848" y="4860882"/>
                  <a:pt x="481470" y="4942114"/>
                </a:cubicBezTo>
                <a:cubicBezTo>
                  <a:pt x="123994" y="5018092"/>
                  <a:pt x="29304" y="4631129"/>
                  <a:pt x="0" y="4118409"/>
                </a:cubicBezTo>
                <a:cubicBezTo>
                  <a:pt x="-60035" y="3675919"/>
                  <a:pt x="11125" y="3402506"/>
                  <a:pt x="0" y="3020174"/>
                </a:cubicBezTo>
                <a:cubicBezTo>
                  <a:pt x="-23513" y="2639255"/>
                  <a:pt x="-47996" y="2162818"/>
                  <a:pt x="0" y="1856042"/>
                </a:cubicBezTo>
                <a:cubicBezTo>
                  <a:pt x="-36116" y="1516109"/>
                  <a:pt x="-11570" y="1015750"/>
                  <a:pt x="0" y="823700"/>
                </a:cubicBezTo>
                <a:close/>
              </a:path>
              <a:path w="6368141" h="4942114" stroke="0" extrusionOk="0">
                <a:moveTo>
                  <a:pt x="0" y="823700"/>
                </a:moveTo>
                <a:cubicBezTo>
                  <a:pt x="-68914" y="401318"/>
                  <a:pt x="180656" y="102427"/>
                  <a:pt x="481470" y="0"/>
                </a:cubicBezTo>
                <a:cubicBezTo>
                  <a:pt x="848322" y="97385"/>
                  <a:pt x="1058268" y="65604"/>
                  <a:pt x="1361745" y="0"/>
                </a:cubicBezTo>
                <a:cubicBezTo>
                  <a:pt x="1637329" y="20033"/>
                  <a:pt x="1906150" y="-204995"/>
                  <a:pt x="2079865" y="0"/>
                </a:cubicBezTo>
                <a:cubicBezTo>
                  <a:pt x="2266006" y="-24339"/>
                  <a:pt x="2570490" y="-163167"/>
                  <a:pt x="2743931" y="0"/>
                </a:cubicBezTo>
                <a:cubicBezTo>
                  <a:pt x="3078870" y="-148638"/>
                  <a:pt x="3312775" y="-60325"/>
                  <a:pt x="3570156" y="0"/>
                </a:cubicBezTo>
                <a:cubicBezTo>
                  <a:pt x="3665252" y="2657"/>
                  <a:pt x="3803434" y="8191"/>
                  <a:pt x="3943577" y="0"/>
                </a:cubicBezTo>
                <a:cubicBezTo>
                  <a:pt x="4083720" y="-8191"/>
                  <a:pt x="4212384" y="-7230"/>
                  <a:pt x="4288274" y="0"/>
                </a:cubicBezTo>
                <a:cubicBezTo>
                  <a:pt x="4361772" y="84858"/>
                  <a:pt x="4629036" y="-31322"/>
                  <a:pt x="4746017" y="0"/>
                </a:cubicBezTo>
                <a:cubicBezTo>
                  <a:pt x="4856476" y="63443"/>
                  <a:pt x="5026100" y="-4126"/>
                  <a:pt x="5168549" y="0"/>
                </a:cubicBezTo>
                <a:cubicBezTo>
                  <a:pt x="5421536" y="135119"/>
                  <a:pt x="5742304" y="-51848"/>
                  <a:pt x="5886669" y="0"/>
                </a:cubicBezTo>
                <a:cubicBezTo>
                  <a:pt x="6197130" y="-127796"/>
                  <a:pt x="6392183" y="336411"/>
                  <a:pt x="6368141" y="823700"/>
                </a:cubicBezTo>
                <a:cubicBezTo>
                  <a:pt x="6383496" y="1260287"/>
                  <a:pt x="6394267" y="1402791"/>
                  <a:pt x="6368141" y="1856042"/>
                </a:cubicBezTo>
                <a:cubicBezTo>
                  <a:pt x="6338204" y="2300966"/>
                  <a:pt x="6378327" y="2747796"/>
                  <a:pt x="6368141" y="2954278"/>
                </a:cubicBezTo>
                <a:cubicBezTo>
                  <a:pt x="6359868" y="3121313"/>
                  <a:pt x="6395820" y="3573348"/>
                  <a:pt x="6368141" y="4118409"/>
                </a:cubicBezTo>
                <a:cubicBezTo>
                  <a:pt x="6428986" y="4513484"/>
                  <a:pt x="6257375" y="4825936"/>
                  <a:pt x="5886669" y="4942114"/>
                </a:cubicBezTo>
                <a:cubicBezTo>
                  <a:pt x="5743873" y="4996377"/>
                  <a:pt x="5415713" y="4826363"/>
                  <a:pt x="5114498" y="4942114"/>
                </a:cubicBezTo>
                <a:cubicBezTo>
                  <a:pt x="4882961" y="4978120"/>
                  <a:pt x="4637320" y="4722771"/>
                  <a:pt x="4342326" y="4942114"/>
                </a:cubicBezTo>
                <a:cubicBezTo>
                  <a:pt x="4219126" y="5132909"/>
                  <a:pt x="3870368" y="4696339"/>
                  <a:pt x="3462051" y="4942114"/>
                </a:cubicBezTo>
                <a:cubicBezTo>
                  <a:pt x="3132066" y="4996889"/>
                  <a:pt x="3005728" y="4928338"/>
                  <a:pt x="2689881" y="4942114"/>
                </a:cubicBezTo>
                <a:cubicBezTo>
                  <a:pt x="2354606" y="4895476"/>
                  <a:pt x="2223429" y="4909645"/>
                  <a:pt x="2079865" y="4942114"/>
                </a:cubicBezTo>
                <a:cubicBezTo>
                  <a:pt x="1912041" y="4945529"/>
                  <a:pt x="1709927" y="4816120"/>
                  <a:pt x="1415797" y="4942114"/>
                </a:cubicBezTo>
                <a:cubicBezTo>
                  <a:pt x="1094577" y="4831595"/>
                  <a:pt x="707841" y="5092599"/>
                  <a:pt x="481470" y="4942114"/>
                </a:cubicBezTo>
                <a:cubicBezTo>
                  <a:pt x="383963" y="5028354"/>
                  <a:pt x="130645" y="4716794"/>
                  <a:pt x="0" y="4118409"/>
                </a:cubicBezTo>
                <a:cubicBezTo>
                  <a:pt x="-29708" y="3745724"/>
                  <a:pt x="13103" y="3309315"/>
                  <a:pt x="0" y="3086068"/>
                </a:cubicBezTo>
                <a:cubicBezTo>
                  <a:pt x="-27713" y="2909449"/>
                  <a:pt x="-7408" y="2360712"/>
                  <a:pt x="0" y="2086671"/>
                </a:cubicBezTo>
                <a:cubicBezTo>
                  <a:pt x="-5825" y="1756510"/>
                  <a:pt x="38293" y="1092570"/>
                  <a:pt x="0" y="823700"/>
                </a:cubicBezTo>
                <a:close/>
              </a:path>
              <a:path w="6368141" h="4942114" fill="none" stroke="0" extrusionOk="0">
                <a:moveTo>
                  <a:pt x="0" y="823700"/>
                </a:moveTo>
                <a:cubicBezTo>
                  <a:pt x="-38769" y="225778"/>
                  <a:pt x="174851" y="6600"/>
                  <a:pt x="481470" y="0"/>
                </a:cubicBezTo>
                <a:cubicBezTo>
                  <a:pt x="836592" y="36999"/>
                  <a:pt x="905729" y="66074"/>
                  <a:pt x="1307693" y="0"/>
                </a:cubicBezTo>
                <a:cubicBezTo>
                  <a:pt x="1659175" y="-21106"/>
                  <a:pt x="1735450" y="49104"/>
                  <a:pt x="1971761" y="0"/>
                </a:cubicBezTo>
                <a:cubicBezTo>
                  <a:pt x="2215907" y="-76259"/>
                  <a:pt x="2479008" y="66889"/>
                  <a:pt x="2797983" y="0"/>
                </a:cubicBezTo>
                <a:cubicBezTo>
                  <a:pt x="3111775" y="-65651"/>
                  <a:pt x="3126104" y="14891"/>
                  <a:pt x="3407999" y="0"/>
                </a:cubicBezTo>
                <a:cubicBezTo>
                  <a:pt x="3631154" y="-26698"/>
                  <a:pt x="3933950" y="149326"/>
                  <a:pt x="4234222" y="0"/>
                </a:cubicBezTo>
                <a:cubicBezTo>
                  <a:pt x="4471408" y="-40391"/>
                  <a:pt x="4609472" y="94637"/>
                  <a:pt x="4898289" y="0"/>
                </a:cubicBezTo>
                <a:cubicBezTo>
                  <a:pt x="5165609" y="110645"/>
                  <a:pt x="5661087" y="61017"/>
                  <a:pt x="5886669" y="0"/>
                </a:cubicBezTo>
                <a:cubicBezTo>
                  <a:pt x="6147892" y="-161667"/>
                  <a:pt x="6287694" y="362469"/>
                  <a:pt x="6368141" y="823700"/>
                </a:cubicBezTo>
                <a:cubicBezTo>
                  <a:pt x="6363118" y="1141773"/>
                  <a:pt x="6387923" y="1617479"/>
                  <a:pt x="6368141" y="1856042"/>
                </a:cubicBezTo>
                <a:cubicBezTo>
                  <a:pt x="6395115" y="2275323"/>
                  <a:pt x="6363592" y="2467096"/>
                  <a:pt x="6368141" y="2855439"/>
                </a:cubicBezTo>
                <a:cubicBezTo>
                  <a:pt x="6394097" y="3312044"/>
                  <a:pt x="6414382" y="3491473"/>
                  <a:pt x="6368141" y="4118409"/>
                </a:cubicBezTo>
                <a:cubicBezTo>
                  <a:pt x="6305665" y="4717559"/>
                  <a:pt x="6183138" y="4937593"/>
                  <a:pt x="5886669" y="4942114"/>
                </a:cubicBezTo>
                <a:cubicBezTo>
                  <a:pt x="5781185" y="4935867"/>
                  <a:pt x="5543467" y="4777400"/>
                  <a:pt x="5276653" y="4942114"/>
                </a:cubicBezTo>
                <a:cubicBezTo>
                  <a:pt x="5090265" y="4983429"/>
                  <a:pt x="4994589" y="4946987"/>
                  <a:pt x="4845319" y="4942114"/>
                </a:cubicBezTo>
                <a:cubicBezTo>
                  <a:pt x="4721422" y="4944761"/>
                  <a:pt x="4530021" y="4906868"/>
                  <a:pt x="4396378" y="4942114"/>
                </a:cubicBezTo>
                <a:cubicBezTo>
                  <a:pt x="4264248" y="5078950"/>
                  <a:pt x="3869275" y="4909879"/>
                  <a:pt x="3624208" y="4942114"/>
                </a:cubicBezTo>
                <a:cubicBezTo>
                  <a:pt x="3402082" y="5015881"/>
                  <a:pt x="3170727" y="4959867"/>
                  <a:pt x="2743931" y="4942114"/>
                </a:cubicBezTo>
                <a:cubicBezTo>
                  <a:pt x="2318269" y="4980574"/>
                  <a:pt x="2206080" y="4967516"/>
                  <a:pt x="1917708" y="4942114"/>
                </a:cubicBezTo>
                <a:cubicBezTo>
                  <a:pt x="1628986" y="4817199"/>
                  <a:pt x="1399934" y="4931633"/>
                  <a:pt x="1199590" y="4942114"/>
                </a:cubicBezTo>
                <a:cubicBezTo>
                  <a:pt x="1065005" y="4938624"/>
                  <a:pt x="944976" y="4925718"/>
                  <a:pt x="847711" y="4942114"/>
                </a:cubicBezTo>
                <a:cubicBezTo>
                  <a:pt x="750446" y="4958510"/>
                  <a:pt x="590986" y="4939494"/>
                  <a:pt x="481470" y="4942114"/>
                </a:cubicBezTo>
                <a:cubicBezTo>
                  <a:pt x="192679" y="5017845"/>
                  <a:pt x="44867" y="4532247"/>
                  <a:pt x="0" y="4118409"/>
                </a:cubicBezTo>
                <a:cubicBezTo>
                  <a:pt x="-16938" y="3824514"/>
                  <a:pt x="-35615" y="3382504"/>
                  <a:pt x="0" y="3020174"/>
                </a:cubicBezTo>
                <a:cubicBezTo>
                  <a:pt x="10683" y="2666919"/>
                  <a:pt x="1507" y="2093915"/>
                  <a:pt x="0" y="1856042"/>
                </a:cubicBezTo>
                <a:cubicBezTo>
                  <a:pt x="-45364" y="1633059"/>
                  <a:pt x="-67215" y="1122932"/>
                  <a:pt x="0" y="823700"/>
                </a:cubicBezTo>
                <a:close/>
              </a:path>
              <a:path w="6368141" h="4942114" fill="none" stroke="0" extrusionOk="0">
                <a:moveTo>
                  <a:pt x="0" y="823700"/>
                </a:moveTo>
                <a:cubicBezTo>
                  <a:pt x="-48494" y="326321"/>
                  <a:pt x="150433" y="-56782"/>
                  <a:pt x="481470" y="0"/>
                </a:cubicBezTo>
                <a:cubicBezTo>
                  <a:pt x="824010" y="1169"/>
                  <a:pt x="925013" y="41569"/>
                  <a:pt x="1307693" y="0"/>
                </a:cubicBezTo>
                <a:cubicBezTo>
                  <a:pt x="1664204" y="-41174"/>
                  <a:pt x="1728517" y="47389"/>
                  <a:pt x="1971761" y="0"/>
                </a:cubicBezTo>
                <a:cubicBezTo>
                  <a:pt x="2170529" y="-42873"/>
                  <a:pt x="2531539" y="264170"/>
                  <a:pt x="2797983" y="0"/>
                </a:cubicBezTo>
                <a:cubicBezTo>
                  <a:pt x="3120567" y="-65009"/>
                  <a:pt x="3127104" y="-523"/>
                  <a:pt x="3407999" y="0"/>
                </a:cubicBezTo>
                <a:cubicBezTo>
                  <a:pt x="3643074" y="-36030"/>
                  <a:pt x="3985763" y="129880"/>
                  <a:pt x="4234222" y="0"/>
                </a:cubicBezTo>
                <a:cubicBezTo>
                  <a:pt x="4503134" y="41373"/>
                  <a:pt x="4632443" y="32633"/>
                  <a:pt x="4898289" y="0"/>
                </a:cubicBezTo>
                <a:cubicBezTo>
                  <a:pt x="5201251" y="162716"/>
                  <a:pt x="5721904" y="15775"/>
                  <a:pt x="5886669" y="0"/>
                </a:cubicBezTo>
                <a:cubicBezTo>
                  <a:pt x="6056612" y="-41120"/>
                  <a:pt x="6382587" y="425758"/>
                  <a:pt x="6368141" y="823700"/>
                </a:cubicBezTo>
                <a:cubicBezTo>
                  <a:pt x="6388530" y="1011503"/>
                  <a:pt x="6349033" y="1387449"/>
                  <a:pt x="6368141" y="1856042"/>
                </a:cubicBezTo>
                <a:cubicBezTo>
                  <a:pt x="6373978" y="2262197"/>
                  <a:pt x="6394195" y="2492714"/>
                  <a:pt x="6368141" y="2855439"/>
                </a:cubicBezTo>
                <a:cubicBezTo>
                  <a:pt x="6375122" y="3235128"/>
                  <a:pt x="6424461" y="3458381"/>
                  <a:pt x="6368141" y="4118409"/>
                </a:cubicBezTo>
                <a:cubicBezTo>
                  <a:pt x="6359760" y="4819609"/>
                  <a:pt x="6208412" y="5012732"/>
                  <a:pt x="5886669" y="4942114"/>
                </a:cubicBezTo>
                <a:cubicBezTo>
                  <a:pt x="5680416" y="4929339"/>
                  <a:pt x="5508287" y="4713049"/>
                  <a:pt x="5276653" y="4942114"/>
                </a:cubicBezTo>
                <a:cubicBezTo>
                  <a:pt x="5076223" y="4916834"/>
                  <a:pt x="5021608" y="4936063"/>
                  <a:pt x="4836516" y="4942114"/>
                </a:cubicBezTo>
                <a:cubicBezTo>
                  <a:pt x="4636022" y="4965027"/>
                  <a:pt x="4613646" y="5005803"/>
                  <a:pt x="4396378" y="4942114"/>
                </a:cubicBezTo>
                <a:cubicBezTo>
                  <a:pt x="4247613" y="4899138"/>
                  <a:pt x="3901459" y="4947852"/>
                  <a:pt x="3624208" y="4942114"/>
                </a:cubicBezTo>
                <a:cubicBezTo>
                  <a:pt x="3389180" y="4808911"/>
                  <a:pt x="3148354" y="4772418"/>
                  <a:pt x="2743931" y="4942114"/>
                </a:cubicBezTo>
                <a:cubicBezTo>
                  <a:pt x="2318179" y="5038677"/>
                  <a:pt x="2153577" y="4942332"/>
                  <a:pt x="1917708" y="4942114"/>
                </a:cubicBezTo>
                <a:cubicBezTo>
                  <a:pt x="1648765" y="4904545"/>
                  <a:pt x="1419367" y="4994769"/>
                  <a:pt x="1199590" y="4942114"/>
                </a:cubicBezTo>
                <a:cubicBezTo>
                  <a:pt x="936763" y="4955977"/>
                  <a:pt x="641496" y="4921838"/>
                  <a:pt x="481470" y="4942114"/>
                </a:cubicBezTo>
                <a:cubicBezTo>
                  <a:pt x="166475" y="5058558"/>
                  <a:pt x="13285" y="4594458"/>
                  <a:pt x="0" y="4118409"/>
                </a:cubicBezTo>
                <a:cubicBezTo>
                  <a:pt x="51410" y="3735160"/>
                  <a:pt x="-12107" y="3371791"/>
                  <a:pt x="0" y="3020174"/>
                </a:cubicBezTo>
                <a:cubicBezTo>
                  <a:pt x="29206" y="2647741"/>
                  <a:pt x="-49794" y="2155713"/>
                  <a:pt x="0" y="1856042"/>
                </a:cubicBezTo>
                <a:cubicBezTo>
                  <a:pt x="-30150" y="1593066"/>
                  <a:pt x="-19591" y="1026415"/>
                  <a:pt x="0" y="823700"/>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P</a:t>
            </a:r>
            <a:r>
              <a:rPr lang="vi-VN" sz="3200" dirty="0">
                <a:solidFill>
                  <a:srgbClr val="002060"/>
                </a:solidFill>
                <a:latin typeface="Cambria" panose="02040503050406030204" pitchFamily="18" charset="0"/>
                <a:ea typeface="Cambria" panose="02040503050406030204" pitchFamily="18" charset="0"/>
              </a:rPr>
              <a:t>hản đối sự chiếm đoạt tài sản, sự xâm hại về thể chất và tinh thần: Bình tĩnh không tỏ ra sợ hãi, tìm cách thoát khỏi tình huống đối mặt nguy hiểm, quan sát xung quanh và kêu lên để gây chú ý, tìm kiếm sự trợ giúp; không đi một mình, không được giữ im lặng mà cần chia sẻ với bố mẹ, thầy cô, người tin tưởng</a:t>
            </a:r>
            <a:r>
              <a:rPr lang="en-US" sz="3200" dirty="0">
                <a:solidFill>
                  <a:srgbClr val="002060"/>
                </a:solidFill>
                <a:latin typeface="Cambria" panose="02040503050406030204" pitchFamily="18" charset="0"/>
                <a:ea typeface="Cambria" panose="02040503050406030204" pitchFamily="18" charset="0"/>
              </a:rPr>
              <a:t>.</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9141D62B-D1E0-D89E-7BCE-34160AB37075}"/>
              </a:ext>
            </a:extLst>
          </p:cNvPr>
          <p:cNvPicPr>
            <a:picLocks noChangeAspect="1"/>
          </p:cNvPicPr>
          <p:nvPr/>
        </p:nvPicPr>
        <p:blipFill>
          <a:blip r:embed="rId2"/>
          <a:stretch>
            <a:fillRect/>
          </a:stretch>
        </p:blipFill>
        <p:spPr>
          <a:xfrm>
            <a:off x="981756" y="409575"/>
            <a:ext cx="3807959" cy="3205727"/>
          </a:xfrm>
          <a:prstGeom prst="rect">
            <a:avLst/>
          </a:prstGeom>
        </p:spPr>
      </p:pic>
      <p:pic>
        <p:nvPicPr>
          <p:cNvPr id="4" name="Picture 3">
            <a:extLst>
              <a:ext uri="{FF2B5EF4-FFF2-40B4-BE49-F238E27FC236}">
                <a16:creationId xmlns:a16="http://schemas.microsoft.com/office/drawing/2014/main" id="{2CD70643-4721-5E29-6DE6-697A2ACC1EBB}"/>
              </a:ext>
            </a:extLst>
          </p:cNvPr>
          <p:cNvPicPr>
            <a:picLocks noChangeAspect="1"/>
          </p:cNvPicPr>
          <p:nvPr/>
        </p:nvPicPr>
        <p:blipFill>
          <a:blip r:embed="rId3"/>
          <a:stretch>
            <a:fillRect/>
          </a:stretch>
        </p:blipFill>
        <p:spPr>
          <a:xfrm>
            <a:off x="957943" y="3611805"/>
            <a:ext cx="3681168" cy="2767223"/>
          </a:xfrm>
          <a:prstGeom prst="rect">
            <a:avLst/>
          </a:prstGeom>
        </p:spPr>
      </p:pic>
    </p:spTree>
    <p:extLst>
      <p:ext uri="{BB962C8B-B14F-4D97-AF65-F5344CB8AC3E}">
        <p14:creationId xmlns:p14="http://schemas.microsoft.com/office/powerpoint/2010/main" val="382495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with medium confidence">
            <a:extLst>
              <a:ext uri="{FF2B5EF4-FFF2-40B4-BE49-F238E27FC236}">
                <a16:creationId xmlns:a16="http://schemas.microsoft.com/office/drawing/2014/main" id="{3ADA7D20-8D30-4696-8EFC-2E569035D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26807"/>
          </a:xfrm>
          <a:prstGeom prst="rect">
            <a:avLst/>
          </a:prstGeom>
        </p:spPr>
      </p:pic>
      <p:sp>
        <p:nvSpPr>
          <p:cNvPr id="7" name="Rectangle: Rounded Corners 6">
            <a:extLst>
              <a:ext uri="{FF2B5EF4-FFF2-40B4-BE49-F238E27FC236}">
                <a16:creationId xmlns:a16="http://schemas.microsoft.com/office/drawing/2014/main" id="{7EC76B61-C6C6-40CE-98E2-49DE3E554C08}"/>
              </a:ext>
            </a:extLst>
          </p:cNvPr>
          <p:cNvSpPr/>
          <p:nvPr/>
        </p:nvSpPr>
        <p:spPr>
          <a:xfrm>
            <a:off x="236305" y="308225"/>
            <a:ext cx="11712539" cy="6226139"/>
          </a:xfrm>
          <a:custGeom>
            <a:avLst/>
            <a:gdLst>
              <a:gd name="connsiteX0" fmla="*/ 0 w 11712539"/>
              <a:gd name="connsiteY0" fmla="*/ 1037711 h 6226139"/>
              <a:gd name="connsiteX1" fmla="*/ 1037711 w 11712539"/>
              <a:gd name="connsiteY1" fmla="*/ 0 h 6226139"/>
              <a:gd name="connsiteX2" fmla="*/ 1797343 w 11712539"/>
              <a:gd name="connsiteY2" fmla="*/ 0 h 6226139"/>
              <a:gd name="connsiteX3" fmla="*/ 2171489 w 11712539"/>
              <a:gd name="connsiteY3" fmla="*/ 0 h 6226139"/>
              <a:gd name="connsiteX4" fmla="*/ 2449265 w 11712539"/>
              <a:gd name="connsiteY4" fmla="*/ 0 h 6226139"/>
              <a:gd name="connsiteX5" fmla="*/ 3112526 w 11712539"/>
              <a:gd name="connsiteY5" fmla="*/ 0 h 6226139"/>
              <a:gd name="connsiteX6" fmla="*/ 3486672 w 11712539"/>
              <a:gd name="connsiteY6" fmla="*/ 0 h 6226139"/>
              <a:gd name="connsiteX7" fmla="*/ 4246304 w 11712539"/>
              <a:gd name="connsiteY7" fmla="*/ 0 h 6226139"/>
              <a:gd name="connsiteX8" fmla="*/ 4620451 w 11712539"/>
              <a:gd name="connsiteY8" fmla="*/ 0 h 6226139"/>
              <a:gd name="connsiteX9" fmla="*/ 4994598 w 11712539"/>
              <a:gd name="connsiteY9" fmla="*/ 0 h 6226139"/>
              <a:gd name="connsiteX10" fmla="*/ 5272374 w 11712539"/>
              <a:gd name="connsiteY10" fmla="*/ 0 h 6226139"/>
              <a:gd name="connsiteX11" fmla="*/ 5742892 w 11712539"/>
              <a:gd name="connsiteY11" fmla="*/ 0 h 6226139"/>
              <a:gd name="connsiteX12" fmla="*/ 6213410 w 11712539"/>
              <a:gd name="connsiteY12" fmla="*/ 0 h 6226139"/>
              <a:gd name="connsiteX13" fmla="*/ 6683928 w 11712539"/>
              <a:gd name="connsiteY13" fmla="*/ 0 h 6226139"/>
              <a:gd name="connsiteX14" fmla="*/ 7347188 w 11712539"/>
              <a:gd name="connsiteY14" fmla="*/ 0 h 6226139"/>
              <a:gd name="connsiteX15" fmla="*/ 7721335 w 11712539"/>
              <a:gd name="connsiteY15" fmla="*/ 0 h 6226139"/>
              <a:gd name="connsiteX16" fmla="*/ 8288224 w 11712539"/>
              <a:gd name="connsiteY16" fmla="*/ 0 h 6226139"/>
              <a:gd name="connsiteX17" fmla="*/ 8662371 w 11712539"/>
              <a:gd name="connsiteY17" fmla="*/ 0 h 6226139"/>
              <a:gd name="connsiteX18" fmla="*/ 9422003 w 11712539"/>
              <a:gd name="connsiteY18" fmla="*/ 0 h 6226139"/>
              <a:gd name="connsiteX19" fmla="*/ 9892521 w 11712539"/>
              <a:gd name="connsiteY19" fmla="*/ 0 h 6226139"/>
              <a:gd name="connsiteX20" fmla="*/ 10170297 w 11712539"/>
              <a:gd name="connsiteY20" fmla="*/ 0 h 6226139"/>
              <a:gd name="connsiteX21" fmla="*/ 10674828 w 11712539"/>
              <a:gd name="connsiteY21" fmla="*/ 0 h 6226139"/>
              <a:gd name="connsiteX22" fmla="*/ 11712539 w 11712539"/>
              <a:gd name="connsiteY22" fmla="*/ 1037711 h 6226139"/>
              <a:gd name="connsiteX23" fmla="*/ 11712539 w 11712539"/>
              <a:gd name="connsiteY23" fmla="*/ 1713685 h 6226139"/>
              <a:gd name="connsiteX24" fmla="*/ 11712539 w 11712539"/>
              <a:gd name="connsiteY24" fmla="*/ 2223630 h 6226139"/>
              <a:gd name="connsiteX25" fmla="*/ 11712539 w 11712539"/>
              <a:gd name="connsiteY25" fmla="*/ 2733575 h 6226139"/>
              <a:gd name="connsiteX26" fmla="*/ 11712539 w 11712539"/>
              <a:gd name="connsiteY26" fmla="*/ 3326535 h 6226139"/>
              <a:gd name="connsiteX27" fmla="*/ 11712539 w 11712539"/>
              <a:gd name="connsiteY27" fmla="*/ 3919495 h 6226139"/>
              <a:gd name="connsiteX28" fmla="*/ 11712539 w 11712539"/>
              <a:gd name="connsiteY28" fmla="*/ 4595468 h 6226139"/>
              <a:gd name="connsiteX29" fmla="*/ 11712539 w 11712539"/>
              <a:gd name="connsiteY29" fmla="*/ 5188428 h 6226139"/>
              <a:gd name="connsiteX30" fmla="*/ 10674828 w 11712539"/>
              <a:gd name="connsiteY30" fmla="*/ 6226139 h 6226139"/>
              <a:gd name="connsiteX31" fmla="*/ 10107939 w 11712539"/>
              <a:gd name="connsiteY31" fmla="*/ 6226139 h 6226139"/>
              <a:gd name="connsiteX32" fmla="*/ 9637421 w 11712539"/>
              <a:gd name="connsiteY32" fmla="*/ 6226139 h 6226139"/>
              <a:gd name="connsiteX33" fmla="*/ 9359645 w 11712539"/>
              <a:gd name="connsiteY33" fmla="*/ 6226139 h 6226139"/>
              <a:gd name="connsiteX34" fmla="*/ 8600013 w 11712539"/>
              <a:gd name="connsiteY34" fmla="*/ 6226139 h 6226139"/>
              <a:gd name="connsiteX35" fmla="*/ 8322238 w 11712539"/>
              <a:gd name="connsiteY35" fmla="*/ 6226139 h 6226139"/>
              <a:gd name="connsiteX36" fmla="*/ 7658977 w 11712539"/>
              <a:gd name="connsiteY36" fmla="*/ 6226139 h 6226139"/>
              <a:gd name="connsiteX37" fmla="*/ 7188459 w 11712539"/>
              <a:gd name="connsiteY37" fmla="*/ 6226139 h 6226139"/>
              <a:gd name="connsiteX38" fmla="*/ 6814312 w 11712539"/>
              <a:gd name="connsiteY38" fmla="*/ 6226139 h 6226139"/>
              <a:gd name="connsiteX39" fmla="*/ 6343794 w 11712539"/>
              <a:gd name="connsiteY39" fmla="*/ 6226139 h 6226139"/>
              <a:gd name="connsiteX40" fmla="*/ 5680534 w 11712539"/>
              <a:gd name="connsiteY40" fmla="*/ 6226139 h 6226139"/>
              <a:gd name="connsiteX41" fmla="*/ 5017273 w 11712539"/>
              <a:gd name="connsiteY41" fmla="*/ 6226139 h 6226139"/>
              <a:gd name="connsiteX42" fmla="*/ 4546755 w 11712539"/>
              <a:gd name="connsiteY42" fmla="*/ 6226139 h 6226139"/>
              <a:gd name="connsiteX43" fmla="*/ 4076237 w 11712539"/>
              <a:gd name="connsiteY43" fmla="*/ 6226139 h 6226139"/>
              <a:gd name="connsiteX44" fmla="*/ 3412977 w 11712539"/>
              <a:gd name="connsiteY44" fmla="*/ 6226139 h 6226139"/>
              <a:gd name="connsiteX45" fmla="*/ 3038830 w 11712539"/>
              <a:gd name="connsiteY45" fmla="*/ 6226139 h 6226139"/>
              <a:gd name="connsiteX46" fmla="*/ 2761054 w 11712539"/>
              <a:gd name="connsiteY46" fmla="*/ 6226139 h 6226139"/>
              <a:gd name="connsiteX47" fmla="*/ 2001423 w 11712539"/>
              <a:gd name="connsiteY47" fmla="*/ 6226139 h 6226139"/>
              <a:gd name="connsiteX48" fmla="*/ 1723647 w 11712539"/>
              <a:gd name="connsiteY48" fmla="*/ 6226139 h 6226139"/>
              <a:gd name="connsiteX49" fmla="*/ 1037711 w 11712539"/>
              <a:gd name="connsiteY49" fmla="*/ 6226139 h 6226139"/>
              <a:gd name="connsiteX50" fmla="*/ 0 w 11712539"/>
              <a:gd name="connsiteY50" fmla="*/ 5188428 h 6226139"/>
              <a:gd name="connsiteX51" fmla="*/ 0 w 11712539"/>
              <a:gd name="connsiteY51" fmla="*/ 4719990 h 6226139"/>
              <a:gd name="connsiteX52" fmla="*/ 0 w 11712539"/>
              <a:gd name="connsiteY52" fmla="*/ 4168538 h 6226139"/>
              <a:gd name="connsiteX53" fmla="*/ 0 w 11712539"/>
              <a:gd name="connsiteY53" fmla="*/ 3492564 h 6226139"/>
              <a:gd name="connsiteX54" fmla="*/ 0 w 11712539"/>
              <a:gd name="connsiteY54" fmla="*/ 2982618 h 6226139"/>
              <a:gd name="connsiteX55" fmla="*/ 0 w 11712539"/>
              <a:gd name="connsiteY55" fmla="*/ 2514180 h 6226139"/>
              <a:gd name="connsiteX56" fmla="*/ 0 w 11712539"/>
              <a:gd name="connsiteY56" fmla="*/ 1838206 h 6226139"/>
              <a:gd name="connsiteX57" fmla="*/ 0 w 11712539"/>
              <a:gd name="connsiteY57" fmla="*/ 1037711 h 622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2539" h="6226139" fill="none" extrusionOk="0">
                <a:moveTo>
                  <a:pt x="0" y="1037711"/>
                </a:moveTo>
                <a:cubicBezTo>
                  <a:pt x="11841" y="480803"/>
                  <a:pt x="518572" y="86786"/>
                  <a:pt x="1037711" y="0"/>
                </a:cubicBezTo>
                <a:cubicBezTo>
                  <a:pt x="1405470" y="-71523"/>
                  <a:pt x="1624925" y="56167"/>
                  <a:pt x="1797343" y="0"/>
                </a:cubicBezTo>
                <a:cubicBezTo>
                  <a:pt x="1969761" y="-56167"/>
                  <a:pt x="2045163" y="22966"/>
                  <a:pt x="2171489" y="0"/>
                </a:cubicBezTo>
                <a:cubicBezTo>
                  <a:pt x="2297815" y="-22966"/>
                  <a:pt x="2330558" y="29423"/>
                  <a:pt x="2449265" y="0"/>
                </a:cubicBezTo>
                <a:cubicBezTo>
                  <a:pt x="2567972" y="-29423"/>
                  <a:pt x="2853237" y="15834"/>
                  <a:pt x="3112526" y="0"/>
                </a:cubicBezTo>
                <a:cubicBezTo>
                  <a:pt x="3371815" y="-15834"/>
                  <a:pt x="3309033" y="20480"/>
                  <a:pt x="3486672" y="0"/>
                </a:cubicBezTo>
                <a:cubicBezTo>
                  <a:pt x="3664311" y="-20480"/>
                  <a:pt x="4015834" y="22894"/>
                  <a:pt x="4246304" y="0"/>
                </a:cubicBezTo>
                <a:cubicBezTo>
                  <a:pt x="4476774" y="-22894"/>
                  <a:pt x="4460473" y="1013"/>
                  <a:pt x="4620451" y="0"/>
                </a:cubicBezTo>
                <a:cubicBezTo>
                  <a:pt x="4780429" y="-1013"/>
                  <a:pt x="4854093" y="43051"/>
                  <a:pt x="4994598" y="0"/>
                </a:cubicBezTo>
                <a:cubicBezTo>
                  <a:pt x="5135103" y="-43051"/>
                  <a:pt x="5161213" y="11116"/>
                  <a:pt x="5272374" y="0"/>
                </a:cubicBezTo>
                <a:cubicBezTo>
                  <a:pt x="5383535" y="-11116"/>
                  <a:pt x="5563254" y="16968"/>
                  <a:pt x="5742892" y="0"/>
                </a:cubicBezTo>
                <a:cubicBezTo>
                  <a:pt x="5922530" y="-16968"/>
                  <a:pt x="5986580" y="50369"/>
                  <a:pt x="6213410" y="0"/>
                </a:cubicBezTo>
                <a:cubicBezTo>
                  <a:pt x="6440240" y="-50369"/>
                  <a:pt x="6548850" y="20543"/>
                  <a:pt x="6683928" y="0"/>
                </a:cubicBezTo>
                <a:cubicBezTo>
                  <a:pt x="6819006" y="-20543"/>
                  <a:pt x="7182097" y="29908"/>
                  <a:pt x="7347188" y="0"/>
                </a:cubicBezTo>
                <a:cubicBezTo>
                  <a:pt x="7512279" y="-29908"/>
                  <a:pt x="7619727" y="37282"/>
                  <a:pt x="7721335" y="0"/>
                </a:cubicBezTo>
                <a:cubicBezTo>
                  <a:pt x="7822943" y="-37282"/>
                  <a:pt x="8025222" y="16508"/>
                  <a:pt x="8288224" y="0"/>
                </a:cubicBezTo>
                <a:cubicBezTo>
                  <a:pt x="8551226" y="-16508"/>
                  <a:pt x="8525789" y="43902"/>
                  <a:pt x="8662371" y="0"/>
                </a:cubicBezTo>
                <a:cubicBezTo>
                  <a:pt x="8798953" y="-43902"/>
                  <a:pt x="9235339" y="38453"/>
                  <a:pt x="9422003" y="0"/>
                </a:cubicBezTo>
                <a:cubicBezTo>
                  <a:pt x="9608667" y="-38453"/>
                  <a:pt x="9676969" y="16500"/>
                  <a:pt x="9892521" y="0"/>
                </a:cubicBezTo>
                <a:cubicBezTo>
                  <a:pt x="10108073" y="-16500"/>
                  <a:pt x="10105126" y="19914"/>
                  <a:pt x="10170297" y="0"/>
                </a:cubicBezTo>
                <a:cubicBezTo>
                  <a:pt x="10235468" y="-19914"/>
                  <a:pt x="10541409" y="5794"/>
                  <a:pt x="10674828" y="0"/>
                </a:cubicBezTo>
                <a:cubicBezTo>
                  <a:pt x="11139265" y="28749"/>
                  <a:pt x="11604010" y="454941"/>
                  <a:pt x="11712539" y="1037711"/>
                </a:cubicBezTo>
                <a:cubicBezTo>
                  <a:pt x="11778251" y="1339870"/>
                  <a:pt x="11654143" y="1530055"/>
                  <a:pt x="11712539" y="1713685"/>
                </a:cubicBezTo>
                <a:cubicBezTo>
                  <a:pt x="11770935" y="1897315"/>
                  <a:pt x="11664588" y="1995337"/>
                  <a:pt x="11712539" y="2223630"/>
                </a:cubicBezTo>
                <a:cubicBezTo>
                  <a:pt x="11760490" y="2451923"/>
                  <a:pt x="11690180" y="2518486"/>
                  <a:pt x="11712539" y="2733575"/>
                </a:cubicBezTo>
                <a:cubicBezTo>
                  <a:pt x="11734898" y="2948665"/>
                  <a:pt x="11686456" y="3183141"/>
                  <a:pt x="11712539" y="3326535"/>
                </a:cubicBezTo>
                <a:cubicBezTo>
                  <a:pt x="11738622" y="3469929"/>
                  <a:pt x="11686725" y="3723580"/>
                  <a:pt x="11712539" y="3919495"/>
                </a:cubicBezTo>
                <a:cubicBezTo>
                  <a:pt x="11738353" y="4115410"/>
                  <a:pt x="11645164" y="4457202"/>
                  <a:pt x="11712539" y="4595468"/>
                </a:cubicBezTo>
                <a:cubicBezTo>
                  <a:pt x="11779914" y="4733734"/>
                  <a:pt x="11697711" y="5049673"/>
                  <a:pt x="11712539" y="5188428"/>
                </a:cubicBezTo>
                <a:cubicBezTo>
                  <a:pt x="11740958" y="5649771"/>
                  <a:pt x="11325512" y="6129694"/>
                  <a:pt x="10674828" y="6226139"/>
                </a:cubicBezTo>
                <a:cubicBezTo>
                  <a:pt x="10400402" y="6242524"/>
                  <a:pt x="10334296" y="6215548"/>
                  <a:pt x="10107939" y="6226139"/>
                </a:cubicBezTo>
                <a:cubicBezTo>
                  <a:pt x="9881582" y="6236730"/>
                  <a:pt x="9745793" y="6180934"/>
                  <a:pt x="9637421" y="6226139"/>
                </a:cubicBezTo>
                <a:cubicBezTo>
                  <a:pt x="9529049" y="6271344"/>
                  <a:pt x="9452813" y="6213099"/>
                  <a:pt x="9359645" y="6226139"/>
                </a:cubicBezTo>
                <a:cubicBezTo>
                  <a:pt x="9266477" y="6239179"/>
                  <a:pt x="8898359" y="6161934"/>
                  <a:pt x="8600013" y="6226139"/>
                </a:cubicBezTo>
                <a:cubicBezTo>
                  <a:pt x="8301667" y="6290344"/>
                  <a:pt x="8451860" y="6208699"/>
                  <a:pt x="8322238" y="6226139"/>
                </a:cubicBezTo>
                <a:cubicBezTo>
                  <a:pt x="8192616" y="6243579"/>
                  <a:pt x="7883896" y="6153262"/>
                  <a:pt x="7658977" y="6226139"/>
                </a:cubicBezTo>
                <a:cubicBezTo>
                  <a:pt x="7434058" y="6299016"/>
                  <a:pt x="7391779" y="6193870"/>
                  <a:pt x="7188459" y="6226139"/>
                </a:cubicBezTo>
                <a:cubicBezTo>
                  <a:pt x="6985139" y="6258408"/>
                  <a:pt x="6964698" y="6216371"/>
                  <a:pt x="6814312" y="6226139"/>
                </a:cubicBezTo>
                <a:cubicBezTo>
                  <a:pt x="6663926" y="6235907"/>
                  <a:pt x="6562157" y="6216640"/>
                  <a:pt x="6343794" y="6226139"/>
                </a:cubicBezTo>
                <a:cubicBezTo>
                  <a:pt x="6125431" y="6235638"/>
                  <a:pt x="5888886" y="6210366"/>
                  <a:pt x="5680534" y="6226139"/>
                </a:cubicBezTo>
                <a:cubicBezTo>
                  <a:pt x="5472182" y="6241912"/>
                  <a:pt x="5287502" y="6193655"/>
                  <a:pt x="5017273" y="6226139"/>
                </a:cubicBezTo>
                <a:cubicBezTo>
                  <a:pt x="4747044" y="6258623"/>
                  <a:pt x="4713217" y="6220441"/>
                  <a:pt x="4546755" y="6226139"/>
                </a:cubicBezTo>
                <a:cubicBezTo>
                  <a:pt x="4380293" y="6231837"/>
                  <a:pt x="4297245" y="6173262"/>
                  <a:pt x="4076237" y="6226139"/>
                </a:cubicBezTo>
                <a:cubicBezTo>
                  <a:pt x="3855229" y="6279016"/>
                  <a:pt x="3561656" y="6198955"/>
                  <a:pt x="3412977" y="6226139"/>
                </a:cubicBezTo>
                <a:cubicBezTo>
                  <a:pt x="3264298" y="6253323"/>
                  <a:pt x="3154011" y="6189067"/>
                  <a:pt x="3038830" y="6226139"/>
                </a:cubicBezTo>
                <a:cubicBezTo>
                  <a:pt x="2923649" y="6263211"/>
                  <a:pt x="2896492" y="6203977"/>
                  <a:pt x="2761054" y="6226139"/>
                </a:cubicBezTo>
                <a:cubicBezTo>
                  <a:pt x="2625616" y="6248301"/>
                  <a:pt x="2348222" y="6175907"/>
                  <a:pt x="2001423" y="6226139"/>
                </a:cubicBezTo>
                <a:cubicBezTo>
                  <a:pt x="1654624" y="6276371"/>
                  <a:pt x="1781244" y="6193451"/>
                  <a:pt x="1723647" y="6226139"/>
                </a:cubicBezTo>
                <a:cubicBezTo>
                  <a:pt x="1666050" y="6258827"/>
                  <a:pt x="1245355" y="6194607"/>
                  <a:pt x="1037711" y="6226139"/>
                </a:cubicBezTo>
                <a:cubicBezTo>
                  <a:pt x="536715" y="6321185"/>
                  <a:pt x="-97722" y="5786775"/>
                  <a:pt x="0" y="5188428"/>
                </a:cubicBezTo>
                <a:cubicBezTo>
                  <a:pt x="-39773" y="5077664"/>
                  <a:pt x="32780" y="4836542"/>
                  <a:pt x="0" y="4719990"/>
                </a:cubicBezTo>
                <a:cubicBezTo>
                  <a:pt x="-32780" y="4603438"/>
                  <a:pt x="1108" y="4312694"/>
                  <a:pt x="0" y="4168538"/>
                </a:cubicBezTo>
                <a:cubicBezTo>
                  <a:pt x="-1108" y="4024382"/>
                  <a:pt x="22655" y="3809905"/>
                  <a:pt x="0" y="3492564"/>
                </a:cubicBezTo>
                <a:cubicBezTo>
                  <a:pt x="-22655" y="3175223"/>
                  <a:pt x="24229" y="3117895"/>
                  <a:pt x="0" y="2982618"/>
                </a:cubicBezTo>
                <a:cubicBezTo>
                  <a:pt x="-24229" y="2847341"/>
                  <a:pt x="19327" y="2733486"/>
                  <a:pt x="0" y="2514180"/>
                </a:cubicBezTo>
                <a:cubicBezTo>
                  <a:pt x="-19327" y="2294874"/>
                  <a:pt x="64662" y="2167252"/>
                  <a:pt x="0" y="1838206"/>
                </a:cubicBezTo>
                <a:cubicBezTo>
                  <a:pt x="-64662" y="1509160"/>
                  <a:pt x="53774" y="1256858"/>
                  <a:pt x="0" y="1037711"/>
                </a:cubicBezTo>
                <a:close/>
              </a:path>
              <a:path w="11712539" h="6226139" stroke="0" extrusionOk="0">
                <a:moveTo>
                  <a:pt x="0" y="1037711"/>
                </a:moveTo>
                <a:cubicBezTo>
                  <a:pt x="-22157" y="333719"/>
                  <a:pt x="439153" y="-54809"/>
                  <a:pt x="1037711" y="0"/>
                </a:cubicBezTo>
                <a:cubicBezTo>
                  <a:pt x="1137629" y="-23596"/>
                  <a:pt x="1227930" y="8590"/>
                  <a:pt x="1315487" y="0"/>
                </a:cubicBezTo>
                <a:cubicBezTo>
                  <a:pt x="1403044" y="-8590"/>
                  <a:pt x="1694050" y="54555"/>
                  <a:pt x="1882376" y="0"/>
                </a:cubicBezTo>
                <a:cubicBezTo>
                  <a:pt x="2070702" y="-54555"/>
                  <a:pt x="2081498" y="23222"/>
                  <a:pt x="2160152" y="0"/>
                </a:cubicBezTo>
                <a:cubicBezTo>
                  <a:pt x="2238806" y="-23222"/>
                  <a:pt x="2660415" y="12209"/>
                  <a:pt x="2823412" y="0"/>
                </a:cubicBezTo>
                <a:cubicBezTo>
                  <a:pt x="2986409" y="-12209"/>
                  <a:pt x="3029449" y="32564"/>
                  <a:pt x="3197559" y="0"/>
                </a:cubicBezTo>
                <a:cubicBezTo>
                  <a:pt x="3365669" y="-32564"/>
                  <a:pt x="3412160" y="4170"/>
                  <a:pt x="3475335" y="0"/>
                </a:cubicBezTo>
                <a:cubicBezTo>
                  <a:pt x="3538510" y="-4170"/>
                  <a:pt x="3633126" y="26417"/>
                  <a:pt x="3753110" y="0"/>
                </a:cubicBezTo>
                <a:cubicBezTo>
                  <a:pt x="3873094" y="-26417"/>
                  <a:pt x="4095985" y="2031"/>
                  <a:pt x="4320000" y="0"/>
                </a:cubicBezTo>
                <a:cubicBezTo>
                  <a:pt x="4544015" y="-2031"/>
                  <a:pt x="4608527" y="38016"/>
                  <a:pt x="4694147" y="0"/>
                </a:cubicBezTo>
                <a:cubicBezTo>
                  <a:pt x="4779767" y="-38016"/>
                  <a:pt x="4868429" y="18402"/>
                  <a:pt x="4971922" y="0"/>
                </a:cubicBezTo>
                <a:cubicBezTo>
                  <a:pt x="5075416" y="-18402"/>
                  <a:pt x="5515694" y="90340"/>
                  <a:pt x="5731554" y="0"/>
                </a:cubicBezTo>
                <a:cubicBezTo>
                  <a:pt x="5947414" y="-90340"/>
                  <a:pt x="6159953" y="47973"/>
                  <a:pt x="6394814" y="0"/>
                </a:cubicBezTo>
                <a:cubicBezTo>
                  <a:pt x="6629675" y="-47973"/>
                  <a:pt x="6630139" y="15653"/>
                  <a:pt x="6768961" y="0"/>
                </a:cubicBezTo>
                <a:cubicBezTo>
                  <a:pt x="6907783" y="-15653"/>
                  <a:pt x="7087951" y="25927"/>
                  <a:pt x="7335850" y="0"/>
                </a:cubicBezTo>
                <a:cubicBezTo>
                  <a:pt x="7583749" y="-25927"/>
                  <a:pt x="7514854" y="9190"/>
                  <a:pt x="7613626" y="0"/>
                </a:cubicBezTo>
                <a:cubicBezTo>
                  <a:pt x="7712398" y="-9190"/>
                  <a:pt x="7983307" y="51226"/>
                  <a:pt x="8084144" y="0"/>
                </a:cubicBezTo>
                <a:cubicBezTo>
                  <a:pt x="8184981" y="-51226"/>
                  <a:pt x="8228276" y="18514"/>
                  <a:pt x="8361920" y="0"/>
                </a:cubicBezTo>
                <a:cubicBezTo>
                  <a:pt x="8495564" y="-18514"/>
                  <a:pt x="8566146" y="10171"/>
                  <a:pt x="8639696" y="0"/>
                </a:cubicBezTo>
                <a:cubicBezTo>
                  <a:pt x="8713246" y="-10171"/>
                  <a:pt x="8974614" y="45012"/>
                  <a:pt x="9110214" y="0"/>
                </a:cubicBezTo>
                <a:cubicBezTo>
                  <a:pt x="9245814" y="-45012"/>
                  <a:pt x="9539493" y="66808"/>
                  <a:pt x="9677103" y="0"/>
                </a:cubicBezTo>
                <a:cubicBezTo>
                  <a:pt x="9814713" y="-66808"/>
                  <a:pt x="10244975" y="32891"/>
                  <a:pt x="10674828" y="0"/>
                </a:cubicBezTo>
                <a:cubicBezTo>
                  <a:pt x="11205770" y="34949"/>
                  <a:pt x="11591873" y="541648"/>
                  <a:pt x="11712539" y="1037711"/>
                </a:cubicBezTo>
                <a:cubicBezTo>
                  <a:pt x="11775152" y="1195220"/>
                  <a:pt x="11679823" y="1472260"/>
                  <a:pt x="11712539" y="1589163"/>
                </a:cubicBezTo>
                <a:cubicBezTo>
                  <a:pt x="11745255" y="1706066"/>
                  <a:pt x="11635919" y="1934966"/>
                  <a:pt x="11712539" y="2265137"/>
                </a:cubicBezTo>
                <a:cubicBezTo>
                  <a:pt x="11789159" y="2595308"/>
                  <a:pt x="11698275" y="2661350"/>
                  <a:pt x="11712539" y="2816590"/>
                </a:cubicBezTo>
                <a:cubicBezTo>
                  <a:pt x="11726803" y="2971830"/>
                  <a:pt x="11654877" y="3301127"/>
                  <a:pt x="11712539" y="3451056"/>
                </a:cubicBezTo>
                <a:cubicBezTo>
                  <a:pt x="11770201" y="3600985"/>
                  <a:pt x="11710205" y="3875298"/>
                  <a:pt x="11712539" y="4044016"/>
                </a:cubicBezTo>
                <a:cubicBezTo>
                  <a:pt x="11714873" y="4212734"/>
                  <a:pt x="11670361" y="4334351"/>
                  <a:pt x="11712539" y="4553961"/>
                </a:cubicBezTo>
                <a:cubicBezTo>
                  <a:pt x="11754717" y="4773572"/>
                  <a:pt x="11680146" y="5038013"/>
                  <a:pt x="11712539" y="5188428"/>
                </a:cubicBezTo>
                <a:cubicBezTo>
                  <a:pt x="11805330" y="5833224"/>
                  <a:pt x="11297071" y="6095910"/>
                  <a:pt x="10674828" y="6226139"/>
                </a:cubicBezTo>
                <a:cubicBezTo>
                  <a:pt x="10331924" y="6308660"/>
                  <a:pt x="10235528" y="6169786"/>
                  <a:pt x="9915196" y="6226139"/>
                </a:cubicBezTo>
                <a:cubicBezTo>
                  <a:pt x="9594864" y="6282492"/>
                  <a:pt x="9412716" y="6167055"/>
                  <a:pt x="9155565" y="6226139"/>
                </a:cubicBezTo>
                <a:cubicBezTo>
                  <a:pt x="8898414" y="6285223"/>
                  <a:pt x="8773083" y="6149558"/>
                  <a:pt x="8492304" y="6226139"/>
                </a:cubicBezTo>
                <a:cubicBezTo>
                  <a:pt x="8211525" y="6302720"/>
                  <a:pt x="8149351" y="6194960"/>
                  <a:pt x="8021786" y="6226139"/>
                </a:cubicBezTo>
                <a:cubicBezTo>
                  <a:pt x="7894221" y="6257318"/>
                  <a:pt x="7717184" y="6214430"/>
                  <a:pt x="7551268" y="6226139"/>
                </a:cubicBezTo>
                <a:cubicBezTo>
                  <a:pt x="7385352" y="6237848"/>
                  <a:pt x="7268667" y="6184139"/>
                  <a:pt x="7177121" y="6226139"/>
                </a:cubicBezTo>
                <a:cubicBezTo>
                  <a:pt x="7085575" y="6268139"/>
                  <a:pt x="6834607" y="6159799"/>
                  <a:pt x="6513861" y="6226139"/>
                </a:cubicBezTo>
                <a:cubicBezTo>
                  <a:pt x="6193115" y="6292479"/>
                  <a:pt x="6103492" y="6182713"/>
                  <a:pt x="5946972" y="6226139"/>
                </a:cubicBezTo>
                <a:cubicBezTo>
                  <a:pt x="5790452" y="6269565"/>
                  <a:pt x="5583893" y="6175605"/>
                  <a:pt x="5476454" y="6226139"/>
                </a:cubicBezTo>
                <a:cubicBezTo>
                  <a:pt x="5369015" y="6276673"/>
                  <a:pt x="5200017" y="6221344"/>
                  <a:pt x="5005936" y="6226139"/>
                </a:cubicBezTo>
                <a:cubicBezTo>
                  <a:pt x="4811855" y="6230934"/>
                  <a:pt x="4593896" y="6175591"/>
                  <a:pt x="4342675" y="6226139"/>
                </a:cubicBezTo>
                <a:cubicBezTo>
                  <a:pt x="4091454" y="6276687"/>
                  <a:pt x="3807455" y="6161803"/>
                  <a:pt x="3583044" y="6226139"/>
                </a:cubicBezTo>
                <a:cubicBezTo>
                  <a:pt x="3358633" y="6290475"/>
                  <a:pt x="3312583" y="6215550"/>
                  <a:pt x="3112526" y="6226139"/>
                </a:cubicBezTo>
                <a:cubicBezTo>
                  <a:pt x="2912469" y="6236728"/>
                  <a:pt x="2772837" y="6166556"/>
                  <a:pt x="2449265" y="6226139"/>
                </a:cubicBezTo>
                <a:cubicBezTo>
                  <a:pt x="2125693" y="6285722"/>
                  <a:pt x="1941530" y="6186951"/>
                  <a:pt x="1786005" y="6226139"/>
                </a:cubicBezTo>
                <a:cubicBezTo>
                  <a:pt x="1630480" y="6265327"/>
                  <a:pt x="1255459" y="6198865"/>
                  <a:pt x="1037711" y="6226139"/>
                </a:cubicBezTo>
                <a:cubicBezTo>
                  <a:pt x="484326" y="6226509"/>
                  <a:pt x="4582" y="5732076"/>
                  <a:pt x="0" y="5188428"/>
                </a:cubicBezTo>
                <a:cubicBezTo>
                  <a:pt x="-3443" y="4952620"/>
                  <a:pt x="51369" y="4840146"/>
                  <a:pt x="0" y="4636976"/>
                </a:cubicBezTo>
                <a:cubicBezTo>
                  <a:pt x="-51369" y="4433806"/>
                  <a:pt x="58871" y="4310164"/>
                  <a:pt x="0" y="4002509"/>
                </a:cubicBezTo>
                <a:cubicBezTo>
                  <a:pt x="-58871" y="3694854"/>
                  <a:pt x="59276" y="3667757"/>
                  <a:pt x="0" y="3451056"/>
                </a:cubicBezTo>
                <a:cubicBezTo>
                  <a:pt x="-59276" y="3234355"/>
                  <a:pt x="1509" y="3128352"/>
                  <a:pt x="0" y="2858097"/>
                </a:cubicBezTo>
                <a:cubicBezTo>
                  <a:pt x="-1509" y="2587842"/>
                  <a:pt x="2342" y="2575478"/>
                  <a:pt x="0" y="2306644"/>
                </a:cubicBezTo>
                <a:cubicBezTo>
                  <a:pt x="-2342" y="2037810"/>
                  <a:pt x="67343" y="1864045"/>
                  <a:pt x="0" y="1630671"/>
                </a:cubicBezTo>
                <a:cubicBezTo>
                  <a:pt x="-67343" y="1397297"/>
                  <a:pt x="59403" y="1177388"/>
                  <a:pt x="0" y="1037711"/>
                </a:cubicBezTo>
                <a:close/>
              </a:path>
            </a:pathLst>
          </a:custGeom>
          <a:ln>
            <a:extLst>
              <a:ext uri="{C807C97D-BFC1-408E-A445-0C87EB9F89A2}">
                <ask:lineSketchStyleProps xmlns:ask="http://schemas.microsoft.com/office/drawing/2018/sketchyshapes" sd="1527365312">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字魂107号-萌趣欢乐体" panose="020F0502020204030204"/>
              <a:ea typeface="字魂107号-萌趣欢乐体"/>
              <a:cs typeface="+mn-cs"/>
            </a:endParaRPr>
          </a:p>
        </p:txBody>
      </p:sp>
      <p:sp>
        <p:nvSpPr>
          <p:cNvPr id="15" name="Rectangle: Rounded Corners 3">
            <a:extLst>
              <a:ext uri="{FF2B5EF4-FFF2-40B4-BE49-F238E27FC236}">
                <a16:creationId xmlns:a16="http://schemas.microsoft.com/office/drawing/2014/main" id="{66A71BFC-1580-E12A-6B33-0167A830ECEE}"/>
              </a:ext>
            </a:extLst>
          </p:cNvPr>
          <p:cNvSpPr/>
          <p:nvPr/>
        </p:nvSpPr>
        <p:spPr>
          <a:xfrm>
            <a:off x="5138058" y="1676398"/>
            <a:ext cx="6368141" cy="3439887"/>
          </a:xfrm>
          <a:custGeom>
            <a:avLst/>
            <a:gdLst>
              <a:gd name="connsiteX0" fmla="*/ 0 w 6368141"/>
              <a:gd name="connsiteY0" fmla="*/ 573325 h 3439887"/>
              <a:gd name="connsiteX1" fmla="*/ 481470 w 6368141"/>
              <a:gd name="connsiteY1" fmla="*/ 0 h 3439887"/>
              <a:gd name="connsiteX2" fmla="*/ 1307693 w 6368141"/>
              <a:gd name="connsiteY2" fmla="*/ 0 h 3439887"/>
              <a:gd name="connsiteX3" fmla="*/ 1971761 w 6368141"/>
              <a:gd name="connsiteY3" fmla="*/ 0 h 3439887"/>
              <a:gd name="connsiteX4" fmla="*/ 2797983 w 6368141"/>
              <a:gd name="connsiteY4" fmla="*/ 0 h 3439887"/>
              <a:gd name="connsiteX5" fmla="*/ 3407999 w 6368141"/>
              <a:gd name="connsiteY5" fmla="*/ 0 h 3439887"/>
              <a:gd name="connsiteX6" fmla="*/ 4234222 w 6368141"/>
              <a:gd name="connsiteY6" fmla="*/ 0 h 3439887"/>
              <a:gd name="connsiteX7" fmla="*/ 4898289 w 6368141"/>
              <a:gd name="connsiteY7" fmla="*/ 0 h 3439887"/>
              <a:gd name="connsiteX8" fmla="*/ 5886669 w 6368141"/>
              <a:gd name="connsiteY8" fmla="*/ 0 h 3439887"/>
              <a:gd name="connsiteX9" fmla="*/ 6368141 w 6368141"/>
              <a:gd name="connsiteY9" fmla="*/ 573325 h 3439887"/>
              <a:gd name="connsiteX10" fmla="*/ 6368141 w 6368141"/>
              <a:gd name="connsiteY10" fmla="*/ 1291871 h 3439887"/>
              <a:gd name="connsiteX11" fmla="*/ 6368141 w 6368141"/>
              <a:gd name="connsiteY11" fmla="*/ 1987487 h 3439887"/>
              <a:gd name="connsiteX12" fmla="*/ 6368141 w 6368141"/>
              <a:gd name="connsiteY12" fmla="*/ 2866559 h 3439887"/>
              <a:gd name="connsiteX13" fmla="*/ 5886669 w 6368141"/>
              <a:gd name="connsiteY13" fmla="*/ 3439887 h 3439887"/>
              <a:gd name="connsiteX14" fmla="*/ 5276653 w 6368141"/>
              <a:gd name="connsiteY14" fmla="*/ 3439887 h 3439887"/>
              <a:gd name="connsiteX15" fmla="*/ 4836516 w 6368141"/>
              <a:gd name="connsiteY15" fmla="*/ 3439887 h 3439887"/>
              <a:gd name="connsiteX16" fmla="*/ 4396378 w 6368141"/>
              <a:gd name="connsiteY16" fmla="*/ 3439887 h 3439887"/>
              <a:gd name="connsiteX17" fmla="*/ 3624208 w 6368141"/>
              <a:gd name="connsiteY17" fmla="*/ 3439887 h 3439887"/>
              <a:gd name="connsiteX18" fmla="*/ 2743931 w 6368141"/>
              <a:gd name="connsiteY18" fmla="*/ 3439887 h 3439887"/>
              <a:gd name="connsiteX19" fmla="*/ 1917708 w 6368141"/>
              <a:gd name="connsiteY19" fmla="*/ 3439887 h 3439887"/>
              <a:gd name="connsiteX20" fmla="*/ 1199590 w 6368141"/>
              <a:gd name="connsiteY20" fmla="*/ 3439887 h 3439887"/>
              <a:gd name="connsiteX21" fmla="*/ 481470 w 6368141"/>
              <a:gd name="connsiteY21" fmla="*/ 3439887 h 3439887"/>
              <a:gd name="connsiteX22" fmla="*/ 0 w 6368141"/>
              <a:gd name="connsiteY22" fmla="*/ 2866559 h 3439887"/>
              <a:gd name="connsiteX23" fmla="*/ 0 w 6368141"/>
              <a:gd name="connsiteY23" fmla="*/ 2102148 h 3439887"/>
              <a:gd name="connsiteX24" fmla="*/ 0 w 6368141"/>
              <a:gd name="connsiteY24" fmla="*/ 1291871 h 3439887"/>
              <a:gd name="connsiteX25" fmla="*/ 0 w 6368141"/>
              <a:gd name="connsiteY25" fmla="*/ 573325 h 3439887"/>
              <a:gd name="connsiteX0" fmla="*/ 0 w 6368141"/>
              <a:gd name="connsiteY0" fmla="*/ 573325 h 3439887"/>
              <a:gd name="connsiteX1" fmla="*/ 481470 w 6368141"/>
              <a:gd name="connsiteY1" fmla="*/ 0 h 3439887"/>
              <a:gd name="connsiteX2" fmla="*/ 1361745 w 6368141"/>
              <a:gd name="connsiteY2" fmla="*/ 0 h 3439887"/>
              <a:gd name="connsiteX3" fmla="*/ 2079865 w 6368141"/>
              <a:gd name="connsiteY3" fmla="*/ 0 h 3439887"/>
              <a:gd name="connsiteX4" fmla="*/ 2743931 w 6368141"/>
              <a:gd name="connsiteY4" fmla="*/ 0 h 3439887"/>
              <a:gd name="connsiteX5" fmla="*/ 3570156 w 6368141"/>
              <a:gd name="connsiteY5" fmla="*/ 0 h 3439887"/>
              <a:gd name="connsiteX6" fmla="*/ 3943577 w 6368141"/>
              <a:gd name="connsiteY6" fmla="*/ 0 h 3439887"/>
              <a:gd name="connsiteX7" fmla="*/ 4288274 w 6368141"/>
              <a:gd name="connsiteY7" fmla="*/ 0 h 3439887"/>
              <a:gd name="connsiteX8" fmla="*/ 4746017 w 6368141"/>
              <a:gd name="connsiteY8" fmla="*/ 0 h 3439887"/>
              <a:gd name="connsiteX9" fmla="*/ 5168549 w 6368141"/>
              <a:gd name="connsiteY9" fmla="*/ 0 h 3439887"/>
              <a:gd name="connsiteX10" fmla="*/ 5886669 w 6368141"/>
              <a:gd name="connsiteY10" fmla="*/ 0 h 3439887"/>
              <a:gd name="connsiteX11" fmla="*/ 6368141 w 6368141"/>
              <a:gd name="connsiteY11" fmla="*/ 573325 h 3439887"/>
              <a:gd name="connsiteX12" fmla="*/ 6368141 w 6368141"/>
              <a:gd name="connsiteY12" fmla="*/ 1291871 h 3439887"/>
              <a:gd name="connsiteX13" fmla="*/ 6368141 w 6368141"/>
              <a:gd name="connsiteY13" fmla="*/ 2056282 h 3439887"/>
              <a:gd name="connsiteX14" fmla="*/ 6368141 w 6368141"/>
              <a:gd name="connsiteY14" fmla="*/ 2866559 h 3439887"/>
              <a:gd name="connsiteX15" fmla="*/ 5886669 w 6368141"/>
              <a:gd name="connsiteY15" fmla="*/ 3439887 h 3439887"/>
              <a:gd name="connsiteX16" fmla="*/ 5114498 w 6368141"/>
              <a:gd name="connsiteY16" fmla="*/ 3439887 h 3439887"/>
              <a:gd name="connsiteX17" fmla="*/ 4342326 w 6368141"/>
              <a:gd name="connsiteY17" fmla="*/ 3439887 h 3439887"/>
              <a:gd name="connsiteX18" fmla="*/ 3462051 w 6368141"/>
              <a:gd name="connsiteY18" fmla="*/ 3439887 h 3439887"/>
              <a:gd name="connsiteX19" fmla="*/ 2689881 w 6368141"/>
              <a:gd name="connsiteY19" fmla="*/ 3439887 h 3439887"/>
              <a:gd name="connsiteX20" fmla="*/ 2079865 w 6368141"/>
              <a:gd name="connsiteY20" fmla="*/ 3439887 h 3439887"/>
              <a:gd name="connsiteX21" fmla="*/ 1415797 w 6368141"/>
              <a:gd name="connsiteY21" fmla="*/ 3439887 h 3439887"/>
              <a:gd name="connsiteX22" fmla="*/ 481470 w 6368141"/>
              <a:gd name="connsiteY22" fmla="*/ 3439887 h 3439887"/>
              <a:gd name="connsiteX23" fmla="*/ 0 w 6368141"/>
              <a:gd name="connsiteY23" fmla="*/ 2866559 h 3439887"/>
              <a:gd name="connsiteX24" fmla="*/ 0 w 6368141"/>
              <a:gd name="connsiteY24" fmla="*/ 2148013 h 3439887"/>
              <a:gd name="connsiteX25" fmla="*/ 0 w 6368141"/>
              <a:gd name="connsiteY25" fmla="*/ 1452397 h 3439887"/>
              <a:gd name="connsiteX26" fmla="*/ 0 w 6368141"/>
              <a:gd name="connsiteY26" fmla="*/ 573325 h 3439887"/>
              <a:gd name="connsiteX0" fmla="*/ 0 w 6368141"/>
              <a:gd name="connsiteY0" fmla="*/ 573325 h 3439887"/>
              <a:gd name="connsiteX1" fmla="*/ 481470 w 6368141"/>
              <a:gd name="connsiteY1" fmla="*/ 0 h 3439887"/>
              <a:gd name="connsiteX2" fmla="*/ 1307693 w 6368141"/>
              <a:gd name="connsiteY2" fmla="*/ 0 h 3439887"/>
              <a:gd name="connsiteX3" fmla="*/ 1971761 w 6368141"/>
              <a:gd name="connsiteY3" fmla="*/ 0 h 3439887"/>
              <a:gd name="connsiteX4" fmla="*/ 2797983 w 6368141"/>
              <a:gd name="connsiteY4" fmla="*/ 0 h 3439887"/>
              <a:gd name="connsiteX5" fmla="*/ 3407999 w 6368141"/>
              <a:gd name="connsiteY5" fmla="*/ 0 h 3439887"/>
              <a:gd name="connsiteX6" fmla="*/ 4234222 w 6368141"/>
              <a:gd name="connsiteY6" fmla="*/ 0 h 3439887"/>
              <a:gd name="connsiteX7" fmla="*/ 4898289 w 6368141"/>
              <a:gd name="connsiteY7" fmla="*/ 0 h 3439887"/>
              <a:gd name="connsiteX8" fmla="*/ 5886669 w 6368141"/>
              <a:gd name="connsiteY8" fmla="*/ 0 h 3439887"/>
              <a:gd name="connsiteX9" fmla="*/ 6368141 w 6368141"/>
              <a:gd name="connsiteY9" fmla="*/ 573325 h 3439887"/>
              <a:gd name="connsiteX10" fmla="*/ 6368141 w 6368141"/>
              <a:gd name="connsiteY10" fmla="*/ 1291871 h 3439887"/>
              <a:gd name="connsiteX11" fmla="*/ 6368141 w 6368141"/>
              <a:gd name="connsiteY11" fmla="*/ 1987487 h 3439887"/>
              <a:gd name="connsiteX12" fmla="*/ 6368141 w 6368141"/>
              <a:gd name="connsiteY12" fmla="*/ 2866559 h 3439887"/>
              <a:gd name="connsiteX13" fmla="*/ 5886669 w 6368141"/>
              <a:gd name="connsiteY13" fmla="*/ 3439887 h 3439887"/>
              <a:gd name="connsiteX14" fmla="*/ 5276653 w 6368141"/>
              <a:gd name="connsiteY14" fmla="*/ 3439887 h 3439887"/>
              <a:gd name="connsiteX15" fmla="*/ 4845319 w 6368141"/>
              <a:gd name="connsiteY15" fmla="*/ 3439887 h 3439887"/>
              <a:gd name="connsiteX16" fmla="*/ 4396378 w 6368141"/>
              <a:gd name="connsiteY16" fmla="*/ 3439887 h 3439887"/>
              <a:gd name="connsiteX17" fmla="*/ 3624208 w 6368141"/>
              <a:gd name="connsiteY17" fmla="*/ 3439887 h 3439887"/>
              <a:gd name="connsiteX18" fmla="*/ 2743931 w 6368141"/>
              <a:gd name="connsiteY18" fmla="*/ 3439887 h 3439887"/>
              <a:gd name="connsiteX19" fmla="*/ 1917708 w 6368141"/>
              <a:gd name="connsiteY19" fmla="*/ 3439887 h 3439887"/>
              <a:gd name="connsiteX20" fmla="*/ 1199590 w 6368141"/>
              <a:gd name="connsiteY20" fmla="*/ 3439887 h 3439887"/>
              <a:gd name="connsiteX21" fmla="*/ 847711 w 6368141"/>
              <a:gd name="connsiteY21" fmla="*/ 3439887 h 3439887"/>
              <a:gd name="connsiteX22" fmla="*/ 481470 w 6368141"/>
              <a:gd name="connsiteY22" fmla="*/ 3439887 h 3439887"/>
              <a:gd name="connsiteX23" fmla="*/ 0 w 6368141"/>
              <a:gd name="connsiteY23" fmla="*/ 2866559 h 3439887"/>
              <a:gd name="connsiteX24" fmla="*/ 0 w 6368141"/>
              <a:gd name="connsiteY24" fmla="*/ 2102148 h 3439887"/>
              <a:gd name="connsiteX25" fmla="*/ 0 w 6368141"/>
              <a:gd name="connsiteY25" fmla="*/ 1291871 h 3439887"/>
              <a:gd name="connsiteX26" fmla="*/ 0 w 6368141"/>
              <a:gd name="connsiteY26" fmla="*/ 573325 h 34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68141" h="3439887" fill="none" extrusionOk="0">
                <a:moveTo>
                  <a:pt x="0" y="573325"/>
                </a:moveTo>
                <a:cubicBezTo>
                  <a:pt x="25689" y="233964"/>
                  <a:pt x="219012" y="-65141"/>
                  <a:pt x="481470" y="0"/>
                </a:cubicBezTo>
                <a:cubicBezTo>
                  <a:pt x="769023" y="-13562"/>
                  <a:pt x="960292" y="14283"/>
                  <a:pt x="1307693" y="0"/>
                </a:cubicBezTo>
                <a:cubicBezTo>
                  <a:pt x="1656636" y="-24901"/>
                  <a:pt x="1734412" y="34580"/>
                  <a:pt x="1971761" y="0"/>
                </a:cubicBezTo>
                <a:cubicBezTo>
                  <a:pt x="2293949" y="-24171"/>
                  <a:pt x="2454114" y="229307"/>
                  <a:pt x="2797983" y="0"/>
                </a:cubicBezTo>
                <a:cubicBezTo>
                  <a:pt x="3118814" y="-44859"/>
                  <a:pt x="3119704" y="6769"/>
                  <a:pt x="3407999" y="0"/>
                </a:cubicBezTo>
                <a:cubicBezTo>
                  <a:pt x="3737756" y="-17516"/>
                  <a:pt x="4018457" y="82727"/>
                  <a:pt x="4234222" y="0"/>
                </a:cubicBezTo>
                <a:cubicBezTo>
                  <a:pt x="4528877" y="70323"/>
                  <a:pt x="4655645" y="43474"/>
                  <a:pt x="4898289" y="0"/>
                </a:cubicBezTo>
                <a:cubicBezTo>
                  <a:pt x="5221252" y="137710"/>
                  <a:pt x="5641012" y="-39834"/>
                  <a:pt x="5886669" y="0"/>
                </a:cubicBezTo>
                <a:cubicBezTo>
                  <a:pt x="6125803" y="3634"/>
                  <a:pt x="6346446" y="271597"/>
                  <a:pt x="6368141" y="573325"/>
                </a:cubicBezTo>
                <a:cubicBezTo>
                  <a:pt x="6397080" y="629449"/>
                  <a:pt x="6326264" y="919162"/>
                  <a:pt x="6368141" y="1291871"/>
                </a:cubicBezTo>
                <a:cubicBezTo>
                  <a:pt x="6359923" y="1576892"/>
                  <a:pt x="6367623" y="1745015"/>
                  <a:pt x="6368141" y="1987487"/>
                </a:cubicBezTo>
                <a:cubicBezTo>
                  <a:pt x="6330536" y="2225017"/>
                  <a:pt x="6425901" y="2429712"/>
                  <a:pt x="6368141" y="2866559"/>
                </a:cubicBezTo>
                <a:cubicBezTo>
                  <a:pt x="6460729" y="3394488"/>
                  <a:pt x="6283707" y="3509031"/>
                  <a:pt x="5886669" y="3439887"/>
                </a:cubicBezTo>
                <a:cubicBezTo>
                  <a:pt x="5733363" y="3435929"/>
                  <a:pt x="5530479" y="3297842"/>
                  <a:pt x="5276653" y="3439887"/>
                </a:cubicBezTo>
                <a:cubicBezTo>
                  <a:pt x="5076257" y="3421810"/>
                  <a:pt x="5031399" y="3429346"/>
                  <a:pt x="4836516" y="3439887"/>
                </a:cubicBezTo>
                <a:cubicBezTo>
                  <a:pt x="4636908" y="3448144"/>
                  <a:pt x="4606380" y="3478904"/>
                  <a:pt x="4396378" y="3439887"/>
                </a:cubicBezTo>
                <a:cubicBezTo>
                  <a:pt x="4280769" y="3345895"/>
                  <a:pt x="3916388" y="3452934"/>
                  <a:pt x="3624208" y="3439887"/>
                </a:cubicBezTo>
                <a:cubicBezTo>
                  <a:pt x="3420230" y="3305532"/>
                  <a:pt x="3197154" y="3287065"/>
                  <a:pt x="2743931" y="3439887"/>
                </a:cubicBezTo>
                <a:cubicBezTo>
                  <a:pt x="2300999" y="3525271"/>
                  <a:pt x="2167316" y="3413302"/>
                  <a:pt x="1917708" y="3439887"/>
                </a:cubicBezTo>
                <a:cubicBezTo>
                  <a:pt x="1659339" y="3436836"/>
                  <a:pt x="1433766" y="3481741"/>
                  <a:pt x="1199590" y="3439887"/>
                </a:cubicBezTo>
                <a:cubicBezTo>
                  <a:pt x="886514" y="3442794"/>
                  <a:pt x="651127" y="3387924"/>
                  <a:pt x="481470" y="3439887"/>
                </a:cubicBezTo>
                <a:cubicBezTo>
                  <a:pt x="161269" y="3487607"/>
                  <a:pt x="25741" y="3281658"/>
                  <a:pt x="0" y="2866559"/>
                </a:cubicBezTo>
                <a:cubicBezTo>
                  <a:pt x="-48023" y="2557592"/>
                  <a:pt x="12885" y="2369027"/>
                  <a:pt x="0" y="2102148"/>
                </a:cubicBezTo>
                <a:cubicBezTo>
                  <a:pt x="-5155" y="1837426"/>
                  <a:pt x="-24044" y="1499474"/>
                  <a:pt x="0" y="1291871"/>
                </a:cubicBezTo>
                <a:cubicBezTo>
                  <a:pt x="-23188" y="1062423"/>
                  <a:pt x="-10838" y="688986"/>
                  <a:pt x="0" y="573325"/>
                </a:cubicBezTo>
                <a:close/>
              </a:path>
              <a:path w="6368141" h="3439887" stroke="0" extrusionOk="0">
                <a:moveTo>
                  <a:pt x="0" y="573325"/>
                </a:moveTo>
                <a:cubicBezTo>
                  <a:pt x="-58482" y="275678"/>
                  <a:pt x="165922" y="111357"/>
                  <a:pt x="481470" y="0"/>
                </a:cubicBezTo>
                <a:cubicBezTo>
                  <a:pt x="841397" y="71758"/>
                  <a:pt x="1045937" y="23371"/>
                  <a:pt x="1361745" y="0"/>
                </a:cubicBezTo>
                <a:cubicBezTo>
                  <a:pt x="1616460" y="9638"/>
                  <a:pt x="1906266" y="-148236"/>
                  <a:pt x="2079865" y="0"/>
                </a:cubicBezTo>
                <a:cubicBezTo>
                  <a:pt x="2280326" y="-49414"/>
                  <a:pt x="2567768" y="-123450"/>
                  <a:pt x="2743931" y="0"/>
                </a:cubicBezTo>
                <a:cubicBezTo>
                  <a:pt x="3077361" y="-110544"/>
                  <a:pt x="3297535" y="-37516"/>
                  <a:pt x="3570156" y="0"/>
                </a:cubicBezTo>
                <a:cubicBezTo>
                  <a:pt x="3665252" y="2657"/>
                  <a:pt x="3803434" y="8191"/>
                  <a:pt x="3943577" y="0"/>
                </a:cubicBezTo>
                <a:cubicBezTo>
                  <a:pt x="4083720" y="-8191"/>
                  <a:pt x="4212384" y="-7230"/>
                  <a:pt x="4288274" y="0"/>
                </a:cubicBezTo>
                <a:cubicBezTo>
                  <a:pt x="4375919" y="58400"/>
                  <a:pt x="4637439" y="-9917"/>
                  <a:pt x="4746017" y="0"/>
                </a:cubicBezTo>
                <a:cubicBezTo>
                  <a:pt x="4857200" y="50512"/>
                  <a:pt x="5042008" y="-9148"/>
                  <a:pt x="5168549" y="0"/>
                </a:cubicBezTo>
                <a:cubicBezTo>
                  <a:pt x="5433909" y="60747"/>
                  <a:pt x="5733602" y="-34058"/>
                  <a:pt x="5886669" y="0"/>
                </a:cubicBezTo>
                <a:cubicBezTo>
                  <a:pt x="6188411" y="-94378"/>
                  <a:pt x="6392702" y="230875"/>
                  <a:pt x="6368141" y="573325"/>
                </a:cubicBezTo>
                <a:cubicBezTo>
                  <a:pt x="6372992" y="876154"/>
                  <a:pt x="6394053" y="975561"/>
                  <a:pt x="6368141" y="1291871"/>
                </a:cubicBezTo>
                <a:cubicBezTo>
                  <a:pt x="6348037" y="1603145"/>
                  <a:pt x="6401570" y="1910929"/>
                  <a:pt x="6368141" y="2056282"/>
                </a:cubicBezTo>
                <a:cubicBezTo>
                  <a:pt x="6361106" y="2205924"/>
                  <a:pt x="6418162" y="2468693"/>
                  <a:pt x="6368141" y="2866559"/>
                </a:cubicBezTo>
                <a:cubicBezTo>
                  <a:pt x="6418239" y="3142657"/>
                  <a:pt x="6239582" y="3359111"/>
                  <a:pt x="5886669" y="3439887"/>
                </a:cubicBezTo>
                <a:cubicBezTo>
                  <a:pt x="5763077" y="3455609"/>
                  <a:pt x="5410694" y="3354811"/>
                  <a:pt x="5114498" y="3439887"/>
                </a:cubicBezTo>
                <a:cubicBezTo>
                  <a:pt x="4898071" y="3474159"/>
                  <a:pt x="4649652" y="3270058"/>
                  <a:pt x="4342326" y="3439887"/>
                </a:cubicBezTo>
                <a:cubicBezTo>
                  <a:pt x="4164755" y="3561071"/>
                  <a:pt x="3870928" y="3243820"/>
                  <a:pt x="3462051" y="3439887"/>
                </a:cubicBezTo>
                <a:cubicBezTo>
                  <a:pt x="3131223" y="3474034"/>
                  <a:pt x="3004280" y="3427585"/>
                  <a:pt x="2689881" y="3439887"/>
                </a:cubicBezTo>
                <a:cubicBezTo>
                  <a:pt x="2343807" y="3403793"/>
                  <a:pt x="2224289" y="3431630"/>
                  <a:pt x="2079865" y="3439887"/>
                </a:cubicBezTo>
                <a:cubicBezTo>
                  <a:pt x="1887080" y="3419323"/>
                  <a:pt x="1713777" y="3350924"/>
                  <a:pt x="1415797" y="3439887"/>
                </a:cubicBezTo>
                <a:cubicBezTo>
                  <a:pt x="1115724" y="3380846"/>
                  <a:pt x="728015" y="3541397"/>
                  <a:pt x="481470" y="3439887"/>
                </a:cubicBezTo>
                <a:cubicBezTo>
                  <a:pt x="350763" y="3496532"/>
                  <a:pt x="91432" y="3274684"/>
                  <a:pt x="0" y="2866559"/>
                </a:cubicBezTo>
                <a:cubicBezTo>
                  <a:pt x="-17639" y="2587876"/>
                  <a:pt x="-999" y="2306080"/>
                  <a:pt x="0" y="2148013"/>
                </a:cubicBezTo>
                <a:cubicBezTo>
                  <a:pt x="14391" y="2038002"/>
                  <a:pt x="5375" y="1652595"/>
                  <a:pt x="0" y="1452397"/>
                </a:cubicBezTo>
                <a:cubicBezTo>
                  <a:pt x="-5368" y="1221809"/>
                  <a:pt x="24855" y="758317"/>
                  <a:pt x="0" y="573325"/>
                </a:cubicBezTo>
                <a:close/>
              </a:path>
              <a:path w="6368141" h="3439887" fill="none" stroke="0" extrusionOk="0">
                <a:moveTo>
                  <a:pt x="0" y="573325"/>
                </a:moveTo>
                <a:cubicBezTo>
                  <a:pt x="-39974" y="147067"/>
                  <a:pt x="159804" y="18867"/>
                  <a:pt x="481470" y="0"/>
                </a:cubicBezTo>
                <a:cubicBezTo>
                  <a:pt x="845291" y="27930"/>
                  <a:pt x="902943" y="49661"/>
                  <a:pt x="1307693" y="0"/>
                </a:cubicBezTo>
                <a:cubicBezTo>
                  <a:pt x="1662466" y="-15425"/>
                  <a:pt x="1734576" y="34537"/>
                  <a:pt x="1971761" y="0"/>
                </a:cubicBezTo>
                <a:cubicBezTo>
                  <a:pt x="2206534" y="-52588"/>
                  <a:pt x="2457127" y="5945"/>
                  <a:pt x="2797983" y="0"/>
                </a:cubicBezTo>
                <a:cubicBezTo>
                  <a:pt x="3111359" y="-43587"/>
                  <a:pt x="3127600" y="13147"/>
                  <a:pt x="3407999" y="0"/>
                </a:cubicBezTo>
                <a:cubicBezTo>
                  <a:pt x="3675331" y="-22280"/>
                  <a:pt x="3935773" y="128479"/>
                  <a:pt x="4234222" y="0"/>
                </a:cubicBezTo>
                <a:cubicBezTo>
                  <a:pt x="4453201" y="-23995"/>
                  <a:pt x="4614758" y="52946"/>
                  <a:pt x="4898289" y="0"/>
                </a:cubicBezTo>
                <a:cubicBezTo>
                  <a:pt x="5178923" y="77701"/>
                  <a:pt x="5684440" y="34396"/>
                  <a:pt x="5886669" y="0"/>
                </a:cubicBezTo>
                <a:cubicBezTo>
                  <a:pt x="6148869" y="-133609"/>
                  <a:pt x="6285367" y="246421"/>
                  <a:pt x="6368141" y="573325"/>
                </a:cubicBezTo>
                <a:cubicBezTo>
                  <a:pt x="6357921" y="791329"/>
                  <a:pt x="6379684" y="1123714"/>
                  <a:pt x="6368141" y="1291871"/>
                </a:cubicBezTo>
                <a:cubicBezTo>
                  <a:pt x="6383015" y="1587535"/>
                  <a:pt x="6366599" y="1695030"/>
                  <a:pt x="6368141" y="1987487"/>
                </a:cubicBezTo>
                <a:cubicBezTo>
                  <a:pt x="6385837" y="2302321"/>
                  <a:pt x="6419080" y="2422685"/>
                  <a:pt x="6368141" y="2866559"/>
                </a:cubicBezTo>
                <a:cubicBezTo>
                  <a:pt x="6323147" y="3282024"/>
                  <a:pt x="6186524" y="3438885"/>
                  <a:pt x="5886669" y="3439887"/>
                </a:cubicBezTo>
                <a:cubicBezTo>
                  <a:pt x="5768328" y="3434514"/>
                  <a:pt x="5529761" y="3329251"/>
                  <a:pt x="5276653" y="3439887"/>
                </a:cubicBezTo>
                <a:cubicBezTo>
                  <a:pt x="5096291" y="3484854"/>
                  <a:pt x="4997303" y="3444505"/>
                  <a:pt x="4845319" y="3439887"/>
                </a:cubicBezTo>
                <a:cubicBezTo>
                  <a:pt x="4721532" y="3443270"/>
                  <a:pt x="4524898" y="3415670"/>
                  <a:pt x="4396378" y="3439887"/>
                </a:cubicBezTo>
                <a:cubicBezTo>
                  <a:pt x="4254062" y="3534904"/>
                  <a:pt x="3872011" y="3398648"/>
                  <a:pt x="3624208" y="3439887"/>
                </a:cubicBezTo>
                <a:cubicBezTo>
                  <a:pt x="3425620" y="3475674"/>
                  <a:pt x="3172183" y="3483833"/>
                  <a:pt x="2743931" y="3439887"/>
                </a:cubicBezTo>
                <a:cubicBezTo>
                  <a:pt x="2322061" y="3465995"/>
                  <a:pt x="2196383" y="3467156"/>
                  <a:pt x="1917708" y="3439887"/>
                </a:cubicBezTo>
                <a:cubicBezTo>
                  <a:pt x="1631413" y="3348654"/>
                  <a:pt x="1394088" y="3412149"/>
                  <a:pt x="1199590" y="3439887"/>
                </a:cubicBezTo>
                <a:cubicBezTo>
                  <a:pt x="1065005" y="3436397"/>
                  <a:pt x="944976" y="3423491"/>
                  <a:pt x="847711" y="3439887"/>
                </a:cubicBezTo>
                <a:cubicBezTo>
                  <a:pt x="750446" y="3456283"/>
                  <a:pt x="590986" y="3437267"/>
                  <a:pt x="481470" y="3439887"/>
                </a:cubicBezTo>
                <a:cubicBezTo>
                  <a:pt x="195276" y="3489749"/>
                  <a:pt x="39407" y="3154528"/>
                  <a:pt x="0" y="2866559"/>
                </a:cubicBezTo>
                <a:cubicBezTo>
                  <a:pt x="1509" y="2655480"/>
                  <a:pt x="-33496" y="2346960"/>
                  <a:pt x="0" y="2102148"/>
                </a:cubicBezTo>
                <a:cubicBezTo>
                  <a:pt x="28119" y="1857534"/>
                  <a:pt x="1637" y="1445305"/>
                  <a:pt x="0" y="1291871"/>
                </a:cubicBezTo>
                <a:cubicBezTo>
                  <a:pt x="-22104" y="1128047"/>
                  <a:pt x="-45266" y="778190"/>
                  <a:pt x="0" y="573325"/>
                </a:cubicBezTo>
                <a:close/>
              </a:path>
              <a:path w="6368141" h="3439887" fill="none" stroke="0" extrusionOk="0">
                <a:moveTo>
                  <a:pt x="0" y="573325"/>
                </a:moveTo>
                <a:cubicBezTo>
                  <a:pt x="-7591" y="242426"/>
                  <a:pt x="187590" y="-46240"/>
                  <a:pt x="481470" y="0"/>
                </a:cubicBezTo>
                <a:cubicBezTo>
                  <a:pt x="828216" y="3510"/>
                  <a:pt x="926907" y="29075"/>
                  <a:pt x="1307693" y="0"/>
                </a:cubicBezTo>
                <a:cubicBezTo>
                  <a:pt x="1662127" y="-25416"/>
                  <a:pt x="1727733" y="41002"/>
                  <a:pt x="1971761" y="0"/>
                </a:cubicBezTo>
                <a:cubicBezTo>
                  <a:pt x="2208019" y="-17988"/>
                  <a:pt x="2485473" y="170568"/>
                  <a:pt x="2797983" y="0"/>
                </a:cubicBezTo>
                <a:cubicBezTo>
                  <a:pt x="3128897" y="-44103"/>
                  <a:pt x="3122008" y="5956"/>
                  <a:pt x="3407999" y="0"/>
                </a:cubicBezTo>
                <a:cubicBezTo>
                  <a:pt x="3660742" y="-25206"/>
                  <a:pt x="3995693" y="88081"/>
                  <a:pt x="4234222" y="0"/>
                </a:cubicBezTo>
                <a:cubicBezTo>
                  <a:pt x="4504022" y="28656"/>
                  <a:pt x="4626357" y="35622"/>
                  <a:pt x="4898289" y="0"/>
                </a:cubicBezTo>
                <a:cubicBezTo>
                  <a:pt x="5223171" y="126852"/>
                  <a:pt x="5703785" y="10206"/>
                  <a:pt x="5886669" y="0"/>
                </a:cubicBezTo>
                <a:cubicBezTo>
                  <a:pt x="6131496" y="-20999"/>
                  <a:pt x="6389010" y="313588"/>
                  <a:pt x="6368141" y="573325"/>
                </a:cubicBezTo>
                <a:cubicBezTo>
                  <a:pt x="6388999" y="718817"/>
                  <a:pt x="6354166" y="1022288"/>
                  <a:pt x="6368141" y="1291871"/>
                </a:cubicBezTo>
                <a:cubicBezTo>
                  <a:pt x="6375559" y="1578288"/>
                  <a:pt x="6373022" y="1719836"/>
                  <a:pt x="6368141" y="1987487"/>
                </a:cubicBezTo>
                <a:cubicBezTo>
                  <a:pt x="6390860" y="2234300"/>
                  <a:pt x="6420491" y="2410103"/>
                  <a:pt x="6368141" y="2866559"/>
                </a:cubicBezTo>
                <a:cubicBezTo>
                  <a:pt x="6410612" y="3349398"/>
                  <a:pt x="6192050" y="3472940"/>
                  <a:pt x="5886669" y="3439887"/>
                </a:cubicBezTo>
                <a:cubicBezTo>
                  <a:pt x="5688716" y="3430322"/>
                  <a:pt x="5508063" y="3265978"/>
                  <a:pt x="5276653" y="3439887"/>
                </a:cubicBezTo>
                <a:cubicBezTo>
                  <a:pt x="5076350" y="3419753"/>
                  <a:pt x="5024640" y="3435478"/>
                  <a:pt x="4836516" y="3439887"/>
                </a:cubicBezTo>
                <a:cubicBezTo>
                  <a:pt x="4641761" y="3449124"/>
                  <a:pt x="4607794" y="3481679"/>
                  <a:pt x="4396378" y="3439887"/>
                </a:cubicBezTo>
                <a:cubicBezTo>
                  <a:pt x="4247466" y="3430893"/>
                  <a:pt x="3883709" y="3448917"/>
                  <a:pt x="3624208" y="3439887"/>
                </a:cubicBezTo>
                <a:cubicBezTo>
                  <a:pt x="3405656" y="3334720"/>
                  <a:pt x="3152326" y="3322209"/>
                  <a:pt x="2743931" y="3439887"/>
                </a:cubicBezTo>
                <a:cubicBezTo>
                  <a:pt x="2316950" y="3511034"/>
                  <a:pt x="2167323" y="3437409"/>
                  <a:pt x="1917708" y="3439887"/>
                </a:cubicBezTo>
                <a:cubicBezTo>
                  <a:pt x="1652366" y="3387844"/>
                  <a:pt x="1433792" y="3476856"/>
                  <a:pt x="1199590" y="3439887"/>
                </a:cubicBezTo>
                <a:cubicBezTo>
                  <a:pt x="935216" y="3454917"/>
                  <a:pt x="645418" y="3423083"/>
                  <a:pt x="481470" y="3439887"/>
                </a:cubicBezTo>
                <a:cubicBezTo>
                  <a:pt x="177007" y="3520757"/>
                  <a:pt x="8052" y="3184123"/>
                  <a:pt x="0" y="2866559"/>
                </a:cubicBezTo>
                <a:cubicBezTo>
                  <a:pt x="22326" y="2597192"/>
                  <a:pt x="-12976" y="2320118"/>
                  <a:pt x="0" y="2102148"/>
                </a:cubicBezTo>
                <a:cubicBezTo>
                  <a:pt x="38325" y="1849903"/>
                  <a:pt x="-20640" y="1496464"/>
                  <a:pt x="0" y="1291871"/>
                </a:cubicBezTo>
                <a:cubicBezTo>
                  <a:pt x="-18832" y="1089036"/>
                  <a:pt x="-24344" y="693949"/>
                  <a:pt x="0" y="573325"/>
                </a:cubicBezTo>
                <a:close/>
              </a:path>
            </a:pathLst>
          </a:custGeom>
          <a:solidFill>
            <a:schemeClr val="accent4">
              <a:lumMod val="60000"/>
              <a:lumOff val="40000"/>
            </a:schemeClr>
          </a:solidFill>
          <a:ln w="22225">
            <a:solidFill>
              <a:schemeClr val="bg1"/>
            </a:solidFill>
            <a:prstDash val="dash"/>
            <a:extLst>
              <a:ext uri="{C807C97D-BFC1-408E-A445-0C87EB9F89A2}">
                <ask:lineSketchStyleProps xmlns:ask="http://schemas.microsoft.com/office/drawing/2018/sketchyshapes" sd="1219033472">
                  <a:custGeom>
                    <a:avLst/>
                    <a:gdLst>
                      <a:gd name="connsiteX0" fmla="*/ 0 w 7327947"/>
                      <a:gd name="connsiteY0" fmla="*/ 260323 h 1561909"/>
                      <a:gd name="connsiteX1" fmla="*/ 554038 w 7327947"/>
                      <a:gd name="connsiteY1" fmla="*/ 0 h 1561909"/>
                      <a:gd name="connsiteX2" fmla="*/ 1504789 w 7327947"/>
                      <a:gd name="connsiteY2" fmla="*/ 0 h 1561909"/>
                      <a:gd name="connsiteX3" fmla="*/ 2268945 w 7327947"/>
                      <a:gd name="connsiteY3" fmla="*/ 0 h 1561909"/>
                      <a:gd name="connsiteX4" fmla="*/ 3219696 w 7327947"/>
                      <a:gd name="connsiteY4" fmla="*/ 0 h 1561909"/>
                      <a:gd name="connsiteX5" fmla="*/ 3921653 w 7327947"/>
                      <a:gd name="connsiteY5" fmla="*/ 0 h 1561909"/>
                      <a:gd name="connsiteX6" fmla="*/ 4872404 w 7327947"/>
                      <a:gd name="connsiteY6" fmla="*/ 0 h 1561909"/>
                      <a:gd name="connsiteX7" fmla="*/ 5636560 w 7327947"/>
                      <a:gd name="connsiteY7" fmla="*/ 0 h 1561909"/>
                      <a:gd name="connsiteX8" fmla="*/ 6773908 w 7327947"/>
                      <a:gd name="connsiteY8" fmla="*/ 0 h 1561909"/>
                      <a:gd name="connsiteX9" fmla="*/ 7327947 w 7327947"/>
                      <a:gd name="connsiteY9" fmla="*/ 260323 h 1561909"/>
                      <a:gd name="connsiteX10" fmla="*/ 7327947 w 7327947"/>
                      <a:gd name="connsiteY10" fmla="*/ 586585 h 1561909"/>
                      <a:gd name="connsiteX11" fmla="*/ 7327947 w 7327947"/>
                      <a:gd name="connsiteY11" fmla="*/ 902435 h 1561909"/>
                      <a:gd name="connsiteX12" fmla="*/ 7327947 w 7327947"/>
                      <a:gd name="connsiteY12" fmla="*/ 1301585 h 1561909"/>
                      <a:gd name="connsiteX13" fmla="*/ 6773908 w 7327947"/>
                      <a:gd name="connsiteY13" fmla="*/ 1561909 h 1561909"/>
                      <a:gd name="connsiteX14" fmla="*/ 6071951 w 7327947"/>
                      <a:gd name="connsiteY14" fmla="*/ 1561909 h 1561909"/>
                      <a:gd name="connsiteX15" fmla="*/ 5565476 w 7327947"/>
                      <a:gd name="connsiteY15" fmla="*/ 1561909 h 1561909"/>
                      <a:gd name="connsiteX16" fmla="*/ 5059001 w 7327947"/>
                      <a:gd name="connsiteY16" fmla="*/ 1561909 h 1561909"/>
                      <a:gd name="connsiteX17" fmla="*/ 4170449 w 7327947"/>
                      <a:gd name="connsiteY17" fmla="*/ 1561909 h 1561909"/>
                      <a:gd name="connsiteX18" fmla="*/ 3157497 w 7327947"/>
                      <a:gd name="connsiteY18" fmla="*/ 1561909 h 1561909"/>
                      <a:gd name="connsiteX19" fmla="*/ 2206746 w 7327947"/>
                      <a:gd name="connsiteY19" fmla="*/ 1561909 h 1561909"/>
                      <a:gd name="connsiteX20" fmla="*/ 1380393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54498 h 1561909"/>
                      <a:gd name="connsiteX24" fmla="*/ 0 w 7327947"/>
                      <a:gd name="connsiteY24" fmla="*/ 586585 h 1561909"/>
                      <a:gd name="connsiteX25" fmla="*/ 0 w 7327947"/>
                      <a:gd name="connsiteY25" fmla="*/ 260323 h 1561909"/>
                      <a:gd name="connsiteX0" fmla="*/ 0 w 7327947"/>
                      <a:gd name="connsiteY0" fmla="*/ 260323 h 1561909"/>
                      <a:gd name="connsiteX1" fmla="*/ 554038 w 7327947"/>
                      <a:gd name="connsiteY1" fmla="*/ 0 h 1561909"/>
                      <a:gd name="connsiteX2" fmla="*/ 1566988 w 7327947"/>
                      <a:gd name="connsiteY2" fmla="*/ 0 h 1561909"/>
                      <a:gd name="connsiteX3" fmla="*/ 2393343 w 7327947"/>
                      <a:gd name="connsiteY3" fmla="*/ 0 h 1561909"/>
                      <a:gd name="connsiteX4" fmla="*/ 3157497 w 7327947"/>
                      <a:gd name="connsiteY4" fmla="*/ 0 h 1561909"/>
                      <a:gd name="connsiteX5" fmla="*/ 4108250 w 7327947"/>
                      <a:gd name="connsiteY5" fmla="*/ 0 h 1561909"/>
                      <a:gd name="connsiteX6" fmla="*/ 4934603 w 7327947"/>
                      <a:gd name="connsiteY6" fmla="*/ 0 h 1561909"/>
                      <a:gd name="connsiteX7" fmla="*/ 5461337 w 7327947"/>
                      <a:gd name="connsiteY7" fmla="*/ 0 h 1561909"/>
                      <a:gd name="connsiteX8" fmla="*/ 5947553 w 7327947"/>
                      <a:gd name="connsiteY8" fmla="*/ 0 h 1561909"/>
                      <a:gd name="connsiteX9" fmla="*/ 6773908 w 7327947"/>
                      <a:gd name="connsiteY9" fmla="*/ 0 h 1561909"/>
                      <a:gd name="connsiteX10" fmla="*/ 7327947 w 7327947"/>
                      <a:gd name="connsiteY10" fmla="*/ 260323 h 1561909"/>
                      <a:gd name="connsiteX11" fmla="*/ 7327947 w 7327947"/>
                      <a:gd name="connsiteY11" fmla="*/ 586585 h 1561909"/>
                      <a:gd name="connsiteX12" fmla="*/ 7327947 w 7327947"/>
                      <a:gd name="connsiteY12" fmla="*/ 933672 h 1561909"/>
                      <a:gd name="connsiteX13" fmla="*/ 7327947 w 7327947"/>
                      <a:gd name="connsiteY13" fmla="*/ 1301585 h 1561909"/>
                      <a:gd name="connsiteX14" fmla="*/ 6773908 w 7327947"/>
                      <a:gd name="connsiteY14" fmla="*/ 1561909 h 1561909"/>
                      <a:gd name="connsiteX15" fmla="*/ 5885356 w 7327947"/>
                      <a:gd name="connsiteY15" fmla="*/ 1561909 h 1561909"/>
                      <a:gd name="connsiteX16" fmla="*/ 4996802 w 7327947"/>
                      <a:gd name="connsiteY16" fmla="*/ 1561909 h 1561909"/>
                      <a:gd name="connsiteX17" fmla="*/ 3983852 w 7327947"/>
                      <a:gd name="connsiteY17" fmla="*/ 1561909 h 1561909"/>
                      <a:gd name="connsiteX18" fmla="*/ 3095300 w 7327947"/>
                      <a:gd name="connsiteY18" fmla="*/ 1561909 h 1561909"/>
                      <a:gd name="connsiteX19" fmla="*/ 2393343 w 7327947"/>
                      <a:gd name="connsiteY19" fmla="*/ 1561909 h 1561909"/>
                      <a:gd name="connsiteX20" fmla="*/ 1629187 w 7327947"/>
                      <a:gd name="connsiteY20" fmla="*/ 1561909 h 1561909"/>
                      <a:gd name="connsiteX21" fmla="*/ 554038 w 7327947"/>
                      <a:gd name="connsiteY21" fmla="*/ 1561909 h 1561909"/>
                      <a:gd name="connsiteX22" fmla="*/ 0 w 7327947"/>
                      <a:gd name="connsiteY22" fmla="*/ 1301585 h 1561909"/>
                      <a:gd name="connsiteX23" fmla="*/ 0 w 7327947"/>
                      <a:gd name="connsiteY23" fmla="*/ 975323 h 1561909"/>
                      <a:gd name="connsiteX24" fmla="*/ 0 w 7327947"/>
                      <a:gd name="connsiteY24" fmla="*/ 659473 h 1561909"/>
                      <a:gd name="connsiteX25" fmla="*/ 0 w 7327947"/>
                      <a:gd name="connsiteY25" fmla="*/ 260323 h 15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7947" h="1561909" fill="none" extrusionOk="0">
                        <a:moveTo>
                          <a:pt x="0" y="260323"/>
                        </a:moveTo>
                        <a:cubicBezTo>
                          <a:pt x="5175" y="113461"/>
                          <a:pt x="246012" y="-25460"/>
                          <a:pt x="554038" y="0"/>
                        </a:cubicBezTo>
                        <a:cubicBezTo>
                          <a:pt x="915630" y="-1514"/>
                          <a:pt x="1088423" y="12928"/>
                          <a:pt x="1504789" y="0"/>
                        </a:cubicBezTo>
                        <a:cubicBezTo>
                          <a:pt x="1919738" y="-14274"/>
                          <a:pt x="1991563" y="11147"/>
                          <a:pt x="2268945" y="0"/>
                        </a:cubicBezTo>
                        <a:cubicBezTo>
                          <a:pt x="2557587" y="-4546"/>
                          <a:pt x="2844102" y="74435"/>
                          <a:pt x="3219696" y="0"/>
                        </a:cubicBezTo>
                        <a:cubicBezTo>
                          <a:pt x="3585875" y="-20709"/>
                          <a:pt x="3590757" y="4167"/>
                          <a:pt x="3921653" y="0"/>
                        </a:cubicBezTo>
                        <a:cubicBezTo>
                          <a:pt x="4262198" y="-8441"/>
                          <a:pt x="4614765" y="33738"/>
                          <a:pt x="4872404" y="0"/>
                        </a:cubicBezTo>
                        <a:cubicBezTo>
                          <a:pt x="5185265" y="22030"/>
                          <a:pt x="5342771" y="5685"/>
                          <a:pt x="5636560" y="0"/>
                        </a:cubicBezTo>
                        <a:cubicBezTo>
                          <a:pt x="5976223" y="50047"/>
                          <a:pt x="6527890" y="1260"/>
                          <a:pt x="6773908" y="0"/>
                        </a:cubicBezTo>
                        <a:cubicBezTo>
                          <a:pt x="7074557" y="-8327"/>
                          <a:pt x="7289057" y="122088"/>
                          <a:pt x="7327947" y="260323"/>
                        </a:cubicBezTo>
                        <a:cubicBezTo>
                          <a:pt x="7315608" y="305039"/>
                          <a:pt x="7304712" y="434941"/>
                          <a:pt x="7327947" y="586585"/>
                        </a:cubicBezTo>
                        <a:cubicBezTo>
                          <a:pt x="7331513" y="713613"/>
                          <a:pt x="7324696" y="776619"/>
                          <a:pt x="7327947" y="902435"/>
                        </a:cubicBezTo>
                        <a:cubicBezTo>
                          <a:pt x="7320057" y="1026261"/>
                          <a:pt x="7380097" y="1109343"/>
                          <a:pt x="7327947" y="1301585"/>
                        </a:cubicBezTo>
                        <a:cubicBezTo>
                          <a:pt x="7390466" y="1519938"/>
                          <a:pt x="7170538" y="1589229"/>
                          <a:pt x="6773908" y="1561909"/>
                        </a:cubicBezTo>
                        <a:cubicBezTo>
                          <a:pt x="6603917" y="1559185"/>
                          <a:pt x="6364526" y="1504088"/>
                          <a:pt x="6071951" y="1561909"/>
                        </a:cubicBezTo>
                        <a:cubicBezTo>
                          <a:pt x="5841083" y="1554770"/>
                          <a:pt x="5788671" y="1558360"/>
                          <a:pt x="5565476" y="1561909"/>
                        </a:cubicBezTo>
                        <a:cubicBezTo>
                          <a:pt x="5342282" y="1565458"/>
                          <a:pt x="5299791" y="1580155"/>
                          <a:pt x="5059001" y="1561909"/>
                        </a:cubicBezTo>
                        <a:cubicBezTo>
                          <a:pt x="4890588" y="1530217"/>
                          <a:pt x="4454434" y="1569433"/>
                          <a:pt x="4170449" y="1561909"/>
                        </a:cubicBezTo>
                        <a:cubicBezTo>
                          <a:pt x="3932677" y="1505563"/>
                          <a:pt x="3668850" y="1507605"/>
                          <a:pt x="3157497" y="1561909"/>
                        </a:cubicBezTo>
                        <a:cubicBezTo>
                          <a:pt x="2655395" y="1585803"/>
                          <a:pt x="2511327" y="1557175"/>
                          <a:pt x="2206746" y="1561909"/>
                        </a:cubicBezTo>
                        <a:cubicBezTo>
                          <a:pt x="1893760" y="1555544"/>
                          <a:pt x="1666593" y="1579068"/>
                          <a:pt x="1380393" y="1561909"/>
                        </a:cubicBezTo>
                        <a:cubicBezTo>
                          <a:pt x="1048435" y="1559311"/>
                          <a:pt x="749655" y="1545987"/>
                          <a:pt x="554038" y="1561909"/>
                        </a:cubicBezTo>
                        <a:cubicBezTo>
                          <a:pt x="231101" y="1576913"/>
                          <a:pt x="34800" y="1459146"/>
                          <a:pt x="0" y="1301585"/>
                        </a:cubicBezTo>
                        <a:cubicBezTo>
                          <a:pt x="-19382" y="1173704"/>
                          <a:pt x="-12338" y="1074704"/>
                          <a:pt x="0" y="954498"/>
                        </a:cubicBezTo>
                        <a:cubicBezTo>
                          <a:pt x="26182" y="835509"/>
                          <a:pt x="-15751" y="678789"/>
                          <a:pt x="0" y="586585"/>
                        </a:cubicBezTo>
                        <a:cubicBezTo>
                          <a:pt x="-15882" y="487366"/>
                          <a:pt x="-15927" y="330112"/>
                          <a:pt x="0" y="260323"/>
                        </a:cubicBezTo>
                        <a:close/>
                      </a:path>
                      <a:path w="7327947" h="1561909" stroke="0" extrusionOk="0">
                        <a:moveTo>
                          <a:pt x="0" y="260323"/>
                        </a:moveTo>
                        <a:cubicBezTo>
                          <a:pt x="-49330" y="114878"/>
                          <a:pt x="212863" y="28958"/>
                          <a:pt x="554038" y="0"/>
                        </a:cubicBezTo>
                        <a:cubicBezTo>
                          <a:pt x="1012582" y="28376"/>
                          <a:pt x="1201855" y="8744"/>
                          <a:pt x="1566988" y="0"/>
                        </a:cubicBezTo>
                        <a:cubicBezTo>
                          <a:pt x="1899037" y="7043"/>
                          <a:pt x="2194695" y="-55896"/>
                          <a:pt x="2393343" y="0"/>
                        </a:cubicBezTo>
                        <a:cubicBezTo>
                          <a:pt x="2597537" y="-2433"/>
                          <a:pt x="2911649" y="-38351"/>
                          <a:pt x="3157497" y="0"/>
                        </a:cubicBezTo>
                        <a:cubicBezTo>
                          <a:pt x="3498250" y="-38526"/>
                          <a:pt x="3774400" y="-10312"/>
                          <a:pt x="4108250" y="0"/>
                        </a:cubicBezTo>
                        <a:cubicBezTo>
                          <a:pt x="4465181" y="-1433"/>
                          <a:pt x="4548034" y="-1329"/>
                          <a:pt x="4934603" y="0"/>
                        </a:cubicBezTo>
                        <a:cubicBezTo>
                          <a:pt x="5049844" y="25894"/>
                          <a:pt x="5321615" y="-11609"/>
                          <a:pt x="5461337" y="0"/>
                        </a:cubicBezTo>
                        <a:cubicBezTo>
                          <a:pt x="5601059" y="11609"/>
                          <a:pt x="5776204" y="-587"/>
                          <a:pt x="5947553" y="0"/>
                        </a:cubicBezTo>
                        <a:cubicBezTo>
                          <a:pt x="6232970" y="46460"/>
                          <a:pt x="6557424" y="-22491"/>
                          <a:pt x="6773908" y="0"/>
                        </a:cubicBezTo>
                        <a:cubicBezTo>
                          <a:pt x="7085065" y="-20514"/>
                          <a:pt x="7320360" y="109549"/>
                          <a:pt x="7327947" y="260323"/>
                        </a:cubicBezTo>
                        <a:cubicBezTo>
                          <a:pt x="7328089" y="397441"/>
                          <a:pt x="7357446" y="441356"/>
                          <a:pt x="7327947" y="586585"/>
                        </a:cubicBezTo>
                        <a:cubicBezTo>
                          <a:pt x="7314696" y="729386"/>
                          <a:pt x="7333781" y="868522"/>
                          <a:pt x="7327947" y="933672"/>
                        </a:cubicBezTo>
                        <a:cubicBezTo>
                          <a:pt x="7320161" y="1006824"/>
                          <a:pt x="7347921" y="1131690"/>
                          <a:pt x="7327947" y="1301585"/>
                        </a:cubicBezTo>
                        <a:cubicBezTo>
                          <a:pt x="7355183" y="1402844"/>
                          <a:pt x="7148355" y="1525504"/>
                          <a:pt x="6773908" y="1561909"/>
                        </a:cubicBezTo>
                        <a:cubicBezTo>
                          <a:pt x="6600895" y="1581507"/>
                          <a:pt x="6205677" y="1542233"/>
                          <a:pt x="5885356" y="1561909"/>
                        </a:cubicBezTo>
                        <a:cubicBezTo>
                          <a:pt x="5599037" y="1570818"/>
                          <a:pt x="5307932" y="1499325"/>
                          <a:pt x="4996802" y="1561909"/>
                        </a:cubicBezTo>
                        <a:cubicBezTo>
                          <a:pt x="4774166" y="1614393"/>
                          <a:pt x="4439894" y="1506770"/>
                          <a:pt x="3983852" y="1561909"/>
                        </a:cubicBezTo>
                        <a:cubicBezTo>
                          <a:pt x="3607761" y="1581421"/>
                          <a:pt x="3454639" y="1549077"/>
                          <a:pt x="3095300" y="1561909"/>
                        </a:cubicBezTo>
                        <a:cubicBezTo>
                          <a:pt x="2726043" y="1548258"/>
                          <a:pt x="2559805" y="1561067"/>
                          <a:pt x="2393343" y="1561909"/>
                        </a:cubicBezTo>
                        <a:cubicBezTo>
                          <a:pt x="2205869" y="1564333"/>
                          <a:pt x="1978148" y="1518695"/>
                          <a:pt x="1629187" y="1561909"/>
                        </a:cubicBezTo>
                        <a:cubicBezTo>
                          <a:pt x="1226670" y="1521567"/>
                          <a:pt x="805949" y="1609808"/>
                          <a:pt x="554038" y="1561909"/>
                        </a:cubicBezTo>
                        <a:cubicBezTo>
                          <a:pt x="345662" y="1577710"/>
                          <a:pt x="50973" y="1473078"/>
                          <a:pt x="0" y="1301585"/>
                        </a:cubicBezTo>
                        <a:cubicBezTo>
                          <a:pt x="-12673" y="1165966"/>
                          <a:pt x="-20548" y="1051468"/>
                          <a:pt x="0" y="975323"/>
                        </a:cubicBezTo>
                        <a:cubicBezTo>
                          <a:pt x="23142" y="926589"/>
                          <a:pt x="17301" y="757332"/>
                          <a:pt x="0" y="659473"/>
                        </a:cubicBezTo>
                        <a:cubicBezTo>
                          <a:pt x="-5375" y="552440"/>
                          <a:pt x="2979" y="335913"/>
                          <a:pt x="0" y="260323"/>
                        </a:cubicBezTo>
                        <a:close/>
                      </a:path>
                      <a:path w="7327947" h="1561909" fill="none" stroke="0" extrusionOk="0">
                        <a:moveTo>
                          <a:pt x="0" y="260323"/>
                        </a:moveTo>
                        <a:cubicBezTo>
                          <a:pt x="-57932" y="87295"/>
                          <a:pt x="174236" y="15429"/>
                          <a:pt x="554038" y="0"/>
                        </a:cubicBezTo>
                        <a:cubicBezTo>
                          <a:pt x="959795" y="11511"/>
                          <a:pt x="1054606" y="18823"/>
                          <a:pt x="1504789" y="0"/>
                        </a:cubicBezTo>
                        <a:cubicBezTo>
                          <a:pt x="1920132" y="-11963"/>
                          <a:pt x="1986341" y="14979"/>
                          <a:pt x="2268945" y="0"/>
                        </a:cubicBezTo>
                        <a:cubicBezTo>
                          <a:pt x="2518275" y="-19925"/>
                          <a:pt x="2875117" y="30151"/>
                          <a:pt x="3219696" y="0"/>
                        </a:cubicBezTo>
                        <a:cubicBezTo>
                          <a:pt x="3582477" y="-21884"/>
                          <a:pt x="3594610" y="3782"/>
                          <a:pt x="3921653" y="0"/>
                        </a:cubicBezTo>
                        <a:cubicBezTo>
                          <a:pt x="4239147" y="-10628"/>
                          <a:pt x="4526063" y="44507"/>
                          <a:pt x="4872404" y="0"/>
                        </a:cubicBezTo>
                        <a:cubicBezTo>
                          <a:pt x="5164929" y="-13713"/>
                          <a:pt x="5312378" y="20647"/>
                          <a:pt x="5636560" y="0"/>
                        </a:cubicBezTo>
                        <a:cubicBezTo>
                          <a:pt x="5983619" y="37543"/>
                          <a:pt x="6548667" y="13952"/>
                          <a:pt x="6773908" y="0"/>
                        </a:cubicBezTo>
                        <a:cubicBezTo>
                          <a:pt x="7054537" y="-32597"/>
                          <a:pt x="7264325" y="119234"/>
                          <a:pt x="7327947" y="260323"/>
                        </a:cubicBezTo>
                        <a:cubicBezTo>
                          <a:pt x="7305434" y="340813"/>
                          <a:pt x="7322419" y="489796"/>
                          <a:pt x="7327947" y="586585"/>
                        </a:cubicBezTo>
                        <a:cubicBezTo>
                          <a:pt x="7342593" y="721314"/>
                          <a:pt x="7326515" y="768153"/>
                          <a:pt x="7327947" y="902435"/>
                        </a:cubicBezTo>
                        <a:cubicBezTo>
                          <a:pt x="7334509" y="1037675"/>
                          <a:pt x="7370020" y="1106452"/>
                          <a:pt x="7327947" y="1301585"/>
                        </a:cubicBezTo>
                        <a:cubicBezTo>
                          <a:pt x="7305790" y="1486023"/>
                          <a:pt x="7088758" y="1558981"/>
                          <a:pt x="6773908" y="1561909"/>
                        </a:cubicBezTo>
                        <a:cubicBezTo>
                          <a:pt x="6609347" y="1551557"/>
                          <a:pt x="6345317" y="1517553"/>
                          <a:pt x="6071951" y="1561909"/>
                        </a:cubicBezTo>
                        <a:cubicBezTo>
                          <a:pt x="5853997" y="1572740"/>
                          <a:pt x="5727098" y="1562603"/>
                          <a:pt x="5575606" y="1561909"/>
                        </a:cubicBezTo>
                        <a:cubicBezTo>
                          <a:pt x="5424114" y="1561215"/>
                          <a:pt x="5195018" y="1554360"/>
                          <a:pt x="5059001" y="1561909"/>
                        </a:cubicBezTo>
                        <a:cubicBezTo>
                          <a:pt x="4852167" y="1605950"/>
                          <a:pt x="4432973" y="1564485"/>
                          <a:pt x="4170449" y="1561909"/>
                        </a:cubicBezTo>
                        <a:cubicBezTo>
                          <a:pt x="3898034" y="1587790"/>
                          <a:pt x="3645770" y="1556331"/>
                          <a:pt x="3157497" y="1561909"/>
                        </a:cubicBezTo>
                        <a:cubicBezTo>
                          <a:pt x="2662115" y="1574256"/>
                          <a:pt x="2524095" y="1576436"/>
                          <a:pt x="2206746" y="1561909"/>
                        </a:cubicBezTo>
                        <a:cubicBezTo>
                          <a:pt x="1888236" y="1535910"/>
                          <a:pt x="1638984" y="1570478"/>
                          <a:pt x="1380393" y="1561909"/>
                        </a:cubicBezTo>
                        <a:cubicBezTo>
                          <a:pt x="1086646" y="1562094"/>
                          <a:pt x="748142" y="1564705"/>
                          <a:pt x="554038" y="1561909"/>
                        </a:cubicBezTo>
                        <a:cubicBezTo>
                          <a:pt x="234677" y="1598128"/>
                          <a:pt x="31125" y="1422426"/>
                          <a:pt x="0" y="1301585"/>
                        </a:cubicBezTo>
                        <a:cubicBezTo>
                          <a:pt x="25020" y="1196791"/>
                          <a:pt x="-35246" y="1049745"/>
                          <a:pt x="0" y="954498"/>
                        </a:cubicBezTo>
                        <a:cubicBezTo>
                          <a:pt x="46888" y="844301"/>
                          <a:pt x="272" y="671205"/>
                          <a:pt x="0" y="586585"/>
                        </a:cubicBezTo>
                        <a:cubicBezTo>
                          <a:pt x="-3689" y="505118"/>
                          <a:pt x="-18973" y="346520"/>
                          <a:pt x="0" y="2603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mbria" panose="02040503050406030204" pitchFamily="18" charset="0"/>
                <a:ea typeface="Cambria" panose="02040503050406030204" pitchFamily="18" charset="0"/>
              </a:rPr>
              <a:t>Đảm bảo an toàn của bản th</a:t>
            </a:r>
            <a:r>
              <a:rPr lang="en-US" sz="4000" dirty="0">
                <a:solidFill>
                  <a:srgbClr val="002060"/>
                </a:solidFill>
                <a:latin typeface="Cambria" panose="02040503050406030204" pitchFamily="18" charset="0"/>
                <a:ea typeface="Cambria" panose="02040503050406030204" pitchFamily="18" charset="0"/>
              </a:rPr>
              <a:t>â</a:t>
            </a:r>
            <a:r>
              <a:rPr lang="vi-VN" sz="4000" dirty="0">
                <a:solidFill>
                  <a:srgbClr val="002060"/>
                </a:solidFill>
                <a:latin typeface="Cambria" panose="02040503050406030204" pitchFamily="18" charset="0"/>
                <a:ea typeface="Cambria" panose="02040503050406030204" pitchFamily="18" charset="0"/>
              </a:rPr>
              <a:t>n:  không ngồi gần tiếp xúc với người lạ, không phải là người thân trong gia đình, người quen...</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644C0E08-E55E-2849-3F52-AE1AF02D88FB}"/>
              </a:ext>
            </a:extLst>
          </p:cNvPr>
          <p:cNvPicPr>
            <a:picLocks noChangeAspect="1"/>
          </p:cNvPicPr>
          <p:nvPr/>
        </p:nvPicPr>
        <p:blipFill>
          <a:blip r:embed="rId3"/>
          <a:stretch>
            <a:fillRect/>
          </a:stretch>
        </p:blipFill>
        <p:spPr>
          <a:xfrm>
            <a:off x="268060" y="1765527"/>
            <a:ext cx="4704738" cy="3655559"/>
          </a:xfrm>
          <a:prstGeom prst="rect">
            <a:avLst/>
          </a:prstGeom>
        </p:spPr>
      </p:pic>
    </p:spTree>
    <p:extLst>
      <p:ext uri="{BB962C8B-B14F-4D97-AF65-F5344CB8AC3E}">
        <p14:creationId xmlns:p14="http://schemas.microsoft.com/office/powerpoint/2010/main" val="280452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FEC9C7-F4D1-5A5E-038A-6D02406691A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030" b="76042" l="42615" r="94673">
                        <a14:foregroundMark x1="46005" y1="31845" x2="46005" y2="31845"/>
                        <a14:foregroundMark x1="57022" y1="19345" x2="57022" y2="19345"/>
                        <a14:foregroundMark x1="53753" y1="20536" x2="53753" y2="20536"/>
                        <a14:foregroundMark x1="53753" y1="18452" x2="53753" y2="18452"/>
                        <a14:foregroundMark x1="53995" y1="15030" x2="53995" y2="15030"/>
                        <a14:foregroundMark x1="43462" y1="31548" x2="43462" y2="31548"/>
                        <a14:foregroundMark x1="44431" y1="46577" x2="44431" y2="46577"/>
                        <a14:foregroundMark x1="49031" y1="61905" x2="49031" y2="61905"/>
                        <a14:foregroundMark x1="47215" y1="60714" x2="47215" y2="60714"/>
                        <a14:foregroundMark x1="67433" y1="59077" x2="67433" y2="59077"/>
                        <a14:foregroundMark x1="83535" y1="67262" x2="83535" y2="67262"/>
                        <a14:foregroundMark x1="81961" y1="63393" x2="81961" y2="63393"/>
                        <a14:foregroundMark x1="80387" y1="66667" x2="80387" y2="66667"/>
                        <a14:foregroundMark x1="94431" y1="55655" x2="94431" y2="55655"/>
                        <a14:foregroundMark x1="91768" y1="63244" x2="91768" y2="63244"/>
                        <a14:foregroundMark x1="91525" y1="70536" x2="91525" y2="70536"/>
                        <a14:foregroundMark x1="80024" y1="68750" x2="80024" y2="68750"/>
                        <a14:foregroundMark x1="84625" y1="73810" x2="84625" y2="73810"/>
                        <a14:foregroundMark x1="78571" y1="74107" x2="78571" y2="74107"/>
                        <a14:foregroundMark x1="77845" y1="74405" x2="77845" y2="74405"/>
                        <a14:foregroundMark x1="87893" y1="75595" x2="87893" y2="75595"/>
                        <a14:foregroundMark x1="87530" y1="75744" x2="87530" y2="75744"/>
                        <a14:foregroundMark x1="94673" y1="74702" x2="94673" y2="74702"/>
                        <a14:foregroundMark x1="53995" y1="31250" x2="53995" y2="31250"/>
                        <a14:foregroundMark x1="53874" y1="25000" x2="53874" y2="25000"/>
                        <a14:foregroundMark x1="53874" y1="23661" x2="53874" y2="23661"/>
                        <a14:foregroundMark x1="53874" y1="22321" x2="53874" y2="22321"/>
                        <a14:foregroundMark x1="53632" y1="23363" x2="53632" y2="23363"/>
                        <a14:foregroundMark x1="90557" y1="64137" x2="90557" y2="64137"/>
                        <a14:foregroundMark x1="46126" y1="63244" x2="48184" y2="64137"/>
                        <a14:foregroundMark x1="47094" y1="60268" x2="47094" y2="60268"/>
                        <a14:foregroundMark x1="47255" y1="59821" x2="47821" y2="61607"/>
                        <a14:foregroundMark x1="46973" y1="58929" x2="47255" y2="59821"/>
                        <a14:foregroundMark x1="65375" y1="59524" x2="65375" y2="59524"/>
                        <a14:foregroundMark x1="91041" y1="63690" x2="92131" y2="68601"/>
                        <a14:foregroundMark x1="89952" y1="69048" x2="89952" y2="69048"/>
                        <a14:foregroundMark x1="92615" y1="72470" x2="92615" y2="72470"/>
                        <a14:foregroundMark x1="88983" y1="72619" x2="88983" y2="72619"/>
                        <a14:foregroundMark x1="80266" y1="69494" x2="80266" y2="69494"/>
                        <a14:foregroundMark x1="82324" y1="70833" x2="82324" y2="70833"/>
                        <a14:foregroundMark x1="78208" y1="74256" x2="78208" y2="74256"/>
                        <a14:foregroundMark x1="54843" y1="66369" x2="54843" y2="66369"/>
                        <a14:foregroundMark x1="55569" y1="69048" x2="55569" y2="69048"/>
                        <a14:foregroundMark x1="56053" y1="69494" x2="56053" y2="69494"/>
                        <a14:foregroundMark x1="55932" y1="71875" x2="55932" y2="71875"/>
                        <a14:foregroundMark x1="55932" y1="71429" x2="55932" y2="71429"/>
                        <a14:foregroundMark x1="55932" y1="71429" x2="55932" y2="71429"/>
                        <a14:foregroundMark x1="55690" y1="71280" x2="55690" y2="71280"/>
                        <a14:foregroundMark x1="55690" y1="71577" x2="55690" y2="71577"/>
                        <a14:foregroundMark x1="55690" y1="71577" x2="55690" y2="70982"/>
                        <a14:foregroundMark x1="53874" y1="69643" x2="53874" y2="69643"/>
                        <a14:foregroundMark x1="53874" y1="70982" x2="53874" y2="70982"/>
                        <a14:foregroundMark x1="53874" y1="73363" x2="53874" y2="73363"/>
                        <a14:foregroundMark x1="54237" y1="74405" x2="54237" y2="74405"/>
                        <a14:foregroundMark x1="54237" y1="74405" x2="54237" y2="74405"/>
                        <a14:foregroundMark x1="54116" y1="73661" x2="54116" y2="73661"/>
                        <a14:foregroundMark x1="54116" y1="75298" x2="54116" y2="75298"/>
                        <a14:foregroundMark x1="53995" y1="75744" x2="53995" y2="75744"/>
                        <a14:foregroundMark x1="65254" y1="61756" x2="65254" y2="61756"/>
                        <a14:foregroundMark x1="55932" y1="70536" x2="55811" y2="74256"/>
                        <a14:foregroundMark x1="55690" y1="74702" x2="55932" y2="75298"/>
                        <a14:foregroundMark x1="55932" y1="76042" x2="55932" y2="76042"/>
                        <a14:foregroundMark x1="56295" y1="76042" x2="56295" y2="76042"/>
                        <a14:foregroundMark x1="56538" y1="76042" x2="56538" y2="76042"/>
                        <a14:foregroundMark x1="55569" y1="76042" x2="55569" y2="76042"/>
                        <a14:foregroundMark x1="53995" y1="75744" x2="53995" y2="75744"/>
                        <a14:foregroundMark x1="53753" y1="76042" x2="53753" y2="76042"/>
                        <a14:foregroundMark x1="53269" y1="76042" x2="53269" y2="76042"/>
                        <a14:foregroundMark x1="53753" y1="73810" x2="54116" y2="75446"/>
                        <a14:foregroundMark x1="55569" y1="67411" x2="55569" y2="67411"/>
                        <a14:foregroundMark x1="57385" y1="18452" x2="57385" y2="18452"/>
                        <a14:backgroundMark x1="88136" y1="60565" x2="88136" y2="60565"/>
                        <a14:backgroundMark x1="87409" y1="60268" x2="89467" y2="61458"/>
                        <a14:backgroundMark x1="87530" y1="59524" x2="87530" y2="59524"/>
                        <a14:backgroundMark x1="44431" y1="46577" x2="44431" y2="46577"/>
                        <a14:backgroundMark x1="45763" y1="59821" x2="45763" y2="59821"/>
                        <a14:backgroundMark x1="54431" y1="76153" x2="54358" y2="77679"/>
                        <a14:backgroundMark x1="54751" y1="69494" x2="54704" y2="70475"/>
                        <a14:backgroundMark x1="54772" y1="69048" x2="54751" y2="69494"/>
                        <a14:backgroundMark x1="54843" y1="67560" x2="54772" y2="69048"/>
                      </a14:backgroundRemoval>
                    </a14:imgEffect>
                  </a14:imgLayer>
                </a14:imgProps>
              </a:ext>
              <a:ext uri="{28A0092B-C50C-407E-A947-70E740481C1C}">
                <a14:useLocalDpi xmlns:a14="http://schemas.microsoft.com/office/drawing/2010/main" val="0"/>
              </a:ext>
            </a:extLst>
          </a:blip>
          <a:srcRect l="41277" t="10842" b="20865"/>
          <a:stretch/>
        </p:blipFill>
        <p:spPr>
          <a:xfrm>
            <a:off x="-113102" y="643974"/>
            <a:ext cx="6754858" cy="6391170"/>
          </a:xfrm>
          <a:prstGeom prst="rect">
            <a:avLst/>
          </a:prstGeom>
        </p:spPr>
      </p:pic>
      <p:pic>
        <p:nvPicPr>
          <p:cNvPr id="2052" name="Picture 4" descr="Cartoon carps koi. underwater view. Free Vector">
            <a:extLst>
              <a:ext uri="{FF2B5EF4-FFF2-40B4-BE49-F238E27FC236}">
                <a16:creationId xmlns:a16="http://schemas.microsoft.com/office/drawing/2014/main" id="{0EDF1659-BD3D-46D0-A13C-0793DD0BF6D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99" b="98182" l="2556" r="99840">
                        <a14:foregroundMark x1="6390" y1="14026" x2="16613" y2="12208"/>
                        <a14:foregroundMark x1="22843" y1="8052" x2="22843" y2="8052"/>
                        <a14:foregroundMark x1="24920" y1="1818" x2="24920" y2="1818"/>
                        <a14:foregroundMark x1="2556" y1="14286" x2="2556" y2="14286"/>
                        <a14:foregroundMark x1="9105" y1="20260" x2="9105" y2="20260"/>
                        <a14:foregroundMark x1="14058" y1="16364" x2="14058" y2="16364"/>
                        <a14:foregroundMark x1="23482" y1="84156" x2="16613" y2="81818"/>
                        <a14:foregroundMark x1="3674" y1="69610" x2="3674" y2="69610"/>
                        <a14:foregroundMark x1="49681" y1="90390" x2="41214" y2="84156"/>
                        <a14:foregroundMark x1="41214" y1="84156" x2="40575" y2="83117"/>
                        <a14:foregroundMark x1="70927" y1="91429" x2="70927" y2="91429"/>
                        <a14:foregroundMark x1="93610" y1="43117" x2="93610" y2="43117"/>
                        <a14:foregroundMark x1="97284" y1="43377" x2="97284" y2="43377"/>
                        <a14:foregroundMark x1="88658" y1="86753" x2="88658" y2="86753"/>
                        <a14:foregroundMark x1="88658" y1="87792" x2="93450" y2="81818"/>
                        <a14:foregroundMark x1="94012" y1="70260" x2="94249" y2="83117"/>
                        <a14:foregroundMark x1="94249" y1="86494" x2="81649" y2="90261"/>
                        <a14:foregroundMark x1="93770" y1="93247" x2="99840" y2="98182"/>
                        <a14:foregroundMark x1="34505" y1="29870" x2="44409" y2="30649"/>
                        <a14:foregroundMark x1="65655" y1="54026" x2="64537" y2="54026"/>
                        <a14:foregroundMark x1="62620" y1="17403" x2="62620" y2="17403"/>
                        <a14:backgroundMark x1="41534" y1="49610" x2="46326" y2="52987"/>
                        <a14:backgroundMark x1="40895" y1="7013" x2="45367" y2="9870"/>
                        <a14:backgroundMark x1="57827" y1="7273" x2="74121" y2="4675"/>
                        <a14:backgroundMark x1="79712" y1="5974" x2="96326" y2="17143"/>
                        <a14:backgroundMark x1="89936" y1="33247" x2="95847" y2="32987"/>
                        <a14:backgroundMark x1="84185" y1="41039" x2="96805" y2="54545"/>
                        <a14:backgroundMark x1="86741" y1="52468" x2="95847" y2="58442"/>
                        <a14:backgroundMark x1="95847" y1="58442" x2="92492" y2="69091"/>
                        <a14:backgroundMark x1="84824" y1="69870" x2="76358" y2="94286"/>
                        <a14:backgroundMark x1="76358" y1="94286" x2="76358" y2="96623"/>
                        <a14:backgroundMark x1="62780" y1="65974" x2="66933" y2="79221"/>
                        <a14:backgroundMark x1="66933" y1="79221" x2="66933" y2="80000"/>
                        <a14:backgroundMark x1="55112" y1="63636" x2="61022" y2="71169"/>
                        <a14:backgroundMark x1="48243" y1="44156" x2="53514" y2="47792"/>
                        <a14:backgroundMark x1="56230" y1="48312" x2="60543" y2="46753"/>
                        <a14:backgroundMark x1="67093" y1="35325" x2="74760" y2="22597"/>
                        <a14:backgroundMark x1="55272" y1="19481" x2="51278" y2="15844"/>
                        <a14:backgroundMark x1="53994" y1="20519" x2="51278" y2="22338"/>
                        <a14:backgroundMark x1="54792" y1="23636" x2="53514" y2="23636"/>
                        <a14:backgroundMark x1="60703" y1="27013" x2="55591" y2="25455"/>
                        <a14:backgroundMark x1="58946" y1="39221" x2="60703" y2="38182"/>
                        <a14:backgroundMark x1="57348" y1="37143" x2="57348" y2="37143"/>
                        <a14:backgroundMark x1="52556" y1="37143" x2="61502" y2="37922"/>
                      </a14:backgroundRemoval>
                    </a14:imgEffect>
                  </a14:imgLayer>
                </a14:imgProps>
              </a:ext>
              <a:ext uri="{28A0092B-C50C-407E-A947-70E740481C1C}">
                <a14:useLocalDpi xmlns:a14="http://schemas.microsoft.com/office/drawing/2010/main" val="0"/>
              </a:ext>
            </a:extLst>
          </a:blip>
          <a:srcRect/>
          <a:stretch>
            <a:fillRect/>
          </a:stretch>
        </p:blipFill>
        <p:spPr bwMode="auto">
          <a:xfrm>
            <a:off x="9904548" y="5451181"/>
            <a:ext cx="2287452" cy="14068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AE1E50E-6CB5-1C2D-7275-4463D24630DA}"/>
              </a:ext>
            </a:extLst>
          </p:cNvPr>
          <p:cNvPicPr>
            <a:picLocks noChangeAspect="1"/>
          </p:cNvPicPr>
          <p:nvPr/>
        </p:nvPicPr>
        <p:blipFill>
          <a:blip r:embed="rId6"/>
          <a:stretch>
            <a:fillRect/>
          </a:stretch>
        </p:blipFill>
        <p:spPr>
          <a:xfrm>
            <a:off x="5525029" y="1342178"/>
            <a:ext cx="5371042" cy="1944793"/>
          </a:xfrm>
          <a:prstGeom prst="rect">
            <a:avLst/>
          </a:prstGeom>
        </p:spPr>
      </p:pic>
    </p:spTree>
    <p:extLst>
      <p:ext uri="{BB962C8B-B14F-4D97-AF65-F5344CB8AC3E}">
        <p14:creationId xmlns:p14="http://schemas.microsoft.com/office/powerpoint/2010/main" val="290837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019CE75-8BBE-4A34-A8CE-C8095D34D2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93633" y="-319163"/>
            <a:ext cx="6863385" cy="6177629"/>
          </a:xfrm>
          <a:prstGeom prst="rect">
            <a:avLst/>
          </a:prstGeom>
        </p:spPr>
      </p:pic>
      <p:pic>
        <p:nvPicPr>
          <p:cNvPr id="1029" name="Picture 5" descr="D:\acer\配图\0e6c7aa66eb413773ffe55293db78bc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775" y="472204"/>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93633" y="2907359"/>
            <a:ext cx="1064541" cy="5666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acer\配图\0e6c7aa66eb413773ffe55293db78bc5.png">
            <a:extLst>
              <a:ext uri="{FF2B5EF4-FFF2-40B4-BE49-F238E27FC236}">
                <a16:creationId xmlns:a16="http://schemas.microsoft.com/office/drawing/2014/main" id="{1D17A37B-9D94-4BD5-A0B3-83E8730F3F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3777" y="2436569"/>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acer\配图\0e6c7aa66eb413773ffe55293db78bc5.png">
            <a:extLst>
              <a:ext uri="{FF2B5EF4-FFF2-40B4-BE49-F238E27FC236}">
                <a16:creationId xmlns:a16="http://schemas.microsoft.com/office/drawing/2014/main" id="{6B22AB78-FEBF-4217-8AF0-5B18B4E6BB5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a:extLst>
              <a:ext uri="{FF2B5EF4-FFF2-40B4-BE49-F238E27FC236}">
                <a16:creationId xmlns:a16="http://schemas.microsoft.com/office/drawing/2014/main" id="{BDE1ED25-6DEA-4DB0-BC0C-A81294318FB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227073" y="3340894"/>
            <a:ext cx="4571570" cy="2860964"/>
          </a:xfrm>
          <a:prstGeom prst="rect">
            <a:avLst/>
          </a:prstGeom>
        </p:spPr>
      </p:pic>
      <p:pic>
        <p:nvPicPr>
          <p:cNvPr id="9" name="Picture 8">
            <a:extLst>
              <a:ext uri="{FF2B5EF4-FFF2-40B4-BE49-F238E27FC236}">
                <a16:creationId xmlns:a16="http://schemas.microsoft.com/office/drawing/2014/main" id="{354BFBF3-8B8A-03EE-22A1-C3DECE466C17}"/>
              </a:ext>
            </a:extLst>
          </p:cNvPr>
          <p:cNvPicPr>
            <a:picLocks noChangeAspect="1"/>
          </p:cNvPicPr>
          <p:nvPr/>
        </p:nvPicPr>
        <p:blipFill>
          <a:blip r:embed="rId8"/>
          <a:stretch>
            <a:fillRect/>
          </a:stretch>
        </p:blipFill>
        <p:spPr>
          <a:xfrm>
            <a:off x="53176" y="3497094"/>
            <a:ext cx="3407959" cy="3310415"/>
          </a:xfrm>
          <a:prstGeom prst="rect">
            <a:avLst/>
          </a:prstGeom>
        </p:spPr>
      </p:pic>
      <p:pic>
        <p:nvPicPr>
          <p:cNvPr id="13" name="Picture 12">
            <a:extLst>
              <a:ext uri="{FF2B5EF4-FFF2-40B4-BE49-F238E27FC236}">
                <a16:creationId xmlns:a16="http://schemas.microsoft.com/office/drawing/2014/main" id="{0013E457-19B6-6327-4990-D20FDAB3797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784046" y="183170"/>
            <a:ext cx="945944" cy="945944"/>
          </a:xfrm>
          <a:prstGeom prst="rect">
            <a:avLst/>
          </a:prstGeom>
        </p:spPr>
      </p:pic>
      <p:pic>
        <p:nvPicPr>
          <p:cNvPr id="3" name="Picture 2">
            <a:extLst>
              <a:ext uri="{FF2B5EF4-FFF2-40B4-BE49-F238E27FC236}">
                <a16:creationId xmlns:a16="http://schemas.microsoft.com/office/drawing/2014/main" id="{010D0C94-CD7B-83BF-B064-723726E5A3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5520" y="1878328"/>
            <a:ext cx="9956800" cy="2400771"/>
          </a:xfrm>
          <a:prstGeom prst="rect">
            <a:avLst/>
          </a:prstGeom>
        </p:spPr>
      </p:pic>
    </p:spTree>
    <p:extLst>
      <p:ext uri="{BB962C8B-B14F-4D97-AF65-F5344CB8AC3E}">
        <p14:creationId xmlns:p14="http://schemas.microsoft.com/office/powerpoint/2010/main" val="3783927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C33D801-670B-EDF7-2FBB-EA23257814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62649" y="2160424"/>
            <a:ext cx="4697576" cy="4697576"/>
          </a:xfrm>
          <a:prstGeom prst="rect">
            <a:avLst/>
          </a:prstGeom>
        </p:spPr>
      </p:pic>
      <p:grpSp>
        <p:nvGrpSpPr>
          <p:cNvPr id="4" name="Group 3">
            <a:extLst>
              <a:ext uri="{FF2B5EF4-FFF2-40B4-BE49-F238E27FC236}">
                <a16:creationId xmlns:a16="http://schemas.microsoft.com/office/drawing/2014/main" id="{5FE8021B-15DA-EB89-2D2F-0544DD249E2D}"/>
              </a:ext>
            </a:extLst>
          </p:cNvPr>
          <p:cNvGrpSpPr/>
          <p:nvPr/>
        </p:nvGrpSpPr>
        <p:grpSpPr>
          <a:xfrm>
            <a:off x="729203" y="381000"/>
            <a:ext cx="6934340" cy="5562600"/>
            <a:chOff x="729203" y="798654"/>
            <a:chExt cx="6574421" cy="4779538"/>
          </a:xfrm>
        </p:grpSpPr>
        <p:sp>
          <p:nvSpPr>
            <p:cNvPr id="5" name="Thought Bubble: Cloud 4">
              <a:extLst>
                <a:ext uri="{FF2B5EF4-FFF2-40B4-BE49-F238E27FC236}">
                  <a16:creationId xmlns:a16="http://schemas.microsoft.com/office/drawing/2014/main" id="{F5258073-7B27-23AB-F15C-CC3A66ACA7E9}"/>
                </a:ext>
              </a:extLst>
            </p:cNvPr>
            <p:cNvSpPr/>
            <p:nvPr/>
          </p:nvSpPr>
          <p:spPr>
            <a:xfrm flipH="1">
              <a:off x="729203" y="798654"/>
              <a:ext cx="6574421" cy="4779538"/>
            </a:xfrm>
            <a:prstGeom prst="cloudCallout">
              <a:avLst>
                <a:gd name="adj1" fmla="val -50058"/>
                <a:gd name="adj2" fmla="val 39833"/>
              </a:avLst>
            </a:prstGeom>
            <a:solidFill>
              <a:srgbClr val="D600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TextBox 5">
              <a:extLst>
                <a:ext uri="{FF2B5EF4-FFF2-40B4-BE49-F238E27FC236}">
                  <a16:creationId xmlns:a16="http://schemas.microsoft.com/office/drawing/2014/main" id="{B65248A9-6AA2-16CA-55F3-19FAF0AE57D8}"/>
                </a:ext>
              </a:extLst>
            </p:cNvPr>
            <p:cNvSpPr txBox="1"/>
            <p:nvPr/>
          </p:nvSpPr>
          <p:spPr>
            <a:xfrm>
              <a:off x="1192192" y="1307933"/>
              <a:ext cx="5370653" cy="37816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Chia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thêm</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gặp</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hoặc</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xem</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trong</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vi,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kênh</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truyền</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thông</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để</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biết</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cùng</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nhau</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phòng</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tránh</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237274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D2D179-183E-F95B-3C68-B6B107E24BF5}"/>
              </a:ext>
            </a:extLst>
          </p:cNvPr>
          <p:cNvSpPr txBox="1"/>
          <p:nvPr/>
        </p:nvSpPr>
        <p:spPr>
          <a:xfrm>
            <a:off x="2245360" y="826463"/>
            <a:ext cx="8727440" cy="1569660"/>
          </a:xfrm>
          <a:prstGeom prst="rect">
            <a:avLst/>
          </a:prstGeom>
          <a:noFill/>
        </p:spPr>
        <p:txBody>
          <a:bodyPr wrap="square" rtlCol="0">
            <a:spAutoFit/>
          </a:bodyPr>
          <a:lstStyle/>
          <a:p>
            <a:pPr lvl="0" algn="ctr"/>
            <a:r>
              <a:rPr lang="vi-VN" sz="3200" b="1" dirty="0">
                <a:solidFill>
                  <a:srgbClr val="4472C4">
                    <a:lumMod val="50000"/>
                  </a:srgbClr>
                </a:solidFill>
                <a:latin typeface="Cambria" panose="02040503050406030204" pitchFamily="18" charset="0"/>
                <a:ea typeface="Cambria" panose="02040503050406030204" pitchFamily="18" charset="0"/>
              </a:rPr>
              <a:t>Mỗi ngón tay trong bài hát đại diện cho những ai? Cách ứng xử với những người đó như thế nào?</a:t>
            </a:r>
            <a:endParaRPr kumimoji="0" lang="vi-VN" sz="3200" b="1" i="1"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5ECE6D1-5576-817D-11F9-D218A8A284C3}"/>
              </a:ext>
            </a:extLst>
          </p:cNvPr>
          <p:cNvGrpSpPr/>
          <p:nvPr/>
        </p:nvGrpSpPr>
        <p:grpSpPr>
          <a:xfrm>
            <a:off x="3171372" y="2712721"/>
            <a:ext cx="7306491" cy="4145280"/>
            <a:chOff x="4177212" y="2367280"/>
            <a:chExt cx="7306491" cy="3527697"/>
          </a:xfrm>
        </p:grpSpPr>
        <p:pic>
          <p:nvPicPr>
            <p:cNvPr id="5" name="Picture 4">
              <a:extLst>
                <a:ext uri="{FF2B5EF4-FFF2-40B4-BE49-F238E27FC236}">
                  <a16:creationId xmlns:a16="http://schemas.microsoft.com/office/drawing/2014/main" id="{3A0E7991-8FD0-7EAD-63B9-12414FF35D7A}"/>
                </a:ext>
              </a:extLst>
            </p:cNvPr>
            <p:cNvPicPr>
              <a:picLocks noChangeAspect="1"/>
            </p:cNvPicPr>
            <p:nvPr/>
          </p:nvPicPr>
          <p:blipFill>
            <a:blip r:embed="rId2"/>
            <a:stretch>
              <a:fillRect/>
            </a:stretch>
          </p:blipFill>
          <p:spPr>
            <a:xfrm>
              <a:off x="4177212" y="2367280"/>
              <a:ext cx="7306491" cy="3527697"/>
            </a:xfrm>
            <a:prstGeom prst="rect">
              <a:avLst/>
            </a:prstGeom>
          </p:spPr>
        </p:pic>
        <p:sp>
          <p:nvSpPr>
            <p:cNvPr id="6" name="TextBox 5">
              <a:extLst>
                <a:ext uri="{FF2B5EF4-FFF2-40B4-BE49-F238E27FC236}">
                  <a16:creationId xmlns:a16="http://schemas.microsoft.com/office/drawing/2014/main" id="{1668560A-FAB6-4AC3-B862-B2C0F6E39069}"/>
                </a:ext>
              </a:extLst>
            </p:cNvPr>
            <p:cNvSpPr txBox="1"/>
            <p:nvPr/>
          </p:nvSpPr>
          <p:spPr>
            <a:xfrm>
              <a:off x="4887003" y="3259993"/>
              <a:ext cx="5937751" cy="2173957"/>
            </a:xfrm>
            <a:prstGeom prst="rect">
              <a:avLst/>
            </a:prstGeom>
            <a:noFill/>
          </p:spPr>
          <p:txBody>
            <a:bodyPr wrap="square" rtlCol="0">
              <a:spAutoFit/>
            </a:bodyPr>
            <a:lstStyle/>
            <a:p>
              <a:pPr algn="just"/>
              <a:r>
                <a:rPr lang="vi-VN" sz="4000" dirty="0">
                  <a:solidFill>
                    <a:srgbClr val="FF0000"/>
                  </a:solidFill>
                  <a:latin typeface="Cambria" panose="02040503050406030204" pitchFamily="18" charset="0"/>
                  <a:ea typeface="Cambria" panose="02040503050406030204" pitchFamily="18" charset="0"/>
                </a:rPr>
                <a:t>Ngón cái là những người thân; ngón trỏ là thầy cô, bạn bè; ngón giữa là hàng xóm,bạn của bố mẹ….</a:t>
              </a:r>
            </a:p>
          </p:txBody>
        </p:sp>
      </p:grpSp>
    </p:spTree>
    <p:extLst>
      <p:ext uri="{BB962C8B-B14F-4D97-AF65-F5344CB8AC3E}">
        <p14:creationId xmlns:p14="http://schemas.microsoft.com/office/powerpoint/2010/main" val="401014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F4AC9A-66B1-50A2-7C58-06F5EB420295}"/>
              </a:ext>
            </a:extLst>
          </p:cNvPr>
          <p:cNvSpPr txBox="1"/>
          <p:nvPr/>
        </p:nvSpPr>
        <p:spPr>
          <a:xfrm>
            <a:off x="2245360" y="826463"/>
            <a:ext cx="8727440" cy="1323439"/>
          </a:xfrm>
          <a:prstGeom prst="rect">
            <a:avLst/>
          </a:prstGeom>
          <a:noFill/>
        </p:spPr>
        <p:txBody>
          <a:bodyPr wrap="square" rtlCol="0">
            <a:spAutoFit/>
          </a:bodyPr>
          <a:lstStyle/>
          <a:p>
            <a:pPr lvl="0" algn="ctr"/>
            <a:r>
              <a:rPr lang="vi-VN" sz="4000" b="1" dirty="0">
                <a:solidFill>
                  <a:srgbClr val="4472C4">
                    <a:lumMod val="50000"/>
                  </a:srgbClr>
                </a:solidFill>
                <a:latin typeface="Cambria" panose="02040503050406030204" pitchFamily="18" charset="0"/>
                <a:ea typeface="Cambria" panose="02040503050406030204" pitchFamily="18" charset="0"/>
              </a:rPr>
              <a:t>Những câu hát nào được lặp lại nhiều lần trong bài?</a:t>
            </a:r>
            <a:endParaRPr kumimoji="0" lang="vi-VN" sz="4000" b="1" i="1"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28958BDC-C44D-1019-6485-91A407EFB6C6}"/>
              </a:ext>
            </a:extLst>
          </p:cNvPr>
          <p:cNvGrpSpPr/>
          <p:nvPr/>
        </p:nvGrpSpPr>
        <p:grpSpPr>
          <a:xfrm>
            <a:off x="3171372" y="2712721"/>
            <a:ext cx="7306491" cy="4145280"/>
            <a:chOff x="4177212" y="2367280"/>
            <a:chExt cx="7306491" cy="3527697"/>
          </a:xfrm>
        </p:grpSpPr>
        <p:pic>
          <p:nvPicPr>
            <p:cNvPr id="5" name="Picture 4">
              <a:extLst>
                <a:ext uri="{FF2B5EF4-FFF2-40B4-BE49-F238E27FC236}">
                  <a16:creationId xmlns:a16="http://schemas.microsoft.com/office/drawing/2014/main" id="{36AE83FB-6C76-FBCE-5FFD-62B4C5B9455B}"/>
                </a:ext>
              </a:extLst>
            </p:cNvPr>
            <p:cNvPicPr>
              <a:picLocks noChangeAspect="1"/>
            </p:cNvPicPr>
            <p:nvPr/>
          </p:nvPicPr>
          <p:blipFill>
            <a:blip r:embed="rId2"/>
            <a:stretch>
              <a:fillRect/>
            </a:stretch>
          </p:blipFill>
          <p:spPr>
            <a:xfrm>
              <a:off x="4177212" y="2367280"/>
              <a:ext cx="7306491" cy="3527697"/>
            </a:xfrm>
            <a:prstGeom prst="rect">
              <a:avLst/>
            </a:prstGeom>
          </p:spPr>
        </p:pic>
        <p:sp>
          <p:nvSpPr>
            <p:cNvPr id="6" name="TextBox 5">
              <a:extLst>
                <a:ext uri="{FF2B5EF4-FFF2-40B4-BE49-F238E27FC236}">
                  <a16:creationId xmlns:a16="http://schemas.microsoft.com/office/drawing/2014/main" id="{E54FCA39-80D7-E71E-3C10-274FD2280AD3}"/>
                </a:ext>
              </a:extLst>
            </p:cNvPr>
            <p:cNvSpPr txBox="1"/>
            <p:nvPr/>
          </p:nvSpPr>
          <p:spPr>
            <a:xfrm>
              <a:off x="4887003" y="3259993"/>
              <a:ext cx="5937751" cy="21739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Nếu ai chạm vào vùng đồ bơi. Xua tay em nói lớn; Không không em đã lớn rồi.</a:t>
              </a:r>
            </a:p>
          </p:txBody>
        </p:sp>
      </p:grpSp>
    </p:spTree>
    <p:extLst>
      <p:ext uri="{BB962C8B-B14F-4D97-AF65-F5344CB8AC3E}">
        <p14:creationId xmlns:p14="http://schemas.microsoft.com/office/powerpoint/2010/main" val="32361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8">
            <a:extLst>
              <a:ext uri="{FF2B5EF4-FFF2-40B4-BE49-F238E27FC236}">
                <a16:creationId xmlns:a16="http://schemas.microsoft.com/office/drawing/2014/main" id="{6DF89A62-FFDD-4E27-2ED9-0D9A9AD99C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036" y="3965608"/>
            <a:ext cx="3148250" cy="2892392"/>
          </a:xfrm>
          <a:prstGeom prst="rect">
            <a:avLst/>
          </a:prstGeom>
        </p:spPr>
      </p:pic>
      <p:sp>
        <p:nvSpPr>
          <p:cNvPr id="4" name="TextBox 3">
            <a:extLst>
              <a:ext uri="{FF2B5EF4-FFF2-40B4-BE49-F238E27FC236}">
                <a16:creationId xmlns:a16="http://schemas.microsoft.com/office/drawing/2014/main" id="{BF2FF2F8-9A26-3C3E-28B6-715B74D82A57}"/>
              </a:ext>
            </a:extLst>
          </p:cNvPr>
          <p:cNvSpPr txBox="1"/>
          <p:nvPr/>
        </p:nvSpPr>
        <p:spPr>
          <a:xfrm>
            <a:off x="2245360" y="826463"/>
            <a:ext cx="8727440" cy="1938992"/>
          </a:xfrm>
          <a:prstGeom prst="rect">
            <a:avLst/>
          </a:prstGeom>
          <a:noFill/>
        </p:spPr>
        <p:txBody>
          <a:bodyPr wrap="square" rtlCol="0">
            <a:spAutoFit/>
          </a:bodyPr>
          <a:lstStyle/>
          <a:p>
            <a:pPr lvl="0" algn="ctr"/>
            <a:r>
              <a:rPr lang="vi-VN" sz="4000" b="1" dirty="0">
                <a:solidFill>
                  <a:srgbClr val="4472C4">
                    <a:lumMod val="50000"/>
                  </a:srgbClr>
                </a:solidFill>
                <a:latin typeface="Cambria" panose="02040503050406030204" pitchFamily="18" charset="0"/>
                <a:ea typeface="Cambria" panose="02040503050406030204" pitchFamily="18" charset="0"/>
              </a:rPr>
              <a:t>Em hãy kể một tình huống em cảm thấy không an toàn mà em đã trải qua hoặc em biết?</a:t>
            </a:r>
            <a:endParaRPr kumimoji="0" lang="vi-VN" sz="4000" b="1" i="1"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00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026429-49BE-3BDA-14AA-D09068D18CC5}"/>
              </a:ext>
            </a:extLst>
          </p:cNvPr>
          <p:cNvPicPr>
            <a:picLocks noChangeAspect="1"/>
          </p:cNvPicPr>
          <p:nvPr/>
        </p:nvPicPr>
        <p:blipFill>
          <a:blip r:embed="rId2"/>
          <a:stretch>
            <a:fillRect/>
          </a:stretch>
        </p:blipFill>
        <p:spPr>
          <a:xfrm>
            <a:off x="1829849" y="300280"/>
            <a:ext cx="5840474" cy="2353260"/>
          </a:xfrm>
          <a:prstGeom prst="rect">
            <a:avLst/>
          </a:prstGeom>
        </p:spPr>
      </p:pic>
    </p:spTree>
    <p:extLst>
      <p:ext uri="{BB962C8B-B14F-4D97-AF65-F5344CB8AC3E}">
        <p14:creationId xmlns:p14="http://schemas.microsoft.com/office/powerpoint/2010/main" val="355328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9EC2E641-61F7-CB5B-C5BB-D0FDD6F23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95140"/>
          </a:xfrm>
          <a:prstGeom prst="rect">
            <a:avLst/>
          </a:prstGeom>
        </p:spPr>
      </p:pic>
      <p:sp>
        <p:nvSpPr>
          <p:cNvPr id="4" name="Rectangle: Rounded Corners 11">
            <a:extLst>
              <a:ext uri="{FF2B5EF4-FFF2-40B4-BE49-F238E27FC236}">
                <a16:creationId xmlns:a16="http://schemas.microsoft.com/office/drawing/2014/main" id="{E7044127-2065-C890-03F1-A035029ECEF8}"/>
              </a:ext>
            </a:extLst>
          </p:cNvPr>
          <p:cNvSpPr/>
          <p:nvPr/>
        </p:nvSpPr>
        <p:spPr>
          <a:xfrm>
            <a:off x="284921" y="487963"/>
            <a:ext cx="11622156" cy="6056243"/>
          </a:xfrm>
          <a:custGeom>
            <a:avLst/>
            <a:gdLst>
              <a:gd name="connsiteX0" fmla="*/ 0 w 11622156"/>
              <a:gd name="connsiteY0" fmla="*/ 1009394 h 6056243"/>
              <a:gd name="connsiteX1" fmla="*/ 1009394 w 11622156"/>
              <a:gd name="connsiteY1" fmla="*/ 0 h 6056243"/>
              <a:gd name="connsiteX2" fmla="*/ 1766365 w 11622156"/>
              <a:gd name="connsiteY2" fmla="*/ 0 h 6056243"/>
              <a:gd name="connsiteX3" fmla="*/ 2139202 w 11622156"/>
              <a:gd name="connsiteY3" fmla="*/ 0 h 6056243"/>
              <a:gd name="connsiteX4" fmla="*/ 2416005 w 11622156"/>
              <a:gd name="connsiteY4" fmla="*/ 0 h 6056243"/>
              <a:gd name="connsiteX5" fmla="*/ 3076943 w 11622156"/>
              <a:gd name="connsiteY5" fmla="*/ 0 h 6056243"/>
              <a:gd name="connsiteX6" fmla="*/ 3449779 w 11622156"/>
              <a:gd name="connsiteY6" fmla="*/ 0 h 6056243"/>
              <a:gd name="connsiteX7" fmla="*/ 4206751 w 11622156"/>
              <a:gd name="connsiteY7" fmla="*/ 0 h 6056243"/>
              <a:gd name="connsiteX8" fmla="*/ 4579587 w 11622156"/>
              <a:gd name="connsiteY8" fmla="*/ 0 h 6056243"/>
              <a:gd name="connsiteX9" fmla="*/ 4952424 w 11622156"/>
              <a:gd name="connsiteY9" fmla="*/ 0 h 6056243"/>
              <a:gd name="connsiteX10" fmla="*/ 5229227 w 11622156"/>
              <a:gd name="connsiteY10" fmla="*/ 0 h 6056243"/>
              <a:gd name="connsiteX11" fmla="*/ 5698097 w 11622156"/>
              <a:gd name="connsiteY11" fmla="*/ 0 h 6056243"/>
              <a:gd name="connsiteX12" fmla="*/ 6166968 w 11622156"/>
              <a:gd name="connsiteY12" fmla="*/ 0 h 6056243"/>
              <a:gd name="connsiteX13" fmla="*/ 6635838 w 11622156"/>
              <a:gd name="connsiteY13" fmla="*/ 0 h 6056243"/>
              <a:gd name="connsiteX14" fmla="*/ 7296776 w 11622156"/>
              <a:gd name="connsiteY14" fmla="*/ 0 h 6056243"/>
              <a:gd name="connsiteX15" fmla="*/ 7669612 w 11622156"/>
              <a:gd name="connsiteY15" fmla="*/ 0 h 6056243"/>
              <a:gd name="connsiteX16" fmla="*/ 8234516 w 11622156"/>
              <a:gd name="connsiteY16" fmla="*/ 0 h 6056243"/>
              <a:gd name="connsiteX17" fmla="*/ 8607353 w 11622156"/>
              <a:gd name="connsiteY17" fmla="*/ 0 h 6056243"/>
              <a:gd name="connsiteX18" fmla="*/ 9364324 w 11622156"/>
              <a:gd name="connsiteY18" fmla="*/ 0 h 6056243"/>
              <a:gd name="connsiteX19" fmla="*/ 9833194 w 11622156"/>
              <a:gd name="connsiteY19" fmla="*/ 0 h 6056243"/>
              <a:gd name="connsiteX20" fmla="*/ 10109997 w 11622156"/>
              <a:gd name="connsiteY20" fmla="*/ 0 h 6056243"/>
              <a:gd name="connsiteX21" fmla="*/ 10612762 w 11622156"/>
              <a:gd name="connsiteY21" fmla="*/ 0 h 6056243"/>
              <a:gd name="connsiteX22" fmla="*/ 11622156 w 11622156"/>
              <a:gd name="connsiteY22" fmla="*/ 1009394 h 6056243"/>
              <a:gd name="connsiteX23" fmla="*/ 11622156 w 11622156"/>
              <a:gd name="connsiteY23" fmla="*/ 1666922 h 6056243"/>
              <a:gd name="connsiteX24" fmla="*/ 11622156 w 11622156"/>
              <a:gd name="connsiteY24" fmla="*/ 2162953 h 6056243"/>
              <a:gd name="connsiteX25" fmla="*/ 11622156 w 11622156"/>
              <a:gd name="connsiteY25" fmla="*/ 2658983 h 6056243"/>
              <a:gd name="connsiteX26" fmla="*/ 11622156 w 11622156"/>
              <a:gd name="connsiteY26" fmla="*/ 3235762 h 6056243"/>
              <a:gd name="connsiteX27" fmla="*/ 11622156 w 11622156"/>
              <a:gd name="connsiteY27" fmla="*/ 3812541 h 6056243"/>
              <a:gd name="connsiteX28" fmla="*/ 11622156 w 11622156"/>
              <a:gd name="connsiteY28" fmla="*/ 4470070 h 6056243"/>
              <a:gd name="connsiteX29" fmla="*/ 11622156 w 11622156"/>
              <a:gd name="connsiteY29" fmla="*/ 5046849 h 6056243"/>
              <a:gd name="connsiteX30" fmla="*/ 10612762 w 11622156"/>
              <a:gd name="connsiteY30" fmla="*/ 6056243 h 6056243"/>
              <a:gd name="connsiteX31" fmla="*/ 10047858 w 11622156"/>
              <a:gd name="connsiteY31" fmla="*/ 6056243 h 6056243"/>
              <a:gd name="connsiteX32" fmla="*/ 9578988 w 11622156"/>
              <a:gd name="connsiteY32" fmla="*/ 6056243 h 6056243"/>
              <a:gd name="connsiteX33" fmla="*/ 9302185 w 11622156"/>
              <a:gd name="connsiteY33" fmla="*/ 6056243 h 6056243"/>
              <a:gd name="connsiteX34" fmla="*/ 8545213 w 11622156"/>
              <a:gd name="connsiteY34" fmla="*/ 6056243 h 6056243"/>
              <a:gd name="connsiteX35" fmla="*/ 8268410 w 11622156"/>
              <a:gd name="connsiteY35" fmla="*/ 6056243 h 6056243"/>
              <a:gd name="connsiteX36" fmla="*/ 7607473 w 11622156"/>
              <a:gd name="connsiteY36" fmla="*/ 6056243 h 6056243"/>
              <a:gd name="connsiteX37" fmla="*/ 7138602 w 11622156"/>
              <a:gd name="connsiteY37" fmla="*/ 6056243 h 6056243"/>
              <a:gd name="connsiteX38" fmla="*/ 6765766 w 11622156"/>
              <a:gd name="connsiteY38" fmla="*/ 6056243 h 6056243"/>
              <a:gd name="connsiteX39" fmla="*/ 6296895 w 11622156"/>
              <a:gd name="connsiteY39" fmla="*/ 6056243 h 6056243"/>
              <a:gd name="connsiteX40" fmla="*/ 5635958 w 11622156"/>
              <a:gd name="connsiteY40" fmla="*/ 6056243 h 6056243"/>
              <a:gd name="connsiteX41" fmla="*/ 4975020 w 11622156"/>
              <a:gd name="connsiteY41" fmla="*/ 6056243 h 6056243"/>
              <a:gd name="connsiteX42" fmla="*/ 4506150 w 11622156"/>
              <a:gd name="connsiteY42" fmla="*/ 6056243 h 6056243"/>
              <a:gd name="connsiteX43" fmla="*/ 4037279 w 11622156"/>
              <a:gd name="connsiteY43" fmla="*/ 6056243 h 6056243"/>
              <a:gd name="connsiteX44" fmla="*/ 3376342 w 11622156"/>
              <a:gd name="connsiteY44" fmla="*/ 6056243 h 6056243"/>
              <a:gd name="connsiteX45" fmla="*/ 3003505 w 11622156"/>
              <a:gd name="connsiteY45" fmla="*/ 6056243 h 6056243"/>
              <a:gd name="connsiteX46" fmla="*/ 2726702 w 11622156"/>
              <a:gd name="connsiteY46" fmla="*/ 6056243 h 6056243"/>
              <a:gd name="connsiteX47" fmla="*/ 1969731 w 11622156"/>
              <a:gd name="connsiteY47" fmla="*/ 6056243 h 6056243"/>
              <a:gd name="connsiteX48" fmla="*/ 1692928 w 11622156"/>
              <a:gd name="connsiteY48" fmla="*/ 6056243 h 6056243"/>
              <a:gd name="connsiteX49" fmla="*/ 1009394 w 11622156"/>
              <a:gd name="connsiteY49" fmla="*/ 6056243 h 6056243"/>
              <a:gd name="connsiteX50" fmla="*/ 0 w 11622156"/>
              <a:gd name="connsiteY50" fmla="*/ 5046849 h 6056243"/>
              <a:gd name="connsiteX51" fmla="*/ 0 w 11622156"/>
              <a:gd name="connsiteY51" fmla="*/ 4591193 h 6056243"/>
              <a:gd name="connsiteX52" fmla="*/ 0 w 11622156"/>
              <a:gd name="connsiteY52" fmla="*/ 4054789 h 6056243"/>
              <a:gd name="connsiteX53" fmla="*/ 0 w 11622156"/>
              <a:gd name="connsiteY53" fmla="*/ 3397260 h 6056243"/>
              <a:gd name="connsiteX54" fmla="*/ 0 w 11622156"/>
              <a:gd name="connsiteY54" fmla="*/ 2901230 h 6056243"/>
              <a:gd name="connsiteX55" fmla="*/ 0 w 11622156"/>
              <a:gd name="connsiteY55" fmla="*/ 2445574 h 6056243"/>
              <a:gd name="connsiteX56" fmla="*/ 0 w 11622156"/>
              <a:gd name="connsiteY56" fmla="*/ 1788046 h 6056243"/>
              <a:gd name="connsiteX57" fmla="*/ 0 w 11622156"/>
              <a:gd name="connsiteY57" fmla="*/ 1009394 h 605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622156" h="6056243" fill="none" extrusionOk="0">
                <a:moveTo>
                  <a:pt x="0" y="1009394"/>
                </a:moveTo>
                <a:cubicBezTo>
                  <a:pt x="52822" y="524201"/>
                  <a:pt x="520798" y="110751"/>
                  <a:pt x="1009394" y="0"/>
                </a:cubicBezTo>
                <a:cubicBezTo>
                  <a:pt x="1358058" y="-78456"/>
                  <a:pt x="1434242" y="825"/>
                  <a:pt x="1766365" y="0"/>
                </a:cubicBezTo>
                <a:cubicBezTo>
                  <a:pt x="2098488" y="-825"/>
                  <a:pt x="1984889" y="44684"/>
                  <a:pt x="2139202" y="0"/>
                </a:cubicBezTo>
                <a:cubicBezTo>
                  <a:pt x="2293515" y="-44684"/>
                  <a:pt x="2359350" y="4175"/>
                  <a:pt x="2416005" y="0"/>
                </a:cubicBezTo>
                <a:cubicBezTo>
                  <a:pt x="2472660" y="-4175"/>
                  <a:pt x="2831903" y="30027"/>
                  <a:pt x="3076943" y="0"/>
                </a:cubicBezTo>
                <a:cubicBezTo>
                  <a:pt x="3321983" y="-30027"/>
                  <a:pt x="3265968" y="13709"/>
                  <a:pt x="3449779" y="0"/>
                </a:cubicBezTo>
                <a:cubicBezTo>
                  <a:pt x="3633590" y="-13709"/>
                  <a:pt x="4014923" y="27739"/>
                  <a:pt x="4206751" y="0"/>
                </a:cubicBezTo>
                <a:cubicBezTo>
                  <a:pt x="4398579" y="-27739"/>
                  <a:pt x="4484973" y="7019"/>
                  <a:pt x="4579587" y="0"/>
                </a:cubicBezTo>
                <a:cubicBezTo>
                  <a:pt x="4674201" y="-7019"/>
                  <a:pt x="4859018" y="15080"/>
                  <a:pt x="4952424" y="0"/>
                </a:cubicBezTo>
                <a:cubicBezTo>
                  <a:pt x="5045830" y="-15080"/>
                  <a:pt x="5155584" y="2938"/>
                  <a:pt x="5229227" y="0"/>
                </a:cubicBezTo>
                <a:cubicBezTo>
                  <a:pt x="5302870" y="-2938"/>
                  <a:pt x="5484059" y="13918"/>
                  <a:pt x="5698097" y="0"/>
                </a:cubicBezTo>
                <a:cubicBezTo>
                  <a:pt x="5912135" y="-13918"/>
                  <a:pt x="6038395" y="15009"/>
                  <a:pt x="6166968" y="0"/>
                </a:cubicBezTo>
                <a:cubicBezTo>
                  <a:pt x="6295541" y="-15009"/>
                  <a:pt x="6455774" y="42725"/>
                  <a:pt x="6635838" y="0"/>
                </a:cubicBezTo>
                <a:cubicBezTo>
                  <a:pt x="6815902" y="-42725"/>
                  <a:pt x="7038396" y="73758"/>
                  <a:pt x="7296776" y="0"/>
                </a:cubicBezTo>
                <a:cubicBezTo>
                  <a:pt x="7555156" y="-73758"/>
                  <a:pt x="7492686" y="41702"/>
                  <a:pt x="7669612" y="0"/>
                </a:cubicBezTo>
                <a:cubicBezTo>
                  <a:pt x="7846538" y="-41702"/>
                  <a:pt x="7954474" y="57749"/>
                  <a:pt x="8234516" y="0"/>
                </a:cubicBezTo>
                <a:cubicBezTo>
                  <a:pt x="8514558" y="-57749"/>
                  <a:pt x="8448370" y="19613"/>
                  <a:pt x="8607353" y="0"/>
                </a:cubicBezTo>
                <a:cubicBezTo>
                  <a:pt x="8766336" y="-19613"/>
                  <a:pt x="9025987" y="47697"/>
                  <a:pt x="9364324" y="0"/>
                </a:cubicBezTo>
                <a:cubicBezTo>
                  <a:pt x="9702661" y="-47697"/>
                  <a:pt x="9731668" y="19070"/>
                  <a:pt x="9833194" y="0"/>
                </a:cubicBezTo>
                <a:cubicBezTo>
                  <a:pt x="9934720" y="-19070"/>
                  <a:pt x="10018046" y="8719"/>
                  <a:pt x="10109997" y="0"/>
                </a:cubicBezTo>
                <a:cubicBezTo>
                  <a:pt x="10201948" y="-8719"/>
                  <a:pt x="10414611" y="38790"/>
                  <a:pt x="10612762" y="0"/>
                </a:cubicBezTo>
                <a:cubicBezTo>
                  <a:pt x="11041545" y="34044"/>
                  <a:pt x="11494868" y="440594"/>
                  <a:pt x="11622156" y="1009394"/>
                </a:cubicBezTo>
                <a:cubicBezTo>
                  <a:pt x="11699873" y="1287461"/>
                  <a:pt x="11620591" y="1448278"/>
                  <a:pt x="11622156" y="1666922"/>
                </a:cubicBezTo>
                <a:cubicBezTo>
                  <a:pt x="11623721" y="1885566"/>
                  <a:pt x="11603030" y="1986042"/>
                  <a:pt x="11622156" y="2162953"/>
                </a:cubicBezTo>
                <a:cubicBezTo>
                  <a:pt x="11641282" y="2339864"/>
                  <a:pt x="11617295" y="2521599"/>
                  <a:pt x="11622156" y="2658983"/>
                </a:cubicBezTo>
                <a:cubicBezTo>
                  <a:pt x="11627017" y="2796367"/>
                  <a:pt x="11594400" y="3019284"/>
                  <a:pt x="11622156" y="3235762"/>
                </a:cubicBezTo>
                <a:cubicBezTo>
                  <a:pt x="11649912" y="3452240"/>
                  <a:pt x="11571482" y="3531182"/>
                  <a:pt x="11622156" y="3812541"/>
                </a:cubicBezTo>
                <a:cubicBezTo>
                  <a:pt x="11672830" y="4093900"/>
                  <a:pt x="11576804" y="4244422"/>
                  <a:pt x="11622156" y="4470070"/>
                </a:cubicBezTo>
                <a:cubicBezTo>
                  <a:pt x="11667508" y="4695718"/>
                  <a:pt x="11598623" y="4762520"/>
                  <a:pt x="11622156" y="5046849"/>
                </a:cubicBezTo>
                <a:cubicBezTo>
                  <a:pt x="11659448" y="5457655"/>
                  <a:pt x="11233090" y="5978096"/>
                  <a:pt x="10612762" y="6056243"/>
                </a:cubicBezTo>
                <a:cubicBezTo>
                  <a:pt x="10486867" y="6062969"/>
                  <a:pt x="10267403" y="6017910"/>
                  <a:pt x="10047858" y="6056243"/>
                </a:cubicBezTo>
                <a:cubicBezTo>
                  <a:pt x="9828313" y="6094576"/>
                  <a:pt x="9688542" y="6022418"/>
                  <a:pt x="9578988" y="6056243"/>
                </a:cubicBezTo>
                <a:cubicBezTo>
                  <a:pt x="9469434" y="6090068"/>
                  <a:pt x="9366482" y="6036218"/>
                  <a:pt x="9302185" y="6056243"/>
                </a:cubicBezTo>
                <a:cubicBezTo>
                  <a:pt x="9237888" y="6076268"/>
                  <a:pt x="8782197" y="6044401"/>
                  <a:pt x="8545213" y="6056243"/>
                </a:cubicBezTo>
                <a:cubicBezTo>
                  <a:pt x="8308229" y="6068085"/>
                  <a:pt x="8335034" y="6049803"/>
                  <a:pt x="8268410" y="6056243"/>
                </a:cubicBezTo>
                <a:cubicBezTo>
                  <a:pt x="8201786" y="6062683"/>
                  <a:pt x="7846806" y="5988982"/>
                  <a:pt x="7607473" y="6056243"/>
                </a:cubicBezTo>
                <a:cubicBezTo>
                  <a:pt x="7368140" y="6123504"/>
                  <a:pt x="7233825" y="6040316"/>
                  <a:pt x="7138602" y="6056243"/>
                </a:cubicBezTo>
                <a:cubicBezTo>
                  <a:pt x="7043379" y="6072170"/>
                  <a:pt x="6951940" y="6021842"/>
                  <a:pt x="6765766" y="6056243"/>
                </a:cubicBezTo>
                <a:cubicBezTo>
                  <a:pt x="6579592" y="6090644"/>
                  <a:pt x="6394272" y="6038811"/>
                  <a:pt x="6296895" y="6056243"/>
                </a:cubicBezTo>
                <a:cubicBezTo>
                  <a:pt x="6199518" y="6073675"/>
                  <a:pt x="5850902" y="6020866"/>
                  <a:pt x="5635958" y="6056243"/>
                </a:cubicBezTo>
                <a:cubicBezTo>
                  <a:pt x="5421014" y="6091620"/>
                  <a:pt x="5291497" y="6003730"/>
                  <a:pt x="4975020" y="6056243"/>
                </a:cubicBezTo>
                <a:cubicBezTo>
                  <a:pt x="4658543" y="6108756"/>
                  <a:pt x="4690023" y="6032412"/>
                  <a:pt x="4506150" y="6056243"/>
                </a:cubicBezTo>
                <a:cubicBezTo>
                  <a:pt x="4322277" y="6080074"/>
                  <a:pt x="4216000" y="6042625"/>
                  <a:pt x="4037279" y="6056243"/>
                </a:cubicBezTo>
                <a:cubicBezTo>
                  <a:pt x="3858558" y="6069861"/>
                  <a:pt x="3589902" y="6005571"/>
                  <a:pt x="3376342" y="6056243"/>
                </a:cubicBezTo>
                <a:cubicBezTo>
                  <a:pt x="3162782" y="6106915"/>
                  <a:pt x="3126455" y="6032497"/>
                  <a:pt x="3003505" y="6056243"/>
                </a:cubicBezTo>
                <a:cubicBezTo>
                  <a:pt x="2880555" y="6079989"/>
                  <a:pt x="2835689" y="6028650"/>
                  <a:pt x="2726702" y="6056243"/>
                </a:cubicBezTo>
                <a:cubicBezTo>
                  <a:pt x="2617715" y="6083836"/>
                  <a:pt x="2305374" y="5970815"/>
                  <a:pt x="1969731" y="6056243"/>
                </a:cubicBezTo>
                <a:cubicBezTo>
                  <a:pt x="1634088" y="6141671"/>
                  <a:pt x="1764743" y="6038579"/>
                  <a:pt x="1692928" y="6056243"/>
                </a:cubicBezTo>
                <a:cubicBezTo>
                  <a:pt x="1621113" y="6073907"/>
                  <a:pt x="1231212" y="6054577"/>
                  <a:pt x="1009394" y="6056243"/>
                </a:cubicBezTo>
                <a:cubicBezTo>
                  <a:pt x="501338" y="6121373"/>
                  <a:pt x="-29231" y="5611870"/>
                  <a:pt x="0" y="5046849"/>
                </a:cubicBezTo>
                <a:cubicBezTo>
                  <a:pt x="-8765" y="4913072"/>
                  <a:pt x="19605" y="4782815"/>
                  <a:pt x="0" y="4591193"/>
                </a:cubicBezTo>
                <a:cubicBezTo>
                  <a:pt x="-19605" y="4399571"/>
                  <a:pt x="43031" y="4194103"/>
                  <a:pt x="0" y="4054789"/>
                </a:cubicBezTo>
                <a:cubicBezTo>
                  <a:pt x="-43031" y="3915475"/>
                  <a:pt x="54479" y="3622438"/>
                  <a:pt x="0" y="3397260"/>
                </a:cubicBezTo>
                <a:cubicBezTo>
                  <a:pt x="-54479" y="3172082"/>
                  <a:pt x="20148" y="3132545"/>
                  <a:pt x="0" y="2901230"/>
                </a:cubicBezTo>
                <a:cubicBezTo>
                  <a:pt x="-20148" y="2669915"/>
                  <a:pt x="3618" y="2551636"/>
                  <a:pt x="0" y="2445574"/>
                </a:cubicBezTo>
                <a:cubicBezTo>
                  <a:pt x="-3618" y="2339512"/>
                  <a:pt x="21679" y="1937906"/>
                  <a:pt x="0" y="1788046"/>
                </a:cubicBezTo>
                <a:cubicBezTo>
                  <a:pt x="-21679" y="1638186"/>
                  <a:pt x="11227" y="1339892"/>
                  <a:pt x="0" y="1009394"/>
                </a:cubicBezTo>
                <a:close/>
              </a:path>
              <a:path w="11622156" h="6056243" stroke="0" extrusionOk="0">
                <a:moveTo>
                  <a:pt x="0" y="1009394"/>
                </a:moveTo>
                <a:cubicBezTo>
                  <a:pt x="-14695" y="365116"/>
                  <a:pt x="407031" y="-96688"/>
                  <a:pt x="1009394" y="0"/>
                </a:cubicBezTo>
                <a:cubicBezTo>
                  <a:pt x="1065416" y="-20774"/>
                  <a:pt x="1210244" y="32682"/>
                  <a:pt x="1286197" y="0"/>
                </a:cubicBezTo>
                <a:cubicBezTo>
                  <a:pt x="1362150" y="-32682"/>
                  <a:pt x="1616902" y="56945"/>
                  <a:pt x="1851101" y="0"/>
                </a:cubicBezTo>
                <a:cubicBezTo>
                  <a:pt x="2085300" y="-56945"/>
                  <a:pt x="2000136" y="11991"/>
                  <a:pt x="2127904" y="0"/>
                </a:cubicBezTo>
                <a:cubicBezTo>
                  <a:pt x="2255672" y="-11991"/>
                  <a:pt x="2581626" y="47181"/>
                  <a:pt x="2788842" y="0"/>
                </a:cubicBezTo>
                <a:cubicBezTo>
                  <a:pt x="2996058" y="-47181"/>
                  <a:pt x="3007596" y="42043"/>
                  <a:pt x="3161678" y="0"/>
                </a:cubicBezTo>
                <a:cubicBezTo>
                  <a:pt x="3315760" y="-42043"/>
                  <a:pt x="3305923" y="25098"/>
                  <a:pt x="3438481" y="0"/>
                </a:cubicBezTo>
                <a:cubicBezTo>
                  <a:pt x="3571039" y="-25098"/>
                  <a:pt x="3614912" y="26520"/>
                  <a:pt x="3715284" y="0"/>
                </a:cubicBezTo>
                <a:cubicBezTo>
                  <a:pt x="3815656" y="-26520"/>
                  <a:pt x="4058612" y="45119"/>
                  <a:pt x="4280188" y="0"/>
                </a:cubicBezTo>
                <a:cubicBezTo>
                  <a:pt x="4501764" y="-45119"/>
                  <a:pt x="4496929" y="16987"/>
                  <a:pt x="4653025" y="0"/>
                </a:cubicBezTo>
                <a:cubicBezTo>
                  <a:pt x="4809121" y="-16987"/>
                  <a:pt x="4856613" y="11495"/>
                  <a:pt x="4929828" y="0"/>
                </a:cubicBezTo>
                <a:cubicBezTo>
                  <a:pt x="5003043" y="-11495"/>
                  <a:pt x="5348821" y="52314"/>
                  <a:pt x="5686799" y="0"/>
                </a:cubicBezTo>
                <a:cubicBezTo>
                  <a:pt x="6024777" y="-52314"/>
                  <a:pt x="6047552" y="61205"/>
                  <a:pt x="6347737" y="0"/>
                </a:cubicBezTo>
                <a:cubicBezTo>
                  <a:pt x="6647922" y="-61205"/>
                  <a:pt x="6586937" y="27819"/>
                  <a:pt x="6720573" y="0"/>
                </a:cubicBezTo>
                <a:cubicBezTo>
                  <a:pt x="6854209" y="-27819"/>
                  <a:pt x="7074483" y="29335"/>
                  <a:pt x="7285477" y="0"/>
                </a:cubicBezTo>
                <a:cubicBezTo>
                  <a:pt x="7496471" y="-29335"/>
                  <a:pt x="7428573" y="7613"/>
                  <a:pt x="7562280" y="0"/>
                </a:cubicBezTo>
                <a:cubicBezTo>
                  <a:pt x="7695987" y="-7613"/>
                  <a:pt x="7849050" y="34570"/>
                  <a:pt x="8031151" y="0"/>
                </a:cubicBezTo>
                <a:cubicBezTo>
                  <a:pt x="8213252" y="-34570"/>
                  <a:pt x="8228236" y="5479"/>
                  <a:pt x="8307954" y="0"/>
                </a:cubicBezTo>
                <a:cubicBezTo>
                  <a:pt x="8387672" y="-5479"/>
                  <a:pt x="8515141" y="12890"/>
                  <a:pt x="8584757" y="0"/>
                </a:cubicBezTo>
                <a:cubicBezTo>
                  <a:pt x="8654373" y="-12890"/>
                  <a:pt x="8934157" y="47297"/>
                  <a:pt x="9053627" y="0"/>
                </a:cubicBezTo>
                <a:cubicBezTo>
                  <a:pt x="9173097" y="-47297"/>
                  <a:pt x="9411826" y="64582"/>
                  <a:pt x="9618531" y="0"/>
                </a:cubicBezTo>
                <a:cubicBezTo>
                  <a:pt x="9825236" y="-64582"/>
                  <a:pt x="10229751" y="28462"/>
                  <a:pt x="10612762" y="0"/>
                </a:cubicBezTo>
                <a:cubicBezTo>
                  <a:pt x="11106439" y="52871"/>
                  <a:pt x="11607988" y="460967"/>
                  <a:pt x="11622156" y="1009394"/>
                </a:cubicBezTo>
                <a:cubicBezTo>
                  <a:pt x="11672623" y="1186910"/>
                  <a:pt x="11565715" y="1370085"/>
                  <a:pt x="11622156" y="1545799"/>
                </a:cubicBezTo>
                <a:cubicBezTo>
                  <a:pt x="11678597" y="1721514"/>
                  <a:pt x="11608139" y="1891118"/>
                  <a:pt x="11622156" y="2203327"/>
                </a:cubicBezTo>
                <a:cubicBezTo>
                  <a:pt x="11636173" y="2515536"/>
                  <a:pt x="11592030" y="2590917"/>
                  <a:pt x="11622156" y="2739732"/>
                </a:cubicBezTo>
                <a:cubicBezTo>
                  <a:pt x="11652282" y="2888547"/>
                  <a:pt x="11560594" y="3210546"/>
                  <a:pt x="11622156" y="3356886"/>
                </a:cubicBezTo>
                <a:cubicBezTo>
                  <a:pt x="11683718" y="3503226"/>
                  <a:pt x="11569268" y="3680875"/>
                  <a:pt x="11622156" y="3933665"/>
                </a:cubicBezTo>
                <a:cubicBezTo>
                  <a:pt x="11675044" y="4186455"/>
                  <a:pt x="11613034" y="4187556"/>
                  <a:pt x="11622156" y="4429695"/>
                </a:cubicBezTo>
                <a:cubicBezTo>
                  <a:pt x="11631278" y="4671834"/>
                  <a:pt x="11559831" y="4785347"/>
                  <a:pt x="11622156" y="5046849"/>
                </a:cubicBezTo>
                <a:cubicBezTo>
                  <a:pt x="11671119" y="5642148"/>
                  <a:pt x="11186671" y="6012676"/>
                  <a:pt x="10612762" y="6056243"/>
                </a:cubicBezTo>
                <a:cubicBezTo>
                  <a:pt x="10400494" y="6117983"/>
                  <a:pt x="10098454" y="6003946"/>
                  <a:pt x="9855791" y="6056243"/>
                </a:cubicBezTo>
                <a:cubicBezTo>
                  <a:pt x="9613128" y="6108540"/>
                  <a:pt x="9393518" y="6031075"/>
                  <a:pt x="9098819" y="6056243"/>
                </a:cubicBezTo>
                <a:cubicBezTo>
                  <a:pt x="8804120" y="6081411"/>
                  <a:pt x="8756590" y="5985490"/>
                  <a:pt x="8437882" y="6056243"/>
                </a:cubicBezTo>
                <a:cubicBezTo>
                  <a:pt x="8119174" y="6126996"/>
                  <a:pt x="8087844" y="6054828"/>
                  <a:pt x="7969011" y="6056243"/>
                </a:cubicBezTo>
                <a:cubicBezTo>
                  <a:pt x="7850178" y="6057658"/>
                  <a:pt x="7615845" y="6050488"/>
                  <a:pt x="7500141" y="6056243"/>
                </a:cubicBezTo>
                <a:cubicBezTo>
                  <a:pt x="7384437" y="6061998"/>
                  <a:pt x="7217425" y="6038451"/>
                  <a:pt x="7127304" y="6056243"/>
                </a:cubicBezTo>
                <a:cubicBezTo>
                  <a:pt x="7037183" y="6074035"/>
                  <a:pt x="6650256" y="6042105"/>
                  <a:pt x="6466367" y="6056243"/>
                </a:cubicBezTo>
                <a:cubicBezTo>
                  <a:pt x="6282478" y="6070381"/>
                  <a:pt x="6063783" y="6050412"/>
                  <a:pt x="5901463" y="6056243"/>
                </a:cubicBezTo>
                <a:cubicBezTo>
                  <a:pt x="5739143" y="6062074"/>
                  <a:pt x="5577055" y="6036910"/>
                  <a:pt x="5432592" y="6056243"/>
                </a:cubicBezTo>
                <a:cubicBezTo>
                  <a:pt x="5288129" y="6075576"/>
                  <a:pt x="5070847" y="6014055"/>
                  <a:pt x="4963722" y="6056243"/>
                </a:cubicBezTo>
                <a:cubicBezTo>
                  <a:pt x="4856597" y="6098431"/>
                  <a:pt x="4517685" y="5997824"/>
                  <a:pt x="4302784" y="6056243"/>
                </a:cubicBezTo>
                <a:cubicBezTo>
                  <a:pt x="4087883" y="6114662"/>
                  <a:pt x="3800842" y="6041131"/>
                  <a:pt x="3545813" y="6056243"/>
                </a:cubicBezTo>
                <a:cubicBezTo>
                  <a:pt x="3290784" y="6071355"/>
                  <a:pt x="3272405" y="6003240"/>
                  <a:pt x="3076943" y="6056243"/>
                </a:cubicBezTo>
                <a:cubicBezTo>
                  <a:pt x="2881481" y="6109246"/>
                  <a:pt x="2718902" y="6034739"/>
                  <a:pt x="2416005" y="6056243"/>
                </a:cubicBezTo>
                <a:cubicBezTo>
                  <a:pt x="2113108" y="6077747"/>
                  <a:pt x="2050843" y="6026924"/>
                  <a:pt x="1755067" y="6056243"/>
                </a:cubicBezTo>
                <a:cubicBezTo>
                  <a:pt x="1459291" y="6085562"/>
                  <a:pt x="1293464" y="5968102"/>
                  <a:pt x="1009394" y="6056243"/>
                </a:cubicBezTo>
                <a:cubicBezTo>
                  <a:pt x="585023" y="6058739"/>
                  <a:pt x="18105" y="5487898"/>
                  <a:pt x="0" y="5046849"/>
                </a:cubicBezTo>
                <a:cubicBezTo>
                  <a:pt x="-55081" y="4840345"/>
                  <a:pt x="32113" y="4701234"/>
                  <a:pt x="0" y="4510444"/>
                </a:cubicBezTo>
                <a:cubicBezTo>
                  <a:pt x="-32113" y="4319654"/>
                  <a:pt x="34767" y="4111321"/>
                  <a:pt x="0" y="3893290"/>
                </a:cubicBezTo>
                <a:cubicBezTo>
                  <a:pt x="-34767" y="3675259"/>
                  <a:pt x="6124" y="3575045"/>
                  <a:pt x="0" y="3356886"/>
                </a:cubicBezTo>
                <a:cubicBezTo>
                  <a:pt x="-6124" y="3138727"/>
                  <a:pt x="63900" y="3020011"/>
                  <a:pt x="0" y="2780106"/>
                </a:cubicBezTo>
                <a:cubicBezTo>
                  <a:pt x="-63900" y="2540201"/>
                  <a:pt x="36283" y="2399461"/>
                  <a:pt x="0" y="2243702"/>
                </a:cubicBezTo>
                <a:cubicBezTo>
                  <a:pt x="-36283" y="2087943"/>
                  <a:pt x="12002" y="1847001"/>
                  <a:pt x="0" y="1586173"/>
                </a:cubicBezTo>
                <a:cubicBezTo>
                  <a:pt x="-12002" y="1325345"/>
                  <a:pt x="15546" y="1188833"/>
                  <a:pt x="0" y="1009394"/>
                </a:cubicBezTo>
                <a:close/>
              </a:path>
            </a:pathLst>
          </a:custGeom>
          <a:solidFill>
            <a:schemeClr val="bg1">
              <a:alpha val="85000"/>
            </a:schemeClr>
          </a:solidFill>
          <a:ln>
            <a:extLst>
              <a:ext uri="{C807C97D-BFC1-408E-A445-0C87EB9F89A2}">
                <ask:lineSketchStyleProps xmlns:ask="http://schemas.microsoft.com/office/drawing/2018/sketchyshapes" sd="152736531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sp>
        <p:nvSpPr>
          <p:cNvPr id="8" name="Double Wave 7">
            <a:extLst>
              <a:ext uri="{FF2B5EF4-FFF2-40B4-BE49-F238E27FC236}">
                <a16:creationId xmlns:a16="http://schemas.microsoft.com/office/drawing/2014/main" id="{719991CA-65BE-D9D2-05A9-9A5DD68A372C}"/>
              </a:ext>
            </a:extLst>
          </p:cNvPr>
          <p:cNvSpPr/>
          <p:nvPr/>
        </p:nvSpPr>
        <p:spPr>
          <a:xfrm>
            <a:off x="2512624" y="762860"/>
            <a:ext cx="7453310" cy="2934765"/>
          </a:xfrm>
          <a:prstGeom prst="doubleWav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600" b="1" dirty="0">
                <a:solidFill>
                  <a:srgbClr val="002060"/>
                </a:solidFill>
                <a:latin typeface="Tahoma" panose="020B0604030504040204" pitchFamily="34" charset="0"/>
                <a:ea typeface="Tahoma" panose="020B0604030504040204" pitchFamily="34" charset="0"/>
                <a:cs typeface="Tahoma" panose="020B0604030504040204" pitchFamily="34" charset="0"/>
              </a:rPr>
              <a:t>Hoạt động 1: Cảm giác an toàn và quyền được an toàn.</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Cute cartoon thai student namaste greeting in the school uniform. Free Vector">
            <a:extLst>
              <a:ext uri="{FF2B5EF4-FFF2-40B4-BE49-F238E27FC236}">
                <a16:creationId xmlns:a16="http://schemas.microsoft.com/office/drawing/2014/main" id="{FB887697-B835-632E-CF84-761659C261F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810950" y="2198806"/>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te cartoon thai student namaste greeting in the school uniform. Free Vector">
            <a:extLst>
              <a:ext uri="{FF2B5EF4-FFF2-40B4-BE49-F238E27FC236}">
                <a16:creationId xmlns:a16="http://schemas.microsoft.com/office/drawing/2014/main" id="{D128C97B-1F75-CCB7-945D-DD040D58A30B}"/>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8779079" y="2031299"/>
            <a:ext cx="2985874" cy="468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5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cf6a03843171e56c4b8f06e4c8cde872">
            <a:extLst>
              <a:ext uri="{FF2B5EF4-FFF2-40B4-BE49-F238E27FC236}">
                <a16:creationId xmlns:a16="http://schemas.microsoft.com/office/drawing/2014/main" id="{9197B766-FC89-F202-4A84-38964410ED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3102" y="0"/>
            <a:ext cx="2728595" cy="2564130"/>
          </a:xfrm>
          <a:prstGeom prst="rect">
            <a:avLst/>
          </a:prstGeom>
        </p:spPr>
      </p:pic>
      <p:pic>
        <p:nvPicPr>
          <p:cNvPr id="3" name="Picture 2">
            <a:extLst>
              <a:ext uri="{FF2B5EF4-FFF2-40B4-BE49-F238E27FC236}">
                <a16:creationId xmlns:a16="http://schemas.microsoft.com/office/drawing/2014/main" id="{56C449B5-C473-B1D7-3F9D-93FE6F720497}"/>
              </a:ext>
            </a:extLst>
          </p:cNvPr>
          <p:cNvPicPr>
            <a:picLocks noChangeAspect="1"/>
          </p:cNvPicPr>
          <p:nvPr/>
        </p:nvPicPr>
        <p:blipFill>
          <a:blip r:embed="rId3"/>
          <a:stretch>
            <a:fillRect/>
          </a:stretch>
        </p:blipFill>
        <p:spPr>
          <a:xfrm>
            <a:off x="-704007" y="2458083"/>
            <a:ext cx="4851080" cy="4851080"/>
          </a:xfrm>
          <a:prstGeom prst="rect">
            <a:avLst/>
          </a:prstGeom>
        </p:spPr>
      </p:pic>
      <p:grpSp>
        <p:nvGrpSpPr>
          <p:cNvPr id="4" name="Group 3">
            <a:extLst>
              <a:ext uri="{FF2B5EF4-FFF2-40B4-BE49-F238E27FC236}">
                <a16:creationId xmlns:a16="http://schemas.microsoft.com/office/drawing/2014/main" id="{0141D31D-B9E3-5856-B1B1-98AEE80D2EB3}"/>
              </a:ext>
            </a:extLst>
          </p:cNvPr>
          <p:cNvGrpSpPr/>
          <p:nvPr/>
        </p:nvGrpSpPr>
        <p:grpSpPr>
          <a:xfrm>
            <a:off x="2917371" y="679994"/>
            <a:ext cx="9274629" cy="6265092"/>
            <a:chOff x="4177212" y="2367280"/>
            <a:chExt cx="7306491" cy="3708098"/>
          </a:xfrm>
        </p:grpSpPr>
        <p:pic>
          <p:nvPicPr>
            <p:cNvPr id="5" name="Picture 4">
              <a:extLst>
                <a:ext uri="{FF2B5EF4-FFF2-40B4-BE49-F238E27FC236}">
                  <a16:creationId xmlns:a16="http://schemas.microsoft.com/office/drawing/2014/main" id="{3DD2BB9A-5AD1-0ACE-AE39-CD1C345E06BA}"/>
                </a:ext>
              </a:extLst>
            </p:cNvPr>
            <p:cNvPicPr>
              <a:picLocks noChangeAspect="1"/>
            </p:cNvPicPr>
            <p:nvPr/>
          </p:nvPicPr>
          <p:blipFill>
            <a:blip r:embed="rId4"/>
            <a:stretch>
              <a:fillRect/>
            </a:stretch>
          </p:blipFill>
          <p:spPr>
            <a:xfrm>
              <a:off x="4177212" y="2367280"/>
              <a:ext cx="7306491" cy="3708098"/>
            </a:xfrm>
            <a:prstGeom prst="rect">
              <a:avLst/>
            </a:prstGeom>
          </p:spPr>
        </p:pic>
        <p:sp>
          <p:nvSpPr>
            <p:cNvPr id="6" name="TextBox 5">
              <a:extLst>
                <a:ext uri="{FF2B5EF4-FFF2-40B4-BE49-F238E27FC236}">
                  <a16:creationId xmlns:a16="http://schemas.microsoft.com/office/drawing/2014/main" id="{A73A71F4-4A6F-5B34-4095-04F9AF927410}"/>
                </a:ext>
              </a:extLst>
            </p:cNvPr>
            <p:cNvSpPr txBox="1"/>
            <p:nvPr/>
          </p:nvSpPr>
          <p:spPr>
            <a:xfrm>
              <a:off x="4868441" y="3050057"/>
              <a:ext cx="5937751" cy="260492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Trong hoạt động hằng ngày, khi có cảm giác an toàn, chúng ta thường cảm thấy vui vẻ, thoải mái, không lo lắng, sợ hãi,...</a:t>
              </a:r>
            </a:p>
            <a:p>
              <a:pPr algn="just"/>
              <a:r>
                <a:rPr lang="vi-VN" sz="2800" dirty="0">
                  <a:solidFill>
                    <a:srgbClr val="FF0000"/>
                  </a:solidFill>
                  <a:latin typeface="Cambria" panose="02040503050406030204" pitchFamily="18" charset="0"/>
                  <a:ea typeface="Cambria" panose="02040503050406030204" pitchFamily="18" charset="0"/>
                </a:rPr>
                <a:t>Hiến pháp Việt Nam quy định “Mọi người có quyền bất khả xâm phạm về thân thể, được pháp luật bảo hộ về sức khoẻ, danh dự và nhân phẩm; Nghiêm cấm xâm hại, hành hạ, ngược đãi, bỏ mặc, lạm dụng, bóc lột sức lao động và những hành vi khác vi phạm quyền trẻ em” (Theo Điều 20, 37 Hiến pháp Việt Nam năm 2013).</a:t>
              </a:r>
            </a:p>
          </p:txBody>
        </p:sp>
      </p:grpSp>
      <p:pic>
        <p:nvPicPr>
          <p:cNvPr id="7" name="Picture 6" descr="A round pink label with white text and a black background&#10;&#10;Description automatically generated">
            <a:extLst>
              <a:ext uri="{FF2B5EF4-FFF2-40B4-BE49-F238E27FC236}">
                <a16:creationId xmlns:a16="http://schemas.microsoft.com/office/drawing/2014/main" id="{D2989850-0B9D-9FC4-34DD-8EBF826C566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3791" y="936171"/>
            <a:ext cx="989181" cy="989181"/>
          </a:xfrm>
          <a:prstGeom prst="rect">
            <a:avLst/>
          </a:prstGeom>
        </p:spPr>
      </p:pic>
    </p:spTree>
    <p:extLst>
      <p:ext uri="{BB962C8B-B14F-4D97-AF65-F5344CB8AC3E}">
        <p14:creationId xmlns:p14="http://schemas.microsoft.com/office/powerpoint/2010/main" val="383684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0B5F32-17D8-DB1B-7118-8552B6B431C6}"/>
              </a:ext>
            </a:extLst>
          </p:cNvPr>
          <p:cNvGrpSpPr/>
          <p:nvPr/>
        </p:nvGrpSpPr>
        <p:grpSpPr>
          <a:xfrm>
            <a:off x="272143" y="149689"/>
            <a:ext cx="11756571" cy="1363425"/>
            <a:chOff x="4168588" y="587555"/>
            <a:chExt cx="6602506" cy="1116372"/>
          </a:xfrm>
        </p:grpSpPr>
        <p:sp>
          <p:nvSpPr>
            <p:cNvPr id="3" name="Rounded Rectangle 14">
              <a:extLst>
                <a:ext uri="{FF2B5EF4-FFF2-40B4-BE49-F238E27FC236}">
                  <a16:creationId xmlns:a16="http://schemas.microsoft.com/office/drawing/2014/main" id="{6B03A901-1D7D-EAE6-5636-DD2554F48067}"/>
                </a:ext>
              </a:extLst>
            </p:cNvPr>
            <p:cNvSpPr/>
            <p:nvPr/>
          </p:nvSpPr>
          <p:spPr>
            <a:xfrm>
              <a:off x="4168588" y="591671"/>
              <a:ext cx="6602506" cy="1112256"/>
            </a:xfrm>
            <a:prstGeom prst="roundRect">
              <a:avLst/>
            </a:prstGeom>
            <a:solidFill>
              <a:schemeClr val="accent2">
                <a:lumMod val="60000"/>
                <a:lumOff val="40000"/>
                <a:alpha val="81961"/>
              </a:schemeClr>
            </a:solidFill>
            <a:ln w="12700" cap="flat">
              <a:solidFill>
                <a:srgbClr val="FF0066"/>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latin typeface="+mj-lt"/>
              </a:endParaRPr>
            </a:p>
          </p:txBody>
        </p:sp>
        <p:sp>
          <p:nvSpPr>
            <p:cNvPr id="4" name="Rectangle 3">
              <a:extLst>
                <a:ext uri="{FF2B5EF4-FFF2-40B4-BE49-F238E27FC236}">
                  <a16:creationId xmlns:a16="http://schemas.microsoft.com/office/drawing/2014/main" id="{12C1A321-F92C-173A-2FAD-6E8C13F94D1B}"/>
                </a:ext>
              </a:extLst>
            </p:cNvPr>
            <p:cNvSpPr/>
            <p:nvPr/>
          </p:nvSpPr>
          <p:spPr>
            <a:xfrm>
              <a:off x="4325431" y="587555"/>
              <a:ext cx="5879117" cy="812057"/>
            </a:xfrm>
            <a:prstGeom prst="rect">
              <a:avLst/>
            </a:prstGeom>
          </p:spPr>
          <p:txBody>
            <a:bodyPr wrap="square">
              <a:spAutoFit/>
            </a:bodyPr>
            <a:lstStyle/>
            <a:p>
              <a:pPr algn="just"/>
              <a:r>
                <a:rPr lang="en-US" sz="2600" b="1" i="0" dirty="0">
                  <a:solidFill>
                    <a:srgbClr val="000000"/>
                  </a:solidFill>
                  <a:effectLst/>
                  <a:latin typeface="Cambria" panose="02040503050406030204" pitchFamily="18" charset="0"/>
                  <a:ea typeface="Cambria" panose="02040503050406030204" pitchFamily="18" charset="0"/>
                </a:rPr>
                <a:t>Quan </a:t>
              </a:r>
              <a:r>
                <a:rPr lang="en-US" sz="2600" b="1" i="0" dirty="0" err="1">
                  <a:solidFill>
                    <a:srgbClr val="000000"/>
                  </a:solidFill>
                  <a:effectLst/>
                  <a:latin typeface="Cambria" panose="02040503050406030204" pitchFamily="18" charset="0"/>
                  <a:ea typeface="Cambria" panose="02040503050406030204" pitchFamily="18" charset="0"/>
                </a:rPr>
                <a:t>sát</a:t>
              </a:r>
              <a:r>
                <a:rPr lang="en-US" sz="2600" b="1" i="0" dirty="0">
                  <a:solidFill>
                    <a:srgbClr val="000000"/>
                  </a:solidFill>
                  <a:effectLst/>
                  <a:latin typeface="Cambria" panose="02040503050406030204" pitchFamily="18" charset="0"/>
                  <a:ea typeface="Cambria" panose="02040503050406030204" pitchFamily="18" charset="0"/>
                </a:rPr>
                <a:t> </a:t>
              </a:r>
              <a:r>
                <a:rPr lang="en-US" sz="2600" b="1" i="0" dirty="0" err="1">
                  <a:solidFill>
                    <a:srgbClr val="000000"/>
                  </a:solidFill>
                  <a:effectLst/>
                  <a:latin typeface="Cambria" panose="02040503050406030204" pitchFamily="18" charset="0"/>
                  <a:ea typeface="Cambria" panose="02040503050406030204" pitchFamily="18" charset="0"/>
                </a:rPr>
                <a:t>hình</a:t>
              </a:r>
              <a:r>
                <a:rPr lang="en-US" sz="2600" b="1" i="0" dirty="0">
                  <a:solidFill>
                    <a:srgbClr val="000000"/>
                  </a:solidFill>
                  <a:effectLst/>
                  <a:latin typeface="Cambria" panose="02040503050406030204" pitchFamily="18" charset="0"/>
                  <a:ea typeface="Cambria" panose="02040503050406030204" pitchFamily="18" charset="0"/>
                </a:rPr>
                <a:t> 1 </a:t>
              </a:r>
              <a:r>
                <a:rPr lang="en-US" sz="2600" b="1" i="0" dirty="0" err="1">
                  <a:solidFill>
                    <a:srgbClr val="000000"/>
                  </a:solidFill>
                  <a:effectLst/>
                  <a:latin typeface="Cambria" panose="02040503050406030204" pitchFamily="18" charset="0"/>
                  <a:ea typeface="Cambria" panose="02040503050406030204" pitchFamily="18" charset="0"/>
                </a:rPr>
                <a:t>đến</a:t>
              </a:r>
              <a:r>
                <a:rPr lang="en-US" sz="2600" b="1" i="0" dirty="0">
                  <a:solidFill>
                    <a:srgbClr val="000000"/>
                  </a:solidFill>
                  <a:effectLst/>
                  <a:latin typeface="Cambria" panose="02040503050406030204" pitchFamily="18" charset="0"/>
                  <a:ea typeface="Cambria" panose="02040503050406030204" pitchFamily="18" charset="0"/>
                </a:rPr>
                <a:t> </a:t>
              </a:r>
              <a:r>
                <a:rPr lang="en-US" sz="2600" b="1" i="0" dirty="0" err="1">
                  <a:solidFill>
                    <a:srgbClr val="000000"/>
                  </a:solidFill>
                  <a:effectLst/>
                  <a:latin typeface="Cambria" panose="02040503050406030204" pitchFamily="18" charset="0"/>
                  <a:ea typeface="Cambria" panose="02040503050406030204" pitchFamily="18" charset="0"/>
                </a:rPr>
                <a:t>hình</a:t>
              </a:r>
              <a:r>
                <a:rPr lang="en-US" sz="2600" b="1" i="0" dirty="0">
                  <a:solidFill>
                    <a:srgbClr val="000000"/>
                  </a:solidFill>
                  <a:effectLst/>
                  <a:latin typeface="Cambria" panose="02040503050406030204" pitchFamily="18" charset="0"/>
                  <a:ea typeface="Cambria" panose="02040503050406030204" pitchFamily="18" charset="0"/>
                </a:rPr>
                <a:t> 4 </a:t>
              </a:r>
              <a:r>
                <a:rPr lang="en-US" sz="2600" b="1" i="0" dirty="0" err="1">
                  <a:solidFill>
                    <a:srgbClr val="000000"/>
                  </a:solidFill>
                  <a:effectLst/>
                  <a:latin typeface="Cambria" panose="02040503050406030204" pitchFamily="18" charset="0"/>
                  <a:ea typeface="Cambria" panose="02040503050406030204" pitchFamily="18" charset="0"/>
                </a:rPr>
                <a:t>và</a:t>
              </a:r>
              <a:r>
                <a:rPr lang="en-US" sz="2600" b="1" i="0" dirty="0">
                  <a:solidFill>
                    <a:srgbClr val="000000"/>
                  </a:solidFill>
                  <a:effectLst/>
                  <a:latin typeface="Cambria" panose="02040503050406030204" pitchFamily="18" charset="0"/>
                  <a:ea typeface="Cambria" panose="02040503050406030204" pitchFamily="18" charset="0"/>
                </a:rPr>
                <a:t> </a:t>
              </a:r>
              <a:r>
                <a:rPr lang="en-US" sz="2600" b="1" i="0" dirty="0" err="1">
                  <a:solidFill>
                    <a:srgbClr val="000000"/>
                  </a:solidFill>
                  <a:effectLst/>
                  <a:latin typeface="Cambria" panose="02040503050406030204" pitchFamily="18" charset="0"/>
                  <a:ea typeface="Cambria" panose="02040503050406030204" pitchFamily="18" charset="0"/>
                </a:rPr>
                <a:t>cho</a:t>
              </a:r>
              <a:r>
                <a:rPr lang="en-US" sz="2600" b="1" i="0" dirty="0">
                  <a:solidFill>
                    <a:srgbClr val="000000"/>
                  </a:solidFill>
                  <a:effectLst/>
                  <a:latin typeface="Cambria" panose="02040503050406030204" pitchFamily="18" charset="0"/>
                  <a:ea typeface="Cambria" panose="02040503050406030204" pitchFamily="18" charset="0"/>
                </a:rPr>
                <a:t> </a:t>
              </a:r>
              <a:r>
                <a:rPr lang="en-US" sz="2600" b="1" i="0" dirty="0" err="1">
                  <a:solidFill>
                    <a:srgbClr val="000000"/>
                  </a:solidFill>
                  <a:effectLst/>
                  <a:latin typeface="Cambria" panose="02040503050406030204" pitchFamily="18" charset="0"/>
                  <a:ea typeface="Cambria" panose="02040503050406030204" pitchFamily="18" charset="0"/>
                </a:rPr>
                <a:t>biết</a:t>
              </a:r>
              <a:r>
                <a:rPr lang="en-US" sz="2600" b="1" i="0" dirty="0">
                  <a:solidFill>
                    <a:srgbClr val="000000"/>
                  </a:solidFill>
                  <a:effectLst/>
                  <a:latin typeface="Cambria" panose="02040503050406030204" pitchFamily="18" charset="0"/>
                  <a:ea typeface="Cambria" panose="02040503050406030204" pitchFamily="18" charset="0"/>
                </a:rPr>
                <a:t>:</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Những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biểu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hiện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cảm</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xúc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bạn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trong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hình</a:t>
              </a:r>
              <a:r>
                <a:rPr lang="en-US" sz="2600" b="0" i="0" dirty="0">
                  <a:solidFill>
                    <a:srgbClr val="000000"/>
                  </a:solidFill>
                  <a:effectLst/>
                  <a:latin typeface="Cambria" panose="02040503050406030204" pitchFamily="18" charset="0"/>
                  <a:ea typeface="Cambria" panose="02040503050406030204" pitchFamily="18" charset="0"/>
                </a:rPr>
                <a:t>.</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Bạn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nào</a:t>
              </a:r>
              <a:r>
                <a:rPr lang="en-US" sz="2600" b="0" i="0" dirty="0">
                  <a:solidFill>
                    <a:srgbClr val="000000"/>
                  </a:solidFill>
                  <a:effectLst/>
                  <a:latin typeface="Cambria" panose="02040503050406030204" pitchFamily="18" charset="0"/>
                  <a:ea typeface="Cambria" panose="02040503050406030204" pitchFamily="18" charset="0"/>
                </a:rPr>
                <a:t> an </a:t>
              </a:r>
              <a:r>
                <a:rPr lang="en-US" sz="2600" b="0" i="0" dirty="0" err="1">
                  <a:solidFill>
                    <a:srgbClr val="000000"/>
                  </a:solidFill>
                  <a:effectLst/>
                  <a:latin typeface="Cambria" panose="02040503050406030204" pitchFamily="18" charset="0"/>
                  <a:ea typeface="Cambria" panose="02040503050406030204" pitchFamily="18" charset="0"/>
                </a:rPr>
                <a:t>toàn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Bạn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nào</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đang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bị</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xâm</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hại</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đến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sự</a:t>
              </a:r>
              <a:r>
                <a:rPr lang="en-US" sz="2600" b="0" i="0" dirty="0">
                  <a:solidFill>
                    <a:srgbClr val="000000"/>
                  </a:solidFill>
                  <a:effectLst/>
                  <a:latin typeface="Cambria" panose="02040503050406030204" pitchFamily="18" charset="0"/>
                  <a:ea typeface="Cambria" panose="02040503050406030204" pitchFamily="18" charset="0"/>
                </a:rPr>
                <a:t> an </a:t>
              </a:r>
              <a:r>
                <a:rPr lang="en-US" sz="2600" b="0" i="0" dirty="0" err="1">
                  <a:solidFill>
                    <a:srgbClr val="000000"/>
                  </a:solidFill>
                  <a:effectLst/>
                  <a:latin typeface="Cambria" panose="02040503050406030204" pitchFamily="18" charset="0"/>
                  <a:ea typeface="Cambria" panose="02040503050406030204" pitchFamily="18" charset="0"/>
                </a:rPr>
                <a:t>toàn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nhân</a:t>
              </a:r>
              <a:r>
                <a:rPr lang="en-US" sz="2600" b="0" i="0" dirty="0">
                  <a:solidFill>
                    <a:srgbClr val="000000"/>
                  </a:solidFill>
                  <a:effectLst/>
                  <a:latin typeface="Cambria" panose="02040503050406030204" pitchFamily="18" charset="0"/>
                  <a:ea typeface="Cambria" panose="02040503050406030204" pitchFamily="18" charset="0"/>
                </a:rPr>
                <a:t>.</a:t>
              </a:r>
            </a:p>
          </p:txBody>
        </p:sp>
      </p:grpSp>
      <p:pic>
        <p:nvPicPr>
          <p:cNvPr id="5" name="Picture 4">
            <a:extLst>
              <a:ext uri="{FF2B5EF4-FFF2-40B4-BE49-F238E27FC236}">
                <a16:creationId xmlns:a16="http://schemas.microsoft.com/office/drawing/2014/main" id="{80B4B58E-32D7-F89E-31D0-F00200DFA5D6}"/>
              </a:ext>
            </a:extLst>
          </p:cNvPr>
          <p:cNvPicPr>
            <a:picLocks noChangeAspect="1"/>
          </p:cNvPicPr>
          <p:nvPr/>
        </p:nvPicPr>
        <p:blipFill>
          <a:blip r:embed="rId2"/>
          <a:stretch>
            <a:fillRect/>
          </a:stretch>
        </p:blipFill>
        <p:spPr>
          <a:xfrm>
            <a:off x="411617" y="1476375"/>
            <a:ext cx="6337527" cy="2433723"/>
          </a:xfrm>
          <a:prstGeom prst="rect">
            <a:avLst/>
          </a:prstGeom>
        </p:spPr>
      </p:pic>
      <p:pic>
        <p:nvPicPr>
          <p:cNvPr id="6" name="Picture 5">
            <a:extLst>
              <a:ext uri="{FF2B5EF4-FFF2-40B4-BE49-F238E27FC236}">
                <a16:creationId xmlns:a16="http://schemas.microsoft.com/office/drawing/2014/main" id="{DE92532C-818C-5DE9-C79F-2491B4E14C4F}"/>
              </a:ext>
            </a:extLst>
          </p:cNvPr>
          <p:cNvPicPr>
            <a:picLocks noChangeAspect="1"/>
          </p:cNvPicPr>
          <p:nvPr/>
        </p:nvPicPr>
        <p:blipFill>
          <a:blip r:embed="rId3"/>
          <a:stretch>
            <a:fillRect/>
          </a:stretch>
        </p:blipFill>
        <p:spPr>
          <a:xfrm>
            <a:off x="4561115" y="3941797"/>
            <a:ext cx="6772955" cy="2533162"/>
          </a:xfrm>
          <a:prstGeom prst="rect">
            <a:avLst/>
          </a:prstGeom>
        </p:spPr>
      </p:pic>
    </p:spTree>
    <p:extLst>
      <p:ext uri="{BB962C8B-B14F-4D97-AF65-F5344CB8AC3E}">
        <p14:creationId xmlns:p14="http://schemas.microsoft.com/office/powerpoint/2010/main" val="326982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814</Words>
  <Application>Microsoft Office PowerPoint</Application>
  <PresentationFormat>Widescreen</PresentationFormat>
  <Paragraphs>26</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Display</vt:lpstr>
      <vt:lpstr>Arial</vt:lpstr>
      <vt:lpstr>Calibri</vt:lpstr>
      <vt:lpstr>Cambria</vt:lpstr>
      <vt:lpstr>Tahoma</vt:lpstr>
      <vt:lpstr>字魂107号-萌趣欢乐体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10</dc:creator>
  <cp:lastModifiedBy>Windows 10</cp:lastModifiedBy>
  <cp:revision>3</cp:revision>
  <dcterms:created xsi:type="dcterms:W3CDTF">2025-04-03T05:14:05Z</dcterms:created>
  <dcterms:modified xsi:type="dcterms:W3CDTF">2025-04-03T05:42:45Z</dcterms:modified>
</cp:coreProperties>
</file>