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18"/>
  </p:notesMasterIdLst>
  <p:sldIdLst>
    <p:sldId id="256" r:id="rId4"/>
    <p:sldId id="365" r:id="rId5"/>
    <p:sldId id="366" r:id="rId6"/>
    <p:sldId id="31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63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17" autoAdjust="0"/>
  </p:normalViewPr>
  <p:slideViewPr>
    <p:cSldViewPr snapToGrid="0">
      <p:cViewPr varScale="1">
        <p:scale>
          <a:sx n="58" d="100"/>
          <a:sy n="58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3A8-0F19-D0B5-D49D-BA193BCD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5276-C737-8931-9546-5F8F24AA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ED5E-5FE7-D3D6-24EB-055F794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203-F9FF-7D49-2F65-60240BF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DE48-F22D-FA18-485C-13E825C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D730-E83C-9A9B-50C7-9E0A40FA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41C5-1C2D-9962-3D0C-64E6DF28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4F7-A2D8-D352-0472-4FD21027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0A3-9A3F-A964-3FCF-3FFC4AE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D168-E0F9-6423-6013-6CC36A87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119A7-5BB9-F381-88B3-1C983365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98CA-EE88-5E87-6CCF-6A2F88D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20CA-DE33-F41A-9911-91B4D67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7FC2-8984-1DC6-2616-30AF3F7E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2E6-0371-38AB-F1EB-C988187E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0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0FA7-8FD4-8CD3-A4E4-DA8E6525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43F8-1054-5350-4CB7-A2082C231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588E3-D78B-7336-6A7E-222819DA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7543-72F0-0FE1-6618-1A162CCD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D6C0-FE46-2379-6359-C56C7765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B3E9-3A58-3AB3-8551-62468A19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D66F-7F89-F556-D1F3-E906D0C1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F6FA-05DF-FC2B-3F86-8297F396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952A4-DEB5-9F7B-2D90-CFD87EFB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B7898-06A7-28D9-0188-3D66F3AD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A604-109C-201A-EB54-614B2445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8E2F5-1F58-72BB-C8BD-12D4C219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4474-F5ED-D006-BC0B-689BCB6A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557A-0854-C9C0-E468-D0E790C9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9916-218B-CB78-4864-8D04F58E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B627-4D6A-AC50-DF6A-CD4780DA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65FF-F69B-51CC-737E-ED0A865B8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61F76-569D-AA11-DEDC-74926A990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A9595-17B2-019A-AE6B-6DEE1B7F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3FD3-3A75-5520-1B8A-B4788D0B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C7EFC-C725-C4DC-073E-3531F0DE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2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D58A-D8F3-EC12-DD97-262FA664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484D8-C350-A852-083B-973664C7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0A886-628A-9E77-C973-C30516A1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AF385-71CE-AA35-30D2-940FC40A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CB35E-75D6-A112-9C1D-2EB418794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71F85-AB6F-996F-FABC-1A3F76C6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EF216-B3A0-E915-15B7-8DD61AFC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7BDFD-FB7D-DC1E-A337-32454C56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386-F052-088A-B5B7-70382CE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E5D-41A7-7983-CE77-673335BE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160-7D57-DD0E-E2EC-9218A2A2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EFF8-0F7F-43DC-5FA7-DB6ECB1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72C-B7B9-21D9-E686-29AF555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85ED-AD77-E53A-7743-2ADBAA50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07477-18C9-E509-3B41-CCC7A74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5139-412D-26AB-18AE-C649F17A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57ECD-0C84-1AA2-3CB4-1B808550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3F1CE-C74B-464F-B16B-2709881C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B6362-6C4C-5E75-B907-7C2D0FAA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928A3-C3DC-0028-3F26-D5198643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5D05-3E9A-15AA-8545-4DC35EBD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7203-4517-72ED-90D2-9F379828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DC8-27AF-F83D-045B-F56C0CD4B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5391-D986-9A4E-54F8-F5E3BE67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F67DD-D7D7-1F1F-5F7B-3A10B59C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FC870-0053-B609-7CA6-1C314EAD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6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E4C-717D-76BD-C332-AE4BB5DF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18854-4D7D-7092-E318-986B5792C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86A6-6C16-B4DC-5C3C-09946B2A7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ED4D-76C7-6961-EDB7-9AF7EAD4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7B0D-F662-5B83-B1F3-92C7D2F2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CACD6-485C-00EF-2ABC-29BF701B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01E-7028-7F10-6F16-7959093C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2F84C-E386-42F4-22AB-E25B3824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EAB5-16FF-8A40-2185-74AE107B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CA6B2-7896-83AC-C59E-DC5C773A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53DFE-6116-E130-3839-21E0B826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8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BC229-5AF4-7A1A-B9B5-5F9890CBF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92737-4F5A-9734-004A-12BD1FC7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E87CF-B065-D778-84C7-F94842C6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0C81-14C4-CD4E-2E8A-CC800F32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961F4-48EE-5428-2CC5-59BBBE22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303-1F73-0D12-0F90-40BA4AB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4809-A6A7-AB2C-A352-F400C282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5712-BA55-EDE3-5B79-CFAAF40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68C3-81F1-EBE1-FCAD-B5D4191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C14-2F36-330C-F003-1EB6744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DB6-5CCA-0FC4-3D2F-3F876C3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563E-ECB9-3765-2E21-120CFEB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E0F1-6453-CBC4-4814-7C0641A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71B2-7EBE-09BE-2D90-4A78B6DE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0369-B717-E726-4A59-555D3056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AF4-B7DE-FDE9-C2EB-366DD93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709C-564B-C5CB-E16B-2CE4F58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93E3-358A-1966-5688-7CA2F034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9527-C7A9-10C8-A866-C31F73F2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E4EF-1715-6BE6-58AA-D180FCA7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1F2-E21C-8BE0-A5A5-50B9A6E2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0B87-42E4-1E91-BCF9-55FDEBC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F788E-439F-37D2-96BD-3AB851F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49DE-26E3-7BD9-8207-FDD91D3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C5B-214A-7B92-604F-EC9C9F53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6DE8-FE2E-BB09-4318-B78BF9C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823-FD38-7644-D16E-26A0DED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783B-4201-EEF5-E7C3-705FCAD2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441D-61C4-45C1-D3D7-DFA54EB4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0F51-15B3-DC49-EB5D-D6AD9B2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FE03-B3DF-A9E7-FFC6-94E693D7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E3FA-8C97-9119-678F-B72652B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88AA-C356-3780-86D3-BB15635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FF99-34C2-B735-28BC-A8F140E1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F116-BE40-F6D1-3B14-DC42D9E3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37E3-DDDD-3F5E-F208-8113DBE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528F-DA13-A386-A2D3-42DC2CC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8909-9111-2EF6-BA9C-790CDE0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19D0-F823-88BB-729B-11BA6D297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6A39-1B3B-0E9D-9191-4B59DAB9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F92F-F420-D6DA-A05D-73C7E68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8092-5E8B-382A-AA96-1C7FBF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11D8-6ECA-2A1B-99F1-88E8F05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BF7DC1-576D-2AB2-1EE9-F077F86071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329E1-D486-CF17-CB27-E073768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B2E-CFED-88BC-388B-91B3B648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25F-1EA4-EE6D-F320-74652EAC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9C1-8793-1FCF-12B1-3E2083FC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EAC8-3578-E2F7-671A-E8C83EF4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FD8D52A6-761E-5769-1213-0435195A05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3E6DE7-53DF-BCC6-EBA0-27C284B247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4"/>
          <a:stretch/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2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691C-BA26-1E2A-89A0-04C193D9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AFE8-1105-30B1-AB8C-1E79820F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47DE-E24C-C110-F588-7D5A8521A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EBE00-A608-4846-8B19-0615D32D195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C652-D390-38D8-9EAB-D259CC46B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CF5D4-272F-D7CA-3F24-4A0B14F8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F7C6D-C270-45CE-B381-1F300498E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34AB8E-1C9F-10AB-C3DB-4FD6856A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751CD-DE35-3894-EDF0-707BD5FA9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BDA5-2F6B-5870-83B5-544FDD034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E6D-4DFA-3849-660E-EB03F303C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B8E47-7BB5-C4EB-3BF2-AF9C5B13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1F77F-74BD-8D48-4913-40605D59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674569" y="1379587"/>
            <a:ext cx="5996380" cy="56062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D66BD4-A0B8-27C6-8A37-50963CA8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B9BEB-AB89-5A56-3C21-7ED1B0E0A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77A11-7B5E-AB7C-ADC1-E7ACC6A50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619" y="1872052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286C6A-27FF-A0A1-526E-2B26368CC188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8F85A759-BA48-5E24-34E2-E5E5A3F6237A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5801A7F-92DD-E704-CF83-2116752717D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4FC390-A08C-D001-CB8C-D304DD41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638B24-0006-ED4E-CF31-FC622A31049B}"/>
              </a:ext>
            </a:extLst>
          </p:cNvPr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2790D-DBDC-D4E7-758D-F2A3E4057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2CDB3-8958-4163-CC98-3F8F6BFFA98B}"/>
              </a:ext>
            </a:extLst>
          </p:cNvPr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FB830F-066D-4B27-71B6-BFF067F4891D}"/>
              </a:ext>
            </a:extLst>
          </p:cNvPr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89264-19C0-34B2-2B3C-5E087B8F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17003-8981-10D5-4ABD-51EC2206B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FA7515-9671-C530-8106-BE9AC3E9C61F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433BB252-AD49-37FB-561B-2FC98835E173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E2E0D3BD-23C1-5407-D12B-5A4AB7DB8846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1B8CA3-945B-FCA9-6E32-DB6C34DED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64036"/>
              </p:ext>
            </p:extLst>
          </p:nvPr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BFEBE4-E142-D0ED-867A-EF1A44C0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329DA-AFAD-963A-C4D5-A85C67F59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8" y="1769277"/>
            <a:ext cx="585876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1E13A-32EF-CECE-238F-267B3D0675B8}"/>
              </a:ext>
            </a:extLst>
          </p:cNvPr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2270A-C852-FA1F-F5F2-C75BD346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3568309" y="188361"/>
            <a:ext cx="5695723" cy="571364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866921" y="719291"/>
            <a:ext cx="1056668" cy="982471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" name="Google Shape;1157;p48"/>
          <p:cNvSpPr txBox="1"/>
          <p:nvPr/>
        </p:nvSpPr>
        <p:spPr>
          <a:xfrm>
            <a:off x="655004" y="3014829"/>
            <a:ext cx="5270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A4783"/>
              </a:buClr>
              <a:buSzPts val="3600"/>
              <a:buFont typeface="Pacifico" panose="0000050000000000000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The Voice Heavy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Pacifico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1" y="2292774"/>
            <a:ext cx="5019887" cy="49961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0567" y="20320"/>
            <a:ext cx="6287347" cy="69274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EFFB5-29C1-CE95-CAB2-EEF81AD8D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155" y="2199794"/>
            <a:ext cx="5566130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8EFA52-780B-4A1A-9E6D-1751D5B3FB59}"/>
              </a:ext>
            </a:extLst>
          </p:cNvPr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A1F5D5-3C41-CEC0-C3B2-11C5951AADB2}"/>
              </a:ext>
            </a:extLst>
          </p:cNvPr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0EB8A-E454-A19C-D6B0-1B50AC20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51DB3-DDAC-4317-C38B-292110C6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812CA3-9AAA-B839-9BF8-46BD2E8B2B4A}"/>
              </a:ext>
            </a:extLst>
          </p:cNvPr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EE1E2-A629-8D4B-0FF8-1BDB57B9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3F0EF0-922D-2BCD-B5C8-77E387B3ECFE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6C022F-8425-277F-C7DA-4DCE1240E6AB}"/>
              </a:ext>
            </a:extLst>
          </p:cNvPr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</p:spTree>
    <p:extLst>
      <p:ext uri="{BB962C8B-B14F-4D97-AF65-F5344CB8AC3E}">
        <p14:creationId xmlns:p14="http://schemas.microsoft.com/office/powerpoint/2010/main" val="153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80138C-0CA8-C2E6-C8B4-DA5968A13E8E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BCAE27-CB1A-3616-AD06-41EE4677708D}"/>
              </a:ext>
            </a:extLst>
          </p:cNvPr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9437E-85F2-247C-C05B-27D7F851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ED677E-DD2B-10E4-F0DD-19B876DFB59F}"/>
              </a:ext>
            </a:extLst>
          </p:cNvPr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6F85-2F57-E2E4-2808-DC372554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583</TotalTime>
  <Words>430</Words>
  <Application>Microsoft Office PowerPoint</Application>
  <PresentationFormat>Widescreen</PresentationFormat>
  <Paragraphs>28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Cambria</vt:lpstr>
      <vt:lpstr>Comfortaa SemiBold</vt:lpstr>
      <vt:lpstr>Pacifico</vt:lpstr>
      <vt:lpstr>SVN-The Voice Heavy</vt:lpstr>
      <vt:lpstr>Tahoma</vt:lpstr>
      <vt:lpstr>Custom Design</vt:lpstr>
      <vt:lpstr>Self Introduction for School Students by Slidesgo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10</cp:lastModifiedBy>
  <cp:revision>24</cp:revision>
  <dcterms:created xsi:type="dcterms:W3CDTF">2023-08-29T09:25:49Z</dcterms:created>
  <dcterms:modified xsi:type="dcterms:W3CDTF">2025-04-16T05:32:11Z</dcterms:modified>
  <cp:category>9Slide.vn</cp:category>
</cp:coreProperties>
</file>