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96" r:id="rId2"/>
    <p:sldMasterId id="2147483708" r:id="rId3"/>
    <p:sldMasterId id="2147483838" r:id="rId4"/>
  </p:sldMasterIdLst>
  <p:notesMasterIdLst>
    <p:notesMasterId r:id="rId26"/>
  </p:notesMasterIdLst>
  <p:sldIdLst>
    <p:sldId id="745" r:id="rId5"/>
    <p:sldId id="722" r:id="rId6"/>
    <p:sldId id="2007577192" r:id="rId7"/>
    <p:sldId id="2007577193" r:id="rId8"/>
    <p:sldId id="2007577194" r:id="rId9"/>
    <p:sldId id="2007577195" r:id="rId10"/>
    <p:sldId id="2007577196" r:id="rId11"/>
    <p:sldId id="2007577197" r:id="rId12"/>
    <p:sldId id="2007577198" r:id="rId13"/>
    <p:sldId id="2007577199" r:id="rId14"/>
    <p:sldId id="2007577200" r:id="rId15"/>
    <p:sldId id="2007577201" r:id="rId16"/>
    <p:sldId id="2007577202" r:id="rId17"/>
    <p:sldId id="2007577203" r:id="rId18"/>
    <p:sldId id="2007577204" r:id="rId19"/>
    <p:sldId id="2007577205" r:id="rId20"/>
    <p:sldId id="2007577206" r:id="rId21"/>
    <p:sldId id="2007577207" r:id="rId22"/>
    <p:sldId id="2007577209" r:id="rId23"/>
    <p:sldId id="2007577210" r:id="rId24"/>
    <p:sldId id="2007577211"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3792" autoAdjust="0"/>
  </p:normalViewPr>
  <p:slideViewPr>
    <p:cSldViewPr snapToGrid="0">
      <p:cViewPr varScale="1">
        <p:scale>
          <a:sx n="65" d="100"/>
          <a:sy n="65" d="100"/>
        </p:scale>
        <p:origin x="66"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5D40BAB-16AD-483E-B323-A3E9EACA5794}" type="datetimeFigureOut">
              <a:rPr lang="en-US" smtClean="0"/>
              <a:t>4/10/2025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12C5579-4226-4234-956F-01DECBF22046}" type="slidenum">
              <a:rPr lang="en-US" smtClean="0"/>
              <a:t>‹#›</a:t>
            </a:fld>
            <a:endParaRPr lang="en-US"/>
          </a:p>
        </p:txBody>
      </p:sp>
    </p:spTree>
    <p:extLst>
      <p:ext uri="{BB962C8B-B14F-4D97-AF65-F5344CB8AC3E}">
        <p14:creationId xmlns:p14="http://schemas.microsoft.com/office/powerpoint/2010/main" val="35029903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4.xml"/><Relationship Id="rId4" Type="http://schemas.openxmlformats.org/officeDocument/2006/relationships/image" Target="../media/image7.pn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828801" y="3886200"/>
            <a:ext cx="8534400" cy="1752600"/>
          </a:xfrm>
          <a:prstGeom prst="rect">
            <a:avLst/>
          </a:prstGeom>
        </p:spPr>
        <p:txBody>
          <a:bodyPr/>
          <a:lstStyle>
            <a:lvl1pPr marL="0" indent="0" algn="ctr">
              <a:buNone/>
              <a:defRPr>
                <a:solidFill>
                  <a:schemeClr val="tx1">
                    <a:tint val="75000"/>
                  </a:schemeClr>
                </a:solidFill>
              </a:defRPr>
            </a:lvl1pPr>
            <a:lvl2pPr marL="458343" indent="0" algn="ctr">
              <a:buNone/>
              <a:defRPr>
                <a:solidFill>
                  <a:schemeClr val="tx1">
                    <a:tint val="75000"/>
                  </a:schemeClr>
                </a:solidFill>
              </a:defRPr>
            </a:lvl2pPr>
            <a:lvl3pPr marL="916686" indent="0" algn="ctr">
              <a:buNone/>
              <a:defRPr>
                <a:solidFill>
                  <a:schemeClr val="tx1">
                    <a:tint val="75000"/>
                  </a:schemeClr>
                </a:solidFill>
              </a:defRPr>
            </a:lvl3pPr>
            <a:lvl4pPr marL="1375029" indent="0" algn="ctr">
              <a:buNone/>
              <a:defRPr>
                <a:solidFill>
                  <a:schemeClr val="tx1">
                    <a:tint val="75000"/>
                  </a:schemeClr>
                </a:solidFill>
              </a:defRPr>
            </a:lvl4pPr>
            <a:lvl5pPr marL="1833372" indent="0" algn="ctr">
              <a:buNone/>
              <a:defRPr>
                <a:solidFill>
                  <a:schemeClr val="tx1">
                    <a:tint val="75000"/>
                  </a:schemeClr>
                </a:solidFill>
              </a:defRPr>
            </a:lvl5pPr>
            <a:lvl6pPr marL="2291715" indent="0" algn="ctr">
              <a:buNone/>
              <a:defRPr>
                <a:solidFill>
                  <a:schemeClr val="tx1">
                    <a:tint val="75000"/>
                  </a:schemeClr>
                </a:solidFill>
              </a:defRPr>
            </a:lvl6pPr>
            <a:lvl7pPr marL="2750058" indent="0" algn="ctr">
              <a:buNone/>
              <a:defRPr>
                <a:solidFill>
                  <a:schemeClr val="tx1">
                    <a:tint val="75000"/>
                  </a:schemeClr>
                </a:solidFill>
              </a:defRPr>
            </a:lvl7pPr>
            <a:lvl8pPr marL="3208401" indent="0" algn="ctr">
              <a:buNone/>
              <a:defRPr>
                <a:solidFill>
                  <a:schemeClr val="tx1">
                    <a:tint val="75000"/>
                  </a:schemeClr>
                </a:solidFill>
              </a:defRPr>
            </a:lvl8pPr>
            <a:lvl9pPr marL="3666744"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609600" y="6356352"/>
            <a:ext cx="2844800" cy="365125"/>
          </a:xfrm>
          <a:prstGeom prst="rect">
            <a:avLst/>
          </a:prstGeom>
        </p:spPr>
        <p:txBody>
          <a:bodyPr/>
          <a:lstStyle/>
          <a:p>
            <a:fld id="{39D3072D-544F-4639-AE34-E4B8E6A73AA7}" type="datetimeFigureOut">
              <a:rPr lang="en-US" smtClean="0"/>
              <a:t>4/10/2025</a:t>
            </a:fld>
            <a:endParaRPr lang="en-US"/>
          </a:p>
        </p:txBody>
      </p:sp>
      <p:sp>
        <p:nvSpPr>
          <p:cNvPr id="5" name="Footer Placeholder 4"/>
          <p:cNvSpPr>
            <a:spLocks noGrp="1"/>
          </p:cNvSpPr>
          <p:nvPr>
            <p:ph type="ftr" sz="quarter" idx="11"/>
          </p:nvPr>
        </p:nvSpPr>
        <p:spPr>
          <a:xfrm>
            <a:off x="4165601" y="6356352"/>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2"/>
            <a:ext cx="2844800" cy="365125"/>
          </a:xfrm>
          <a:prstGeom prst="rect">
            <a:avLst/>
          </a:prstGeom>
        </p:spPr>
        <p:txBody>
          <a:bodyPr/>
          <a:lstStyle/>
          <a:p>
            <a:fld id="{64C41908-9CC4-4519-A5EE-30CE5667C578}" type="slidenum">
              <a:rPr lang="en-US" smtClean="0"/>
              <a:t>‹#›</a:t>
            </a:fld>
            <a:endParaRPr lang="en-US"/>
          </a:p>
        </p:txBody>
      </p:sp>
    </p:spTree>
    <p:extLst>
      <p:ext uri="{BB962C8B-B14F-4D97-AF65-F5344CB8AC3E}">
        <p14:creationId xmlns:p14="http://schemas.microsoft.com/office/powerpoint/2010/main" val="345214038"/>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609600" y="1600202"/>
            <a:ext cx="109728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2"/>
            <a:ext cx="2844800" cy="365125"/>
          </a:xfrm>
          <a:prstGeom prst="rect">
            <a:avLst/>
          </a:prstGeom>
        </p:spPr>
        <p:txBody>
          <a:bodyPr/>
          <a:lstStyle/>
          <a:p>
            <a:fld id="{39D3072D-544F-4639-AE34-E4B8E6A73AA7}" type="datetimeFigureOut">
              <a:rPr lang="en-US" smtClean="0"/>
              <a:t>4/10/2025</a:t>
            </a:fld>
            <a:endParaRPr lang="en-US"/>
          </a:p>
        </p:txBody>
      </p:sp>
      <p:sp>
        <p:nvSpPr>
          <p:cNvPr id="5" name="Footer Placeholder 4"/>
          <p:cNvSpPr>
            <a:spLocks noGrp="1"/>
          </p:cNvSpPr>
          <p:nvPr>
            <p:ph type="ftr" sz="quarter" idx="11"/>
          </p:nvPr>
        </p:nvSpPr>
        <p:spPr>
          <a:xfrm>
            <a:off x="4165601" y="6356352"/>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2"/>
            <a:ext cx="2844800" cy="365125"/>
          </a:xfrm>
          <a:prstGeom prst="rect">
            <a:avLst/>
          </a:prstGeom>
        </p:spPr>
        <p:txBody>
          <a:bodyPr/>
          <a:lstStyle/>
          <a:p>
            <a:fld id="{64C41908-9CC4-4519-A5EE-30CE5667C578}" type="slidenum">
              <a:rPr lang="en-US" smtClean="0"/>
              <a:t>‹#›</a:t>
            </a:fld>
            <a:endParaRPr lang="en-US"/>
          </a:p>
        </p:txBody>
      </p:sp>
    </p:spTree>
    <p:extLst>
      <p:ext uri="{BB962C8B-B14F-4D97-AF65-F5344CB8AC3E}">
        <p14:creationId xmlns:p14="http://schemas.microsoft.com/office/powerpoint/2010/main" val="348858394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758084" y="274640"/>
            <a:ext cx="3647016"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10684" y="274640"/>
            <a:ext cx="107442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2"/>
            <a:ext cx="2844800" cy="365125"/>
          </a:xfrm>
          <a:prstGeom prst="rect">
            <a:avLst/>
          </a:prstGeom>
        </p:spPr>
        <p:txBody>
          <a:bodyPr/>
          <a:lstStyle/>
          <a:p>
            <a:fld id="{39D3072D-544F-4639-AE34-E4B8E6A73AA7}" type="datetimeFigureOut">
              <a:rPr lang="en-US" smtClean="0"/>
              <a:t>4/10/2025</a:t>
            </a:fld>
            <a:endParaRPr lang="en-US"/>
          </a:p>
        </p:txBody>
      </p:sp>
      <p:sp>
        <p:nvSpPr>
          <p:cNvPr id="5" name="Footer Placeholder 4"/>
          <p:cNvSpPr>
            <a:spLocks noGrp="1"/>
          </p:cNvSpPr>
          <p:nvPr>
            <p:ph type="ftr" sz="quarter" idx="11"/>
          </p:nvPr>
        </p:nvSpPr>
        <p:spPr>
          <a:xfrm>
            <a:off x="4165601" y="6356352"/>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2"/>
            <a:ext cx="2844800" cy="365125"/>
          </a:xfrm>
          <a:prstGeom prst="rect">
            <a:avLst/>
          </a:prstGeom>
        </p:spPr>
        <p:txBody>
          <a:bodyPr/>
          <a:lstStyle/>
          <a:p>
            <a:fld id="{64C41908-9CC4-4519-A5EE-30CE5667C578}" type="slidenum">
              <a:rPr lang="en-US" smtClean="0"/>
              <a:t>‹#›</a:t>
            </a:fld>
            <a:endParaRPr lang="en-US"/>
          </a:p>
        </p:txBody>
      </p:sp>
    </p:spTree>
    <p:extLst>
      <p:ext uri="{BB962C8B-B14F-4D97-AF65-F5344CB8AC3E}">
        <p14:creationId xmlns:p14="http://schemas.microsoft.com/office/powerpoint/2010/main" val="115095239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p:spPr>
        <p:txBody>
          <a:bodyPr/>
          <a:lstStyle/>
          <a:p>
            <a:fld id="{C9C0FB2B-981F-4088-B947-A0E4505177C6}" type="datetimeFigureOut">
              <a:rPr lang="zh-CN" altLang="en-US" smtClean="0"/>
              <a:t>2025/4/10</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1140FB24-3B23-49E4-A9E2-6CE9F9A839DB}" type="slidenum">
              <a:rPr lang="zh-CN" altLang="en-US" smtClean="0"/>
              <a:t>‹#›</a:t>
            </a:fld>
            <a:endParaRPr lang="zh-CN" altLang="en-US"/>
          </a:p>
        </p:txBody>
      </p:sp>
    </p:spTree>
    <p:extLst>
      <p:ext uri="{BB962C8B-B14F-4D97-AF65-F5344CB8AC3E}">
        <p14:creationId xmlns:p14="http://schemas.microsoft.com/office/powerpoint/2010/main" val="2678392538"/>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fld id="{C9C0FB2B-981F-4088-B947-A0E4505177C6}" type="datetimeFigureOut">
              <a:rPr lang="zh-CN" altLang="en-US" smtClean="0"/>
              <a:t>2025/4/10</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1140FB24-3B23-49E4-A9E2-6CE9F9A839DB}" type="slidenum">
              <a:rPr lang="zh-CN" altLang="en-US" smtClean="0"/>
              <a:t>‹#›</a:t>
            </a:fld>
            <a:endParaRPr lang="zh-CN" altLang="en-US"/>
          </a:p>
        </p:txBody>
      </p:sp>
    </p:spTree>
    <p:extLst>
      <p:ext uri="{BB962C8B-B14F-4D97-AF65-F5344CB8AC3E}">
        <p14:creationId xmlns:p14="http://schemas.microsoft.com/office/powerpoint/2010/main" val="104502014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p:spPr>
        <p:txBody>
          <a:bodyPr/>
          <a:lstStyle/>
          <a:p>
            <a:fld id="{C9C0FB2B-981F-4088-B947-A0E4505177C6}" type="datetimeFigureOut">
              <a:rPr lang="zh-CN" altLang="en-US" smtClean="0"/>
              <a:t>2025/4/10</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1140FB24-3B23-49E4-A9E2-6CE9F9A839DB}" type="slidenum">
              <a:rPr lang="zh-CN" altLang="en-US" smtClean="0"/>
              <a:t>‹#›</a:t>
            </a:fld>
            <a:endParaRPr lang="zh-CN" altLang="en-US"/>
          </a:p>
        </p:txBody>
      </p:sp>
    </p:spTree>
    <p:extLst>
      <p:ext uri="{BB962C8B-B14F-4D97-AF65-F5344CB8AC3E}">
        <p14:creationId xmlns:p14="http://schemas.microsoft.com/office/powerpoint/2010/main" val="264226518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p:spPr>
        <p:txBody>
          <a:bodyPr/>
          <a:lstStyle/>
          <a:p>
            <a:fld id="{C9C0FB2B-981F-4088-B947-A0E4505177C6}" type="datetimeFigureOut">
              <a:rPr lang="zh-CN" altLang="en-US" smtClean="0"/>
              <a:t>2025/4/10</a:t>
            </a:fld>
            <a:endParaRPr lang="zh-CN" altLang="en-US"/>
          </a:p>
        </p:txBody>
      </p:sp>
      <p:sp>
        <p:nvSpPr>
          <p:cNvPr id="6" name="页脚占位符 5"/>
          <p:cNvSpPr>
            <a:spLocks noGrp="1"/>
          </p:cNvSpPr>
          <p:nvPr>
            <p:ph type="ftr" sz="quarter" idx="11"/>
          </p:nvPr>
        </p:nvSpPr>
        <p:spPr>
          <a:xfrm>
            <a:off x="4038600" y="6356350"/>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p:spPr>
        <p:txBody>
          <a:bodyPr/>
          <a:lstStyle/>
          <a:p>
            <a:fld id="{1140FB24-3B23-49E4-A9E2-6CE9F9A839DB}" type="slidenum">
              <a:rPr lang="zh-CN" altLang="en-US" smtClean="0"/>
              <a:t>‹#›</a:t>
            </a:fld>
            <a:endParaRPr lang="zh-CN" altLang="en-US"/>
          </a:p>
        </p:txBody>
      </p:sp>
    </p:spTree>
    <p:extLst>
      <p:ext uri="{BB962C8B-B14F-4D97-AF65-F5344CB8AC3E}">
        <p14:creationId xmlns:p14="http://schemas.microsoft.com/office/powerpoint/2010/main" val="156739112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p:spPr>
        <p:txBody>
          <a:bodyPr/>
          <a:lstStyle/>
          <a:p>
            <a:fld id="{C9C0FB2B-981F-4088-B947-A0E4505177C6}" type="datetimeFigureOut">
              <a:rPr lang="zh-CN" altLang="en-US" smtClean="0"/>
              <a:t>2025/4/10</a:t>
            </a:fld>
            <a:endParaRPr lang="zh-CN" altLang="en-US"/>
          </a:p>
        </p:txBody>
      </p:sp>
      <p:sp>
        <p:nvSpPr>
          <p:cNvPr id="8" name="页脚占位符 7"/>
          <p:cNvSpPr>
            <a:spLocks noGrp="1"/>
          </p:cNvSpPr>
          <p:nvPr>
            <p:ph type="ftr" sz="quarter" idx="11"/>
          </p:nvPr>
        </p:nvSpPr>
        <p:spPr>
          <a:xfrm>
            <a:off x="4038600" y="6356350"/>
            <a:ext cx="4114800" cy="365125"/>
          </a:xfr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p:spPr>
        <p:txBody>
          <a:bodyPr/>
          <a:lstStyle/>
          <a:p>
            <a:fld id="{1140FB24-3B23-49E4-A9E2-6CE9F9A839DB}" type="slidenum">
              <a:rPr lang="zh-CN" altLang="en-US" smtClean="0"/>
              <a:t>‹#›</a:t>
            </a:fld>
            <a:endParaRPr lang="zh-CN" altLang="en-US"/>
          </a:p>
        </p:txBody>
      </p:sp>
      <p:sp>
        <p:nvSpPr>
          <p:cNvPr id="11" name="矩形 10"/>
          <p:cNvSpPr/>
          <p:nvPr userDrawn="1"/>
        </p:nvSpPr>
        <p:spPr>
          <a:xfrm>
            <a:off x="9649572" y="6356233"/>
            <a:ext cx="775136" cy="246221"/>
          </a:xfrm>
          <a:prstGeom prst="rect">
            <a:avLst/>
          </a:prstGeom>
        </p:spPr>
        <p:txBody>
          <a:bodyPr wrap="square">
            <a:spAutoFit/>
          </a:bodyPr>
          <a:lstStyle/>
          <a:p>
            <a:r>
              <a:rPr lang="en-US" altLang="zh-CN" sz="100" dirty="0">
                <a:solidFill>
                  <a:prstClr val="white"/>
                </a:solidFill>
                <a:latin typeface="Calibri"/>
                <a:ea typeface="宋体"/>
              </a:rPr>
              <a:t>PPT</a:t>
            </a:r>
            <a:r>
              <a:rPr lang="zh-CN" altLang="en-US" sz="100" dirty="0">
                <a:solidFill>
                  <a:prstClr val="white"/>
                </a:solidFill>
                <a:latin typeface="Calibri"/>
                <a:ea typeface="宋体"/>
              </a:rPr>
              <a:t>模板下载：</a:t>
            </a:r>
            <a:r>
              <a:rPr lang="en-US" altLang="zh-CN" sz="100" dirty="0">
                <a:solidFill>
                  <a:prstClr val="white"/>
                </a:solidFill>
                <a:latin typeface="Calibri"/>
                <a:ea typeface="宋体"/>
              </a:rPr>
              <a:t>www.1ppt.com/moban/     </a:t>
            </a:r>
            <a:r>
              <a:rPr lang="zh-CN" altLang="en-US" sz="100" dirty="0">
                <a:solidFill>
                  <a:prstClr val="white"/>
                </a:solidFill>
                <a:latin typeface="Calibri"/>
                <a:ea typeface="宋体"/>
              </a:rPr>
              <a:t>行业</a:t>
            </a:r>
            <a:r>
              <a:rPr lang="en-US" altLang="zh-CN" sz="100" dirty="0">
                <a:solidFill>
                  <a:prstClr val="white"/>
                </a:solidFill>
                <a:latin typeface="Calibri"/>
                <a:ea typeface="宋体"/>
              </a:rPr>
              <a:t>PPT</a:t>
            </a:r>
            <a:r>
              <a:rPr lang="zh-CN" altLang="en-US" sz="100" dirty="0">
                <a:solidFill>
                  <a:prstClr val="white"/>
                </a:solidFill>
                <a:latin typeface="Calibri"/>
                <a:ea typeface="宋体"/>
              </a:rPr>
              <a:t>模板：</a:t>
            </a:r>
            <a:r>
              <a:rPr lang="en-US" altLang="zh-CN" sz="100" dirty="0">
                <a:solidFill>
                  <a:prstClr val="white"/>
                </a:solidFill>
                <a:latin typeface="Calibri"/>
                <a:ea typeface="宋体"/>
              </a:rPr>
              <a:t>www.1ppt.com/hangye/ </a:t>
            </a:r>
          </a:p>
          <a:p>
            <a:r>
              <a:rPr lang="zh-CN" altLang="en-US" sz="100" dirty="0">
                <a:solidFill>
                  <a:prstClr val="white"/>
                </a:solidFill>
                <a:latin typeface="Calibri"/>
                <a:ea typeface="宋体"/>
              </a:rPr>
              <a:t>节日</a:t>
            </a:r>
            <a:r>
              <a:rPr lang="en-US" altLang="zh-CN" sz="100" dirty="0">
                <a:solidFill>
                  <a:prstClr val="white"/>
                </a:solidFill>
                <a:latin typeface="Calibri"/>
                <a:ea typeface="宋体"/>
              </a:rPr>
              <a:t>PPT</a:t>
            </a:r>
            <a:r>
              <a:rPr lang="zh-CN" altLang="en-US" sz="100" dirty="0">
                <a:solidFill>
                  <a:prstClr val="white"/>
                </a:solidFill>
                <a:latin typeface="Calibri"/>
                <a:ea typeface="宋体"/>
              </a:rPr>
              <a:t>模板：</a:t>
            </a:r>
            <a:r>
              <a:rPr lang="en-US" altLang="zh-CN" sz="100" dirty="0">
                <a:solidFill>
                  <a:prstClr val="white"/>
                </a:solidFill>
                <a:latin typeface="Calibri"/>
                <a:ea typeface="宋体"/>
              </a:rPr>
              <a:t>www.1ppt.com/jieri/           PPT</a:t>
            </a:r>
            <a:r>
              <a:rPr lang="zh-CN" altLang="en-US" sz="100" dirty="0">
                <a:solidFill>
                  <a:prstClr val="white"/>
                </a:solidFill>
                <a:latin typeface="Calibri"/>
                <a:ea typeface="宋体"/>
              </a:rPr>
              <a:t>素材下载：</a:t>
            </a:r>
            <a:r>
              <a:rPr lang="en-US" altLang="zh-CN" sz="100" dirty="0">
                <a:solidFill>
                  <a:prstClr val="white"/>
                </a:solidFill>
                <a:latin typeface="Calibri"/>
                <a:ea typeface="宋体"/>
              </a:rPr>
              <a:t>www.1ppt.com/sucai/</a:t>
            </a:r>
          </a:p>
          <a:p>
            <a:r>
              <a:rPr lang="en-US" altLang="zh-CN" sz="100" dirty="0">
                <a:solidFill>
                  <a:prstClr val="white"/>
                </a:solidFill>
                <a:latin typeface="Calibri"/>
                <a:ea typeface="宋体"/>
              </a:rPr>
              <a:t>PPT</a:t>
            </a:r>
            <a:r>
              <a:rPr lang="zh-CN" altLang="en-US" sz="100" dirty="0">
                <a:solidFill>
                  <a:prstClr val="white"/>
                </a:solidFill>
                <a:latin typeface="Calibri"/>
                <a:ea typeface="宋体"/>
              </a:rPr>
              <a:t>背景图片：</a:t>
            </a:r>
            <a:r>
              <a:rPr lang="en-US" altLang="zh-CN" sz="100" dirty="0">
                <a:solidFill>
                  <a:prstClr val="white"/>
                </a:solidFill>
                <a:latin typeface="Calibri"/>
                <a:ea typeface="宋体"/>
              </a:rPr>
              <a:t>www.1ppt.com/beijing/      PPT</a:t>
            </a:r>
            <a:r>
              <a:rPr lang="zh-CN" altLang="en-US" sz="100" dirty="0">
                <a:solidFill>
                  <a:prstClr val="white"/>
                </a:solidFill>
                <a:latin typeface="Calibri"/>
                <a:ea typeface="宋体"/>
              </a:rPr>
              <a:t>图表下载：</a:t>
            </a:r>
            <a:r>
              <a:rPr lang="en-US" altLang="zh-CN" sz="100" dirty="0">
                <a:solidFill>
                  <a:prstClr val="white"/>
                </a:solidFill>
                <a:latin typeface="Calibri"/>
                <a:ea typeface="宋体"/>
              </a:rPr>
              <a:t>www.1ppt.com/tubiao/      </a:t>
            </a:r>
          </a:p>
          <a:p>
            <a:r>
              <a:rPr lang="zh-CN" altLang="en-US" sz="100" dirty="0">
                <a:solidFill>
                  <a:prstClr val="white"/>
                </a:solidFill>
                <a:latin typeface="Calibri"/>
                <a:ea typeface="宋体"/>
              </a:rPr>
              <a:t>优秀</a:t>
            </a:r>
            <a:r>
              <a:rPr lang="en-US" altLang="zh-CN" sz="100" dirty="0">
                <a:solidFill>
                  <a:prstClr val="white"/>
                </a:solidFill>
                <a:latin typeface="Calibri"/>
                <a:ea typeface="宋体"/>
              </a:rPr>
              <a:t>PPT</a:t>
            </a:r>
            <a:r>
              <a:rPr lang="zh-CN" altLang="en-US" sz="100" dirty="0">
                <a:solidFill>
                  <a:prstClr val="white"/>
                </a:solidFill>
                <a:latin typeface="Calibri"/>
                <a:ea typeface="宋体"/>
              </a:rPr>
              <a:t>下载：</a:t>
            </a:r>
            <a:r>
              <a:rPr lang="en-US" altLang="zh-CN" sz="100" dirty="0">
                <a:solidFill>
                  <a:prstClr val="white"/>
                </a:solidFill>
                <a:latin typeface="Calibri"/>
                <a:ea typeface="宋体"/>
              </a:rPr>
              <a:t>www.1ppt.com/xiazai/        PPT</a:t>
            </a:r>
            <a:r>
              <a:rPr lang="zh-CN" altLang="en-US" sz="100" dirty="0">
                <a:solidFill>
                  <a:prstClr val="white"/>
                </a:solidFill>
                <a:latin typeface="Calibri"/>
                <a:ea typeface="宋体"/>
              </a:rPr>
              <a:t>教程： </a:t>
            </a:r>
            <a:r>
              <a:rPr lang="en-US" altLang="zh-CN" sz="100" dirty="0">
                <a:solidFill>
                  <a:prstClr val="white"/>
                </a:solidFill>
                <a:latin typeface="Calibri"/>
                <a:ea typeface="宋体"/>
              </a:rPr>
              <a:t>www.1ppt.com/powerpoint/      </a:t>
            </a:r>
          </a:p>
          <a:p>
            <a:r>
              <a:rPr lang="en-US" altLang="zh-CN" sz="100" dirty="0">
                <a:solidFill>
                  <a:prstClr val="white"/>
                </a:solidFill>
                <a:latin typeface="Calibri"/>
                <a:ea typeface="宋体"/>
              </a:rPr>
              <a:t>Word</a:t>
            </a:r>
            <a:r>
              <a:rPr lang="zh-CN" altLang="en-US" sz="100" dirty="0">
                <a:solidFill>
                  <a:prstClr val="white"/>
                </a:solidFill>
                <a:latin typeface="Calibri"/>
                <a:ea typeface="宋体"/>
              </a:rPr>
              <a:t>教程： </a:t>
            </a:r>
            <a:r>
              <a:rPr lang="en-US" altLang="zh-CN" sz="100" dirty="0">
                <a:solidFill>
                  <a:prstClr val="white"/>
                </a:solidFill>
                <a:latin typeface="Calibri"/>
                <a:ea typeface="宋体"/>
              </a:rPr>
              <a:t>www.1ppt.com/word/              Excel</a:t>
            </a:r>
            <a:r>
              <a:rPr lang="zh-CN" altLang="en-US" sz="100" dirty="0">
                <a:solidFill>
                  <a:prstClr val="white"/>
                </a:solidFill>
                <a:latin typeface="Calibri"/>
                <a:ea typeface="宋体"/>
              </a:rPr>
              <a:t>教程：</a:t>
            </a:r>
            <a:r>
              <a:rPr lang="en-US" altLang="zh-CN" sz="100" dirty="0">
                <a:solidFill>
                  <a:prstClr val="white"/>
                </a:solidFill>
                <a:latin typeface="Calibri"/>
                <a:ea typeface="宋体"/>
              </a:rPr>
              <a:t>www.1ppt.com/excel/  </a:t>
            </a:r>
          </a:p>
          <a:p>
            <a:r>
              <a:rPr lang="zh-CN" altLang="en-US" sz="100" dirty="0">
                <a:solidFill>
                  <a:prstClr val="white"/>
                </a:solidFill>
                <a:latin typeface="Calibri"/>
                <a:ea typeface="宋体"/>
              </a:rPr>
              <a:t>资料下载：</a:t>
            </a:r>
            <a:r>
              <a:rPr lang="en-US" altLang="zh-CN" sz="100" dirty="0">
                <a:solidFill>
                  <a:prstClr val="white"/>
                </a:solidFill>
                <a:latin typeface="Calibri"/>
                <a:ea typeface="宋体"/>
              </a:rPr>
              <a:t>www.1ppt.com/ziliao/                PPT</a:t>
            </a:r>
            <a:r>
              <a:rPr lang="zh-CN" altLang="en-US" sz="100" dirty="0">
                <a:solidFill>
                  <a:prstClr val="white"/>
                </a:solidFill>
                <a:latin typeface="Calibri"/>
                <a:ea typeface="宋体"/>
              </a:rPr>
              <a:t>课件下载：</a:t>
            </a:r>
            <a:r>
              <a:rPr lang="en-US" altLang="zh-CN" sz="100" dirty="0">
                <a:solidFill>
                  <a:prstClr val="white"/>
                </a:solidFill>
                <a:latin typeface="Calibri"/>
                <a:ea typeface="宋体"/>
              </a:rPr>
              <a:t>www.1ppt.com/kejian/ </a:t>
            </a:r>
          </a:p>
          <a:p>
            <a:r>
              <a:rPr lang="zh-CN" altLang="en-US" sz="100" dirty="0">
                <a:solidFill>
                  <a:prstClr val="white"/>
                </a:solidFill>
                <a:latin typeface="Calibri"/>
                <a:ea typeface="宋体"/>
              </a:rPr>
              <a:t>范文下载：</a:t>
            </a:r>
            <a:r>
              <a:rPr lang="en-US" altLang="zh-CN" sz="100" dirty="0">
                <a:solidFill>
                  <a:prstClr val="white"/>
                </a:solidFill>
                <a:latin typeface="Calibri"/>
                <a:ea typeface="宋体"/>
              </a:rPr>
              <a:t>www.1ppt.com/fanwen/             </a:t>
            </a:r>
            <a:r>
              <a:rPr lang="zh-CN" altLang="en-US" sz="100" dirty="0">
                <a:solidFill>
                  <a:prstClr val="white"/>
                </a:solidFill>
                <a:latin typeface="Calibri"/>
                <a:ea typeface="宋体"/>
              </a:rPr>
              <a:t>试卷下载：</a:t>
            </a:r>
            <a:r>
              <a:rPr lang="en-US" altLang="zh-CN" sz="100" dirty="0">
                <a:solidFill>
                  <a:prstClr val="white"/>
                </a:solidFill>
                <a:latin typeface="Calibri"/>
                <a:ea typeface="宋体"/>
              </a:rPr>
              <a:t>www.1ppt.com/shiti/  </a:t>
            </a:r>
          </a:p>
          <a:p>
            <a:r>
              <a:rPr lang="zh-CN" altLang="en-US" sz="100" dirty="0">
                <a:solidFill>
                  <a:prstClr val="white"/>
                </a:solidFill>
                <a:latin typeface="Calibri"/>
                <a:ea typeface="宋体"/>
              </a:rPr>
              <a:t>教案下载：</a:t>
            </a:r>
            <a:r>
              <a:rPr lang="en-US" altLang="zh-CN" sz="100" dirty="0">
                <a:solidFill>
                  <a:prstClr val="white"/>
                </a:solidFill>
                <a:latin typeface="Calibri"/>
                <a:ea typeface="宋体"/>
              </a:rPr>
              <a:t>www.1ppt.com/jiaoan/        </a:t>
            </a:r>
          </a:p>
          <a:p>
            <a:r>
              <a:rPr lang="zh-CN" altLang="en-US" sz="100" dirty="0">
                <a:solidFill>
                  <a:prstClr val="white"/>
                </a:solidFill>
                <a:latin typeface="Calibri"/>
                <a:ea typeface="宋体"/>
              </a:rPr>
              <a:t>字体下载：</a:t>
            </a:r>
            <a:r>
              <a:rPr lang="en-US" altLang="zh-CN" sz="100" dirty="0">
                <a:solidFill>
                  <a:prstClr val="white"/>
                </a:solidFill>
                <a:latin typeface="Calibri"/>
                <a:ea typeface="宋体"/>
              </a:rPr>
              <a:t>www.1ppt.com/ziti/</a:t>
            </a:r>
          </a:p>
          <a:p>
            <a:r>
              <a:rPr lang="en-US" altLang="zh-CN" sz="100" dirty="0">
                <a:solidFill>
                  <a:prstClr val="white"/>
                </a:solidFill>
                <a:latin typeface="Calibri"/>
                <a:ea typeface="宋体"/>
              </a:rPr>
              <a:t> </a:t>
            </a:r>
            <a:endParaRPr lang="zh-CN" altLang="en-US" sz="100" dirty="0">
              <a:solidFill>
                <a:prstClr val="white"/>
              </a:solidFill>
              <a:latin typeface="Calibri"/>
              <a:ea typeface="宋体"/>
            </a:endParaRPr>
          </a:p>
        </p:txBody>
      </p:sp>
    </p:spTree>
    <p:extLst>
      <p:ext uri="{BB962C8B-B14F-4D97-AF65-F5344CB8AC3E}">
        <p14:creationId xmlns:p14="http://schemas.microsoft.com/office/powerpoint/2010/main" val="1627192562"/>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C9C0FB2B-981F-4088-B947-A0E4505177C6}" type="datetimeFigureOut">
              <a:rPr lang="zh-CN" altLang="en-US" smtClean="0"/>
              <a:t>2025/4/10</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1140FB24-3B23-49E4-A9E2-6CE9F9A839DB}" type="slidenum">
              <a:rPr lang="zh-CN" altLang="en-US" smtClean="0"/>
              <a:t>‹#›</a:t>
            </a:fld>
            <a:endParaRPr lang="zh-CN" altLang="en-US"/>
          </a:p>
        </p:txBody>
      </p:sp>
    </p:spTree>
    <p:extLst>
      <p:ext uri="{BB962C8B-B14F-4D97-AF65-F5344CB8AC3E}">
        <p14:creationId xmlns:p14="http://schemas.microsoft.com/office/powerpoint/2010/main" val="2693276377"/>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p:spPr>
        <p:txBody>
          <a:bodyPr/>
          <a:lstStyle/>
          <a:p>
            <a:fld id="{C9C0FB2B-981F-4088-B947-A0E4505177C6}" type="datetimeFigureOut">
              <a:rPr lang="zh-CN" altLang="en-US" smtClean="0"/>
              <a:t>2025/4/10</a:t>
            </a:fld>
            <a:endParaRPr lang="zh-CN" altLang="en-US"/>
          </a:p>
        </p:txBody>
      </p:sp>
      <p:sp>
        <p:nvSpPr>
          <p:cNvPr id="3" name="页脚占位符 2"/>
          <p:cNvSpPr>
            <a:spLocks noGrp="1"/>
          </p:cNvSpPr>
          <p:nvPr>
            <p:ph type="ftr" sz="quarter" idx="11"/>
          </p:nvPr>
        </p:nvSpPr>
        <p:spPr>
          <a:xfrm>
            <a:off x="4038600" y="6356350"/>
            <a:ext cx="4114800" cy="365125"/>
          </a:xfr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p:spPr>
        <p:txBody>
          <a:bodyPr/>
          <a:lstStyle/>
          <a:p>
            <a:fld id="{1140FB24-3B23-49E4-A9E2-6CE9F9A839DB}" type="slidenum">
              <a:rPr lang="zh-CN" altLang="en-US" smtClean="0"/>
              <a:t>‹#›</a:t>
            </a:fld>
            <a:endParaRPr lang="zh-CN" altLang="en-US"/>
          </a:p>
        </p:txBody>
      </p:sp>
    </p:spTree>
    <p:extLst>
      <p:ext uri="{BB962C8B-B14F-4D97-AF65-F5344CB8AC3E}">
        <p14:creationId xmlns:p14="http://schemas.microsoft.com/office/powerpoint/2010/main" val="149627949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p:spPr>
        <p:txBody>
          <a:bodyPr/>
          <a:lstStyle/>
          <a:p>
            <a:fld id="{C9C0FB2B-981F-4088-B947-A0E4505177C6}" type="datetimeFigureOut">
              <a:rPr lang="zh-CN" altLang="en-US" smtClean="0"/>
              <a:t>2025/4/10</a:t>
            </a:fld>
            <a:endParaRPr lang="zh-CN" altLang="en-US"/>
          </a:p>
        </p:txBody>
      </p:sp>
      <p:sp>
        <p:nvSpPr>
          <p:cNvPr id="6" name="页脚占位符 5"/>
          <p:cNvSpPr>
            <a:spLocks noGrp="1"/>
          </p:cNvSpPr>
          <p:nvPr>
            <p:ph type="ftr" sz="quarter" idx="11"/>
          </p:nvPr>
        </p:nvSpPr>
        <p:spPr>
          <a:xfrm>
            <a:off x="4038600" y="6356350"/>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p:spPr>
        <p:txBody>
          <a:bodyPr/>
          <a:lstStyle/>
          <a:p>
            <a:fld id="{1140FB24-3B23-49E4-A9E2-6CE9F9A839DB}" type="slidenum">
              <a:rPr lang="zh-CN" altLang="en-US" smtClean="0"/>
              <a:t>‹#›</a:t>
            </a:fld>
            <a:endParaRPr lang="zh-CN" altLang="en-US"/>
          </a:p>
        </p:txBody>
      </p:sp>
    </p:spTree>
    <p:extLst>
      <p:ext uri="{BB962C8B-B14F-4D97-AF65-F5344CB8AC3E}">
        <p14:creationId xmlns:p14="http://schemas.microsoft.com/office/powerpoint/2010/main" val="414733174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600" y="1600202"/>
            <a:ext cx="10972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2"/>
            <a:ext cx="2844800" cy="365125"/>
          </a:xfrm>
          <a:prstGeom prst="rect">
            <a:avLst/>
          </a:prstGeom>
        </p:spPr>
        <p:txBody>
          <a:bodyPr/>
          <a:lstStyle/>
          <a:p>
            <a:fld id="{39D3072D-544F-4639-AE34-E4B8E6A73AA7}" type="datetimeFigureOut">
              <a:rPr lang="en-US" smtClean="0"/>
              <a:t>4/10/2025</a:t>
            </a:fld>
            <a:endParaRPr lang="en-US"/>
          </a:p>
        </p:txBody>
      </p:sp>
      <p:sp>
        <p:nvSpPr>
          <p:cNvPr id="5" name="Footer Placeholder 4"/>
          <p:cNvSpPr>
            <a:spLocks noGrp="1"/>
          </p:cNvSpPr>
          <p:nvPr>
            <p:ph type="ftr" sz="quarter" idx="11"/>
          </p:nvPr>
        </p:nvSpPr>
        <p:spPr>
          <a:xfrm>
            <a:off x="4165601" y="6356352"/>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2"/>
            <a:ext cx="2844800" cy="365125"/>
          </a:xfrm>
          <a:prstGeom prst="rect">
            <a:avLst/>
          </a:prstGeom>
        </p:spPr>
        <p:txBody>
          <a:bodyPr/>
          <a:lstStyle/>
          <a:p>
            <a:fld id="{64C41908-9CC4-4519-A5EE-30CE5667C578}" type="slidenum">
              <a:rPr lang="en-US" smtClean="0"/>
              <a:t>‹#›</a:t>
            </a:fld>
            <a:endParaRPr lang="en-US"/>
          </a:p>
        </p:txBody>
      </p:sp>
    </p:spTree>
    <p:extLst>
      <p:ext uri="{BB962C8B-B14F-4D97-AF65-F5344CB8AC3E}">
        <p14:creationId xmlns:p14="http://schemas.microsoft.com/office/powerpoint/2010/main" val="61268026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p:spPr>
        <p:txBody>
          <a:bodyPr/>
          <a:lstStyle/>
          <a:p>
            <a:fld id="{C9C0FB2B-981F-4088-B947-A0E4505177C6}" type="datetimeFigureOut">
              <a:rPr lang="zh-CN" altLang="en-US" smtClean="0"/>
              <a:t>2025/4/10</a:t>
            </a:fld>
            <a:endParaRPr lang="zh-CN" altLang="en-US"/>
          </a:p>
        </p:txBody>
      </p:sp>
      <p:sp>
        <p:nvSpPr>
          <p:cNvPr id="6" name="页脚占位符 5"/>
          <p:cNvSpPr>
            <a:spLocks noGrp="1"/>
          </p:cNvSpPr>
          <p:nvPr>
            <p:ph type="ftr" sz="quarter" idx="11"/>
          </p:nvPr>
        </p:nvSpPr>
        <p:spPr>
          <a:xfrm>
            <a:off x="4038600" y="6356350"/>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p:spPr>
        <p:txBody>
          <a:bodyPr/>
          <a:lstStyle/>
          <a:p>
            <a:fld id="{1140FB24-3B23-49E4-A9E2-6CE9F9A839DB}" type="slidenum">
              <a:rPr lang="zh-CN" altLang="en-US" smtClean="0"/>
              <a:t>‹#›</a:t>
            </a:fld>
            <a:endParaRPr lang="zh-CN" altLang="en-US"/>
          </a:p>
        </p:txBody>
      </p:sp>
    </p:spTree>
    <p:extLst>
      <p:ext uri="{BB962C8B-B14F-4D97-AF65-F5344CB8AC3E}">
        <p14:creationId xmlns:p14="http://schemas.microsoft.com/office/powerpoint/2010/main" val="3417037314"/>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fld id="{C9C0FB2B-981F-4088-B947-A0E4505177C6}" type="datetimeFigureOut">
              <a:rPr lang="zh-CN" altLang="en-US" smtClean="0"/>
              <a:t>2025/4/10</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1140FB24-3B23-49E4-A9E2-6CE9F9A839DB}" type="slidenum">
              <a:rPr lang="zh-CN" altLang="en-US" smtClean="0"/>
              <a:t>‹#›</a:t>
            </a:fld>
            <a:endParaRPr lang="zh-CN" altLang="en-US"/>
          </a:p>
        </p:txBody>
      </p:sp>
    </p:spTree>
    <p:extLst>
      <p:ext uri="{BB962C8B-B14F-4D97-AF65-F5344CB8AC3E}">
        <p14:creationId xmlns:p14="http://schemas.microsoft.com/office/powerpoint/2010/main" val="1147890797"/>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fld id="{C9C0FB2B-981F-4088-B947-A0E4505177C6}" type="datetimeFigureOut">
              <a:rPr lang="zh-CN" altLang="en-US" smtClean="0"/>
              <a:t>2025/4/10</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1140FB24-3B23-49E4-A9E2-6CE9F9A839DB}" type="slidenum">
              <a:rPr lang="zh-CN" altLang="en-US" smtClean="0"/>
              <a:t>‹#›</a:t>
            </a:fld>
            <a:endParaRPr lang="zh-CN" altLang="en-US"/>
          </a:p>
        </p:txBody>
      </p:sp>
    </p:spTree>
    <p:extLst>
      <p:ext uri="{BB962C8B-B14F-4D97-AF65-F5344CB8AC3E}">
        <p14:creationId xmlns:p14="http://schemas.microsoft.com/office/powerpoint/2010/main" val="3474698637"/>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solidFill>
                  <a:prstClr val="black">
                    <a:tint val="75000"/>
                  </a:prstClr>
                </a:solidFill>
              </a:rPr>
              <a:pPr/>
              <a:t>2025/4/10</a:t>
            </a:fld>
            <a:endParaRPr lang="zh-CN" altLang="en-US">
              <a:solidFill>
                <a:prstClr val="black">
                  <a:tint val="75000"/>
                </a:prstClr>
              </a:solidFill>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06131850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solidFill>
                  <a:prstClr val="black">
                    <a:tint val="75000"/>
                  </a:prstClr>
                </a:solidFill>
              </a:rPr>
              <a:pPr/>
              <a:t>2025/4/10</a:t>
            </a:fld>
            <a:endParaRPr lang="zh-CN" altLang="en-US">
              <a:solidFill>
                <a:prstClr val="black">
                  <a:tint val="75000"/>
                </a:prstClr>
              </a:solidFill>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00725455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solidFill>
                  <a:prstClr val="black">
                    <a:tint val="75000"/>
                  </a:prstClr>
                </a:solidFill>
              </a:rPr>
              <a:pPr/>
              <a:t>2025/4/10</a:t>
            </a:fld>
            <a:endParaRPr lang="zh-CN" altLang="en-US">
              <a:solidFill>
                <a:prstClr val="black">
                  <a:tint val="75000"/>
                </a:prstClr>
              </a:solidFill>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8390118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solidFill>
                  <a:prstClr val="black">
                    <a:tint val="75000"/>
                  </a:prstClr>
                </a:solidFill>
              </a:rPr>
              <a:pPr/>
              <a:t>2025/4/10</a:t>
            </a:fld>
            <a:endParaRPr lang="zh-CN" altLang="en-US">
              <a:solidFill>
                <a:prstClr val="black">
                  <a:tint val="75000"/>
                </a:prstClr>
              </a:solidFill>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50590060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solidFill>
                  <a:prstClr val="black">
                    <a:tint val="75000"/>
                  </a:prstClr>
                </a:solidFill>
              </a:rPr>
              <a:pPr/>
              <a:t>2025/4/10</a:t>
            </a:fld>
            <a:endParaRPr lang="zh-CN" altLang="en-US">
              <a:solidFill>
                <a:prstClr val="black">
                  <a:tint val="75000"/>
                </a:prstClr>
              </a:solidFill>
            </a:endParaRPr>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94948297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solidFill>
                  <a:prstClr val="black">
                    <a:tint val="75000"/>
                  </a:prstClr>
                </a:solidFill>
              </a:rPr>
              <a:pPr/>
              <a:t>2025/4/10</a:t>
            </a:fld>
            <a:endParaRPr lang="zh-CN" altLang="en-US">
              <a:solidFill>
                <a:prstClr val="black">
                  <a:tint val="75000"/>
                </a:prstClr>
              </a:solidFill>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852790464"/>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solidFill>
                  <a:prstClr val="black">
                    <a:tint val="75000"/>
                  </a:prstClr>
                </a:solidFill>
              </a:rPr>
              <a:pPr/>
              <a:t>2025/4/10</a:t>
            </a:fld>
            <a:endParaRPr lang="zh-CN" altLang="en-US">
              <a:solidFill>
                <a:prstClr val="black">
                  <a:tint val="75000"/>
                </a:prstClr>
              </a:solidFill>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175649014"/>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a:prstGeom prst="rect">
            <a:avLst/>
          </a:prstGeom>
        </p:spPr>
        <p:txBody>
          <a:bodyPr anchor="t"/>
          <a:lstStyle>
            <a:lvl1pPr algn="l">
              <a:defRPr sz="401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a:prstGeom prst="rect">
            <a:avLst/>
          </a:prstGeom>
        </p:spPr>
        <p:txBody>
          <a:bodyPr anchor="b"/>
          <a:lstStyle>
            <a:lvl1pPr marL="0" indent="0">
              <a:buNone/>
              <a:defRPr sz="2005">
                <a:solidFill>
                  <a:schemeClr val="tx1">
                    <a:tint val="75000"/>
                  </a:schemeClr>
                </a:solidFill>
              </a:defRPr>
            </a:lvl1pPr>
            <a:lvl2pPr marL="458343" indent="0">
              <a:buNone/>
              <a:defRPr sz="1805">
                <a:solidFill>
                  <a:schemeClr val="tx1">
                    <a:tint val="75000"/>
                  </a:schemeClr>
                </a:solidFill>
              </a:defRPr>
            </a:lvl2pPr>
            <a:lvl3pPr marL="916686" indent="0">
              <a:buNone/>
              <a:defRPr sz="1604">
                <a:solidFill>
                  <a:schemeClr val="tx1">
                    <a:tint val="75000"/>
                  </a:schemeClr>
                </a:solidFill>
              </a:defRPr>
            </a:lvl3pPr>
            <a:lvl4pPr marL="1375029" indent="0">
              <a:buNone/>
              <a:defRPr sz="1404">
                <a:solidFill>
                  <a:schemeClr val="tx1">
                    <a:tint val="75000"/>
                  </a:schemeClr>
                </a:solidFill>
              </a:defRPr>
            </a:lvl4pPr>
            <a:lvl5pPr marL="1833372" indent="0">
              <a:buNone/>
              <a:defRPr sz="1404">
                <a:solidFill>
                  <a:schemeClr val="tx1">
                    <a:tint val="75000"/>
                  </a:schemeClr>
                </a:solidFill>
              </a:defRPr>
            </a:lvl5pPr>
            <a:lvl6pPr marL="2291715" indent="0">
              <a:buNone/>
              <a:defRPr sz="1404">
                <a:solidFill>
                  <a:schemeClr val="tx1">
                    <a:tint val="75000"/>
                  </a:schemeClr>
                </a:solidFill>
              </a:defRPr>
            </a:lvl6pPr>
            <a:lvl7pPr marL="2750058" indent="0">
              <a:buNone/>
              <a:defRPr sz="1404">
                <a:solidFill>
                  <a:schemeClr val="tx1">
                    <a:tint val="75000"/>
                  </a:schemeClr>
                </a:solidFill>
              </a:defRPr>
            </a:lvl7pPr>
            <a:lvl8pPr marL="3208401" indent="0">
              <a:buNone/>
              <a:defRPr sz="1404">
                <a:solidFill>
                  <a:schemeClr val="tx1">
                    <a:tint val="75000"/>
                  </a:schemeClr>
                </a:solidFill>
              </a:defRPr>
            </a:lvl8pPr>
            <a:lvl9pPr marL="3666744" indent="0">
              <a:buNone/>
              <a:defRPr sz="1404">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09600" y="6356352"/>
            <a:ext cx="2844800" cy="365125"/>
          </a:xfrm>
          <a:prstGeom prst="rect">
            <a:avLst/>
          </a:prstGeom>
        </p:spPr>
        <p:txBody>
          <a:bodyPr/>
          <a:lstStyle/>
          <a:p>
            <a:fld id="{39D3072D-544F-4639-AE34-E4B8E6A73AA7}" type="datetimeFigureOut">
              <a:rPr lang="en-US" smtClean="0"/>
              <a:t>4/10/2025</a:t>
            </a:fld>
            <a:endParaRPr lang="en-US"/>
          </a:p>
        </p:txBody>
      </p:sp>
      <p:sp>
        <p:nvSpPr>
          <p:cNvPr id="5" name="Footer Placeholder 4"/>
          <p:cNvSpPr>
            <a:spLocks noGrp="1"/>
          </p:cNvSpPr>
          <p:nvPr>
            <p:ph type="ftr" sz="quarter" idx="11"/>
          </p:nvPr>
        </p:nvSpPr>
        <p:spPr>
          <a:xfrm>
            <a:off x="4165601" y="6356352"/>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2"/>
            <a:ext cx="2844800" cy="365125"/>
          </a:xfrm>
          <a:prstGeom prst="rect">
            <a:avLst/>
          </a:prstGeom>
        </p:spPr>
        <p:txBody>
          <a:bodyPr/>
          <a:lstStyle/>
          <a:p>
            <a:fld id="{64C41908-9CC4-4519-A5EE-30CE5667C578}" type="slidenum">
              <a:rPr lang="en-US" smtClean="0"/>
              <a:t>‹#›</a:t>
            </a:fld>
            <a:endParaRPr lang="en-US"/>
          </a:p>
        </p:txBody>
      </p:sp>
    </p:spTree>
    <p:extLst>
      <p:ext uri="{BB962C8B-B14F-4D97-AF65-F5344CB8AC3E}">
        <p14:creationId xmlns:p14="http://schemas.microsoft.com/office/powerpoint/2010/main" val="373349753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solidFill>
                  <a:prstClr val="black">
                    <a:tint val="75000"/>
                  </a:prstClr>
                </a:solidFill>
              </a:rPr>
              <a:pPr/>
              <a:t>2025/4/10</a:t>
            </a:fld>
            <a:endParaRPr lang="zh-CN" altLang="en-US">
              <a:solidFill>
                <a:prstClr val="black">
                  <a:tint val="75000"/>
                </a:prstClr>
              </a:solidFill>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13150017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solidFill>
                  <a:prstClr val="black">
                    <a:tint val="75000"/>
                  </a:prstClr>
                </a:solidFill>
              </a:rPr>
              <a:pPr/>
              <a:t>2025/4/10</a:t>
            </a:fld>
            <a:endParaRPr lang="zh-CN" altLang="en-US">
              <a:solidFill>
                <a:prstClr val="black">
                  <a:tint val="75000"/>
                </a:prstClr>
              </a:solidFill>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04157199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solidFill>
                  <a:prstClr val="black">
                    <a:tint val="75000"/>
                  </a:prstClr>
                </a:solidFill>
              </a:rPr>
              <a:pPr/>
              <a:t>2025/4/10</a:t>
            </a:fld>
            <a:endParaRPr lang="zh-CN" altLang="en-US">
              <a:solidFill>
                <a:prstClr val="black">
                  <a:tint val="75000"/>
                </a:prstClr>
              </a:solidFill>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77418070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solidFill>
                  <a:prstClr val="black">
                    <a:tint val="75000"/>
                  </a:prstClr>
                </a:solidFill>
              </a:rPr>
              <a:pPr/>
              <a:t>2025/4/10</a:t>
            </a:fld>
            <a:endParaRPr lang="zh-CN" altLang="en-US">
              <a:solidFill>
                <a:prstClr val="black">
                  <a:tint val="75000"/>
                </a:prstClr>
              </a:solidFill>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38663002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DBCD69D0-8FF8-41FD-836E-C0A416E090F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rot="5400000">
            <a:off x="2661637" y="-2672363"/>
            <a:ext cx="6868727" cy="12192002"/>
          </a:xfrm>
          <a:prstGeom prst="rect">
            <a:avLst/>
          </a:prstGeom>
        </p:spPr>
      </p:pic>
    </p:spTree>
    <p:extLst>
      <p:ext uri="{BB962C8B-B14F-4D97-AF65-F5344CB8AC3E}">
        <p14:creationId xmlns:p14="http://schemas.microsoft.com/office/powerpoint/2010/main" val="2898960342"/>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EFAAD5C8-3D31-4380-A95A-9B688EDB2F7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rot="5400000">
            <a:off x="2661637" y="-2672363"/>
            <a:ext cx="6868727" cy="12192002"/>
          </a:xfrm>
          <a:prstGeom prst="rect">
            <a:avLst/>
          </a:prstGeom>
        </p:spPr>
      </p:pic>
      <p:pic>
        <p:nvPicPr>
          <p:cNvPr id="9" name="图片 8">
            <a:extLst>
              <a:ext uri="{FF2B5EF4-FFF2-40B4-BE49-F238E27FC236}">
                <a16:creationId xmlns:a16="http://schemas.microsoft.com/office/drawing/2014/main" id="{BA31A3EC-1A25-4C9F-9818-B95A8AB33439}"/>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rot="5400000">
            <a:off x="4864397" y="-483462"/>
            <a:ext cx="2477069" cy="12205854"/>
          </a:xfrm>
          <a:prstGeom prst="rect">
            <a:avLst/>
          </a:prstGeom>
        </p:spPr>
      </p:pic>
      <p:pic>
        <p:nvPicPr>
          <p:cNvPr id="7" name="图片 6">
            <a:extLst>
              <a:ext uri="{FF2B5EF4-FFF2-40B4-BE49-F238E27FC236}">
                <a16:creationId xmlns:a16="http://schemas.microsoft.com/office/drawing/2014/main" id="{F318CB0C-34CF-4DCC-A074-B07B53257195}"/>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rot="5400000">
            <a:off x="5096409" y="-251449"/>
            <a:ext cx="2013046" cy="12205855"/>
          </a:xfrm>
          <a:prstGeom prst="rect">
            <a:avLst/>
          </a:prstGeom>
        </p:spPr>
      </p:pic>
    </p:spTree>
    <p:extLst>
      <p:ext uri="{BB962C8B-B14F-4D97-AF65-F5344CB8AC3E}">
        <p14:creationId xmlns:p14="http://schemas.microsoft.com/office/powerpoint/2010/main" val="2273643556"/>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3442B0A-64C9-41ED-AFFE-889DCF1EF7D0}"/>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F73A7D48-3E34-48A3-BBCF-0D9D47A6F3D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4531E2C6-5834-4265-A6A9-1B6BCEA42F22}"/>
              </a:ext>
            </a:extLst>
          </p:cNvPr>
          <p:cNvSpPr>
            <a:spLocks noGrp="1"/>
          </p:cNvSpPr>
          <p:nvPr>
            <p:ph type="dt" sz="half" idx="10"/>
          </p:nvPr>
        </p:nvSpPr>
        <p:spPr/>
        <p:txBody>
          <a:bodyPr/>
          <a:lstStyle/>
          <a:p>
            <a:fld id="{3A332760-E0EF-4042-A232-5E2389B008BB}" type="datetimeFigureOut">
              <a:rPr lang="zh-CN" altLang="en-US" smtClean="0"/>
              <a:t>2025/4/10</a:t>
            </a:fld>
            <a:endParaRPr lang="zh-CN" altLang="en-US"/>
          </a:p>
        </p:txBody>
      </p:sp>
      <p:sp>
        <p:nvSpPr>
          <p:cNvPr id="5" name="页脚占位符 4">
            <a:extLst>
              <a:ext uri="{FF2B5EF4-FFF2-40B4-BE49-F238E27FC236}">
                <a16:creationId xmlns:a16="http://schemas.microsoft.com/office/drawing/2014/main" id="{25CBCAA5-09DD-4E3B-9FCE-ED35A9007E5F}"/>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EC61C0A8-943B-41E5-B521-AD752222085D}"/>
              </a:ext>
            </a:extLst>
          </p:cNvPr>
          <p:cNvSpPr>
            <a:spLocks noGrp="1"/>
          </p:cNvSpPr>
          <p:nvPr>
            <p:ph type="sldNum" sz="quarter" idx="12"/>
          </p:nvPr>
        </p:nvSpPr>
        <p:spPr/>
        <p:txBody>
          <a:bodyPr/>
          <a:lstStyle/>
          <a:p>
            <a:fld id="{87ECA75A-4185-4D33-ADDB-DE567E28B235}" type="slidenum">
              <a:rPr lang="zh-CN" altLang="en-US" smtClean="0"/>
              <a:t>‹#›</a:t>
            </a:fld>
            <a:endParaRPr lang="zh-CN" altLang="en-US"/>
          </a:p>
        </p:txBody>
      </p:sp>
    </p:spTree>
    <p:extLst>
      <p:ext uri="{BB962C8B-B14F-4D97-AF65-F5344CB8AC3E}">
        <p14:creationId xmlns:p14="http://schemas.microsoft.com/office/powerpoint/2010/main" val="2250422205"/>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1369D1C-B548-4A0F-81FD-9651C59B88C9}"/>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813B6588-442B-4785-8F9B-D789851157E2}"/>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620A24C6-FA48-4AED-94D3-A328573533B1}"/>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4B36411A-C21E-4502-859B-9E2FA2C75190}"/>
              </a:ext>
            </a:extLst>
          </p:cNvPr>
          <p:cNvSpPr>
            <a:spLocks noGrp="1"/>
          </p:cNvSpPr>
          <p:nvPr>
            <p:ph type="dt" sz="half" idx="10"/>
          </p:nvPr>
        </p:nvSpPr>
        <p:spPr/>
        <p:txBody>
          <a:bodyPr/>
          <a:lstStyle/>
          <a:p>
            <a:fld id="{3A332760-E0EF-4042-A232-5E2389B008BB}" type="datetimeFigureOut">
              <a:rPr lang="zh-CN" altLang="en-US" smtClean="0"/>
              <a:t>2025/4/10</a:t>
            </a:fld>
            <a:endParaRPr lang="zh-CN" altLang="en-US"/>
          </a:p>
        </p:txBody>
      </p:sp>
      <p:sp>
        <p:nvSpPr>
          <p:cNvPr id="6" name="页脚占位符 5">
            <a:extLst>
              <a:ext uri="{FF2B5EF4-FFF2-40B4-BE49-F238E27FC236}">
                <a16:creationId xmlns:a16="http://schemas.microsoft.com/office/drawing/2014/main" id="{86A84C54-183D-4875-8119-6CC55132E75D}"/>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A38C414B-A2D8-4155-B9B0-EB5196D354C8}"/>
              </a:ext>
            </a:extLst>
          </p:cNvPr>
          <p:cNvSpPr>
            <a:spLocks noGrp="1"/>
          </p:cNvSpPr>
          <p:nvPr>
            <p:ph type="sldNum" sz="quarter" idx="12"/>
          </p:nvPr>
        </p:nvSpPr>
        <p:spPr/>
        <p:txBody>
          <a:bodyPr/>
          <a:lstStyle/>
          <a:p>
            <a:fld id="{87ECA75A-4185-4D33-ADDB-DE567E28B235}" type="slidenum">
              <a:rPr lang="zh-CN" altLang="en-US" smtClean="0"/>
              <a:t>‹#›</a:t>
            </a:fld>
            <a:endParaRPr lang="zh-CN" altLang="en-US"/>
          </a:p>
        </p:txBody>
      </p:sp>
    </p:spTree>
    <p:extLst>
      <p:ext uri="{BB962C8B-B14F-4D97-AF65-F5344CB8AC3E}">
        <p14:creationId xmlns:p14="http://schemas.microsoft.com/office/powerpoint/2010/main" val="274182598"/>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0C5C14E-C46B-4815-A150-16D4A1E9486C}"/>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E9F7D433-53E3-4CFB-BCA7-69145A5F648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23695820-882F-4782-B05B-00D87A53D692}"/>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DB095B65-77CE-414C-8B8E-1ED26A7BB0C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F8B6A941-BCD2-4EA9-AD37-DC1910AFEE52}"/>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787E74A4-96DD-44B0-B600-75F0407D4870}"/>
              </a:ext>
            </a:extLst>
          </p:cNvPr>
          <p:cNvSpPr>
            <a:spLocks noGrp="1"/>
          </p:cNvSpPr>
          <p:nvPr>
            <p:ph type="dt" sz="half" idx="10"/>
          </p:nvPr>
        </p:nvSpPr>
        <p:spPr/>
        <p:txBody>
          <a:bodyPr/>
          <a:lstStyle/>
          <a:p>
            <a:fld id="{3A332760-E0EF-4042-A232-5E2389B008BB}" type="datetimeFigureOut">
              <a:rPr lang="zh-CN" altLang="en-US" smtClean="0"/>
              <a:t>2025/4/10</a:t>
            </a:fld>
            <a:endParaRPr lang="zh-CN" altLang="en-US"/>
          </a:p>
        </p:txBody>
      </p:sp>
      <p:sp>
        <p:nvSpPr>
          <p:cNvPr id="8" name="页脚占位符 7">
            <a:extLst>
              <a:ext uri="{FF2B5EF4-FFF2-40B4-BE49-F238E27FC236}">
                <a16:creationId xmlns:a16="http://schemas.microsoft.com/office/drawing/2014/main" id="{516CA27B-C023-4393-A661-816E6A8B7CF5}"/>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10D9FA31-CE94-497F-9615-768E3643B366}"/>
              </a:ext>
            </a:extLst>
          </p:cNvPr>
          <p:cNvSpPr>
            <a:spLocks noGrp="1"/>
          </p:cNvSpPr>
          <p:nvPr>
            <p:ph type="sldNum" sz="quarter" idx="12"/>
          </p:nvPr>
        </p:nvSpPr>
        <p:spPr/>
        <p:txBody>
          <a:bodyPr/>
          <a:lstStyle/>
          <a:p>
            <a:fld id="{87ECA75A-4185-4D33-ADDB-DE567E28B235}" type="slidenum">
              <a:rPr lang="zh-CN" altLang="en-US" smtClean="0"/>
              <a:t>‹#›</a:t>
            </a:fld>
            <a:endParaRPr lang="zh-CN" altLang="en-US"/>
          </a:p>
        </p:txBody>
      </p:sp>
    </p:spTree>
    <p:extLst>
      <p:ext uri="{BB962C8B-B14F-4D97-AF65-F5344CB8AC3E}">
        <p14:creationId xmlns:p14="http://schemas.microsoft.com/office/powerpoint/2010/main" val="2964410114"/>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5916854-A598-454B-85F8-E4460C360024}"/>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91432825-8177-47D6-A4C1-7EF0F34DBB50}"/>
              </a:ext>
            </a:extLst>
          </p:cNvPr>
          <p:cNvSpPr>
            <a:spLocks noGrp="1"/>
          </p:cNvSpPr>
          <p:nvPr>
            <p:ph type="dt" sz="half" idx="10"/>
          </p:nvPr>
        </p:nvSpPr>
        <p:spPr/>
        <p:txBody>
          <a:bodyPr/>
          <a:lstStyle/>
          <a:p>
            <a:fld id="{3A332760-E0EF-4042-A232-5E2389B008BB}" type="datetimeFigureOut">
              <a:rPr lang="zh-CN" altLang="en-US" smtClean="0"/>
              <a:t>2025/4/10</a:t>
            </a:fld>
            <a:endParaRPr lang="zh-CN" altLang="en-US"/>
          </a:p>
        </p:txBody>
      </p:sp>
      <p:sp>
        <p:nvSpPr>
          <p:cNvPr id="4" name="页脚占位符 3">
            <a:extLst>
              <a:ext uri="{FF2B5EF4-FFF2-40B4-BE49-F238E27FC236}">
                <a16:creationId xmlns:a16="http://schemas.microsoft.com/office/drawing/2014/main" id="{1DDF6293-6836-42E1-BB80-DC52264BBC9E}"/>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7E58D411-12BE-4B51-AD1B-764F35AF5E51}"/>
              </a:ext>
            </a:extLst>
          </p:cNvPr>
          <p:cNvSpPr>
            <a:spLocks noGrp="1"/>
          </p:cNvSpPr>
          <p:nvPr>
            <p:ph type="sldNum" sz="quarter" idx="12"/>
          </p:nvPr>
        </p:nvSpPr>
        <p:spPr/>
        <p:txBody>
          <a:bodyPr/>
          <a:lstStyle/>
          <a:p>
            <a:fld id="{87ECA75A-4185-4D33-ADDB-DE567E28B235}" type="slidenum">
              <a:rPr lang="zh-CN" altLang="en-US" smtClean="0"/>
              <a:t>‹#›</a:t>
            </a:fld>
            <a:endParaRPr lang="zh-CN" altLang="en-US"/>
          </a:p>
        </p:txBody>
      </p:sp>
    </p:spTree>
    <p:extLst>
      <p:ext uri="{BB962C8B-B14F-4D97-AF65-F5344CB8AC3E}">
        <p14:creationId xmlns:p14="http://schemas.microsoft.com/office/powerpoint/2010/main" val="3189982286"/>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10684" y="1600202"/>
            <a:ext cx="7194550" cy="4525963"/>
          </a:xfrm>
          <a:prstGeom prst="rect">
            <a:avLst/>
          </a:prstGeom>
        </p:spPr>
        <p:txBody>
          <a:bodyPr/>
          <a:lstStyle>
            <a:lvl1pPr>
              <a:defRPr sz="2807"/>
            </a:lvl1pPr>
            <a:lvl2pPr>
              <a:defRPr sz="2406"/>
            </a:lvl2pPr>
            <a:lvl3pPr>
              <a:defRPr sz="2005"/>
            </a:lvl3pPr>
            <a:lvl4pPr>
              <a:defRPr sz="1805"/>
            </a:lvl4pPr>
            <a:lvl5pPr>
              <a:defRPr sz="1805"/>
            </a:lvl5pPr>
            <a:lvl6pPr>
              <a:defRPr sz="1805"/>
            </a:lvl6pPr>
            <a:lvl7pPr>
              <a:defRPr sz="1805"/>
            </a:lvl7pPr>
            <a:lvl8pPr>
              <a:defRPr sz="1805"/>
            </a:lvl8pPr>
            <a:lvl9pPr>
              <a:defRPr sz="180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8208433" y="1600202"/>
            <a:ext cx="7196667" cy="4525963"/>
          </a:xfrm>
          <a:prstGeom prst="rect">
            <a:avLst/>
          </a:prstGeom>
        </p:spPr>
        <p:txBody>
          <a:bodyPr/>
          <a:lstStyle>
            <a:lvl1pPr>
              <a:defRPr sz="2807"/>
            </a:lvl1pPr>
            <a:lvl2pPr>
              <a:defRPr sz="2406"/>
            </a:lvl2pPr>
            <a:lvl3pPr>
              <a:defRPr sz="2005"/>
            </a:lvl3pPr>
            <a:lvl4pPr>
              <a:defRPr sz="1805"/>
            </a:lvl4pPr>
            <a:lvl5pPr>
              <a:defRPr sz="1805"/>
            </a:lvl5pPr>
            <a:lvl6pPr>
              <a:defRPr sz="1805"/>
            </a:lvl6pPr>
            <a:lvl7pPr>
              <a:defRPr sz="1805"/>
            </a:lvl7pPr>
            <a:lvl8pPr>
              <a:defRPr sz="1805"/>
            </a:lvl8pPr>
            <a:lvl9pPr>
              <a:defRPr sz="180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09600" y="6356352"/>
            <a:ext cx="2844800" cy="365125"/>
          </a:xfrm>
          <a:prstGeom prst="rect">
            <a:avLst/>
          </a:prstGeom>
        </p:spPr>
        <p:txBody>
          <a:bodyPr/>
          <a:lstStyle/>
          <a:p>
            <a:fld id="{39D3072D-544F-4639-AE34-E4B8E6A73AA7}" type="datetimeFigureOut">
              <a:rPr lang="en-US" smtClean="0"/>
              <a:t>4/10/2025</a:t>
            </a:fld>
            <a:endParaRPr lang="en-US"/>
          </a:p>
        </p:txBody>
      </p:sp>
      <p:sp>
        <p:nvSpPr>
          <p:cNvPr id="6" name="Footer Placeholder 5"/>
          <p:cNvSpPr>
            <a:spLocks noGrp="1"/>
          </p:cNvSpPr>
          <p:nvPr>
            <p:ph type="ftr" sz="quarter" idx="11"/>
          </p:nvPr>
        </p:nvSpPr>
        <p:spPr>
          <a:xfrm>
            <a:off x="4165601" y="6356352"/>
            <a:ext cx="3860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737600" y="6356352"/>
            <a:ext cx="2844800" cy="365125"/>
          </a:xfrm>
          <a:prstGeom prst="rect">
            <a:avLst/>
          </a:prstGeom>
        </p:spPr>
        <p:txBody>
          <a:bodyPr/>
          <a:lstStyle/>
          <a:p>
            <a:fld id="{64C41908-9CC4-4519-A5EE-30CE5667C578}" type="slidenum">
              <a:rPr lang="en-US" smtClean="0"/>
              <a:t>‹#›</a:t>
            </a:fld>
            <a:endParaRPr lang="en-US"/>
          </a:p>
        </p:txBody>
      </p:sp>
    </p:spTree>
    <p:extLst>
      <p:ext uri="{BB962C8B-B14F-4D97-AF65-F5344CB8AC3E}">
        <p14:creationId xmlns:p14="http://schemas.microsoft.com/office/powerpoint/2010/main" val="411159137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897B3789-CA8B-4643-B9F8-78AD39BE2D85}"/>
              </a:ext>
            </a:extLst>
          </p:cNvPr>
          <p:cNvSpPr>
            <a:spLocks noGrp="1"/>
          </p:cNvSpPr>
          <p:nvPr>
            <p:ph type="dt" sz="half" idx="10"/>
          </p:nvPr>
        </p:nvSpPr>
        <p:spPr/>
        <p:txBody>
          <a:bodyPr/>
          <a:lstStyle/>
          <a:p>
            <a:fld id="{3A332760-E0EF-4042-A232-5E2389B008BB}" type="datetimeFigureOut">
              <a:rPr lang="zh-CN" altLang="en-US" smtClean="0"/>
              <a:t>2025/4/10</a:t>
            </a:fld>
            <a:endParaRPr lang="zh-CN" altLang="en-US"/>
          </a:p>
        </p:txBody>
      </p:sp>
      <p:sp>
        <p:nvSpPr>
          <p:cNvPr id="3" name="页脚占位符 2">
            <a:extLst>
              <a:ext uri="{FF2B5EF4-FFF2-40B4-BE49-F238E27FC236}">
                <a16:creationId xmlns:a16="http://schemas.microsoft.com/office/drawing/2014/main" id="{0C8C41DC-D042-451D-9C34-6F034408B459}"/>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E4ACAFE6-4BD2-4FA0-AC0D-C3058A820CD0}"/>
              </a:ext>
            </a:extLst>
          </p:cNvPr>
          <p:cNvSpPr>
            <a:spLocks noGrp="1"/>
          </p:cNvSpPr>
          <p:nvPr>
            <p:ph type="sldNum" sz="quarter" idx="12"/>
          </p:nvPr>
        </p:nvSpPr>
        <p:spPr/>
        <p:txBody>
          <a:bodyPr/>
          <a:lstStyle/>
          <a:p>
            <a:fld id="{87ECA75A-4185-4D33-ADDB-DE567E28B235}" type="slidenum">
              <a:rPr lang="zh-CN" altLang="en-US" smtClean="0"/>
              <a:t>‹#›</a:t>
            </a:fld>
            <a:endParaRPr lang="zh-CN" altLang="en-US"/>
          </a:p>
        </p:txBody>
      </p:sp>
    </p:spTree>
    <p:extLst>
      <p:ext uri="{BB962C8B-B14F-4D97-AF65-F5344CB8AC3E}">
        <p14:creationId xmlns:p14="http://schemas.microsoft.com/office/powerpoint/2010/main" val="1261814461"/>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DA3C9EB-83F3-48FF-AFB5-631D29E6FE58}"/>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D154232A-2487-4ACE-8C39-197E976B3EC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06E35B83-7037-4AC1-B121-6F63B8FD85E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142203AE-73E1-4862-BC18-5B2A871E184F}"/>
              </a:ext>
            </a:extLst>
          </p:cNvPr>
          <p:cNvSpPr>
            <a:spLocks noGrp="1"/>
          </p:cNvSpPr>
          <p:nvPr>
            <p:ph type="dt" sz="half" idx="10"/>
          </p:nvPr>
        </p:nvSpPr>
        <p:spPr/>
        <p:txBody>
          <a:bodyPr/>
          <a:lstStyle/>
          <a:p>
            <a:fld id="{3A332760-E0EF-4042-A232-5E2389B008BB}" type="datetimeFigureOut">
              <a:rPr lang="zh-CN" altLang="en-US" smtClean="0"/>
              <a:t>2025/4/10</a:t>
            </a:fld>
            <a:endParaRPr lang="zh-CN" altLang="en-US"/>
          </a:p>
        </p:txBody>
      </p:sp>
      <p:sp>
        <p:nvSpPr>
          <p:cNvPr id="6" name="页脚占位符 5">
            <a:extLst>
              <a:ext uri="{FF2B5EF4-FFF2-40B4-BE49-F238E27FC236}">
                <a16:creationId xmlns:a16="http://schemas.microsoft.com/office/drawing/2014/main" id="{81A04B94-D182-4CCD-B815-4A91A8FBDCF8}"/>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CFA735D1-AE29-408B-A1B3-E4A4F3AA23C7}"/>
              </a:ext>
            </a:extLst>
          </p:cNvPr>
          <p:cNvSpPr>
            <a:spLocks noGrp="1"/>
          </p:cNvSpPr>
          <p:nvPr>
            <p:ph type="sldNum" sz="quarter" idx="12"/>
          </p:nvPr>
        </p:nvSpPr>
        <p:spPr/>
        <p:txBody>
          <a:bodyPr/>
          <a:lstStyle/>
          <a:p>
            <a:fld id="{87ECA75A-4185-4D33-ADDB-DE567E28B235}" type="slidenum">
              <a:rPr lang="zh-CN" altLang="en-US" smtClean="0"/>
              <a:t>‹#›</a:t>
            </a:fld>
            <a:endParaRPr lang="zh-CN" altLang="en-US"/>
          </a:p>
        </p:txBody>
      </p:sp>
    </p:spTree>
    <p:extLst>
      <p:ext uri="{BB962C8B-B14F-4D97-AF65-F5344CB8AC3E}">
        <p14:creationId xmlns:p14="http://schemas.microsoft.com/office/powerpoint/2010/main" val="1462529551"/>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417240D-8658-4665-961F-24497A163C6D}"/>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940710ED-006C-4519-9842-754F80EFC77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FF8CD95E-96DB-4289-9A46-B89470B3E9F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97D8252B-5AD1-44FC-BBA9-6C9A7F216991}"/>
              </a:ext>
            </a:extLst>
          </p:cNvPr>
          <p:cNvSpPr>
            <a:spLocks noGrp="1"/>
          </p:cNvSpPr>
          <p:nvPr>
            <p:ph type="dt" sz="half" idx="10"/>
          </p:nvPr>
        </p:nvSpPr>
        <p:spPr/>
        <p:txBody>
          <a:bodyPr/>
          <a:lstStyle/>
          <a:p>
            <a:fld id="{3A332760-E0EF-4042-A232-5E2389B008BB}" type="datetimeFigureOut">
              <a:rPr lang="zh-CN" altLang="en-US" smtClean="0"/>
              <a:t>2025/4/10</a:t>
            </a:fld>
            <a:endParaRPr lang="zh-CN" altLang="en-US"/>
          </a:p>
        </p:txBody>
      </p:sp>
      <p:sp>
        <p:nvSpPr>
          <p:cNvPr id="6" name="页脚占位符 5">
            <a:extLst>
              <a:ext uri="{FF2B5EF4-FFF2-40B4-BE49-F238E27FC236}">
                <a16:creationId xmlns:a16="http://schemas.microsoft.com/office/drawing/2014/main" id="{F45E5BE3-494E-44F1-9E43-8B2F42835406}"/>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0AEA3B07-4CF0-4839-A3A1-01B9BD0357CA}"/>
              </a:ext>
            </a:extLst>
          </p:cNvPr>
          <p:cNvSpPr>
            <a:spLocks noGrp="1"/>
          </p:cNvSpPr>
          <p:nvPr>
            <p:ph type="sldNum" sz="quarter" idx="12"/>
          </p:nvPr>
        </p:nvSpPr>
        <p:spPr/>
        <p:txBody>
          <a:bodyPr/>
          <a:lstStyle/>
          <a:p>
            <a:fld id="{87ECA75A-4185-4D33-ADDB-DE567E28B235}" type="slidenum">
              <a:rPr lang="zh-CN" altLang="en-US" smtClean="0"/>
              <a:t>‹#›</a:t>
            </a:fld>
            <a:endParaRPr lang="zh-CN" altLang="en-US"/>
          </a:p>
        </p:txBody>
      </p:sp>
    </p:spTree>
    <p:extLst>
      <p:ext uri="{BB962C8B-B14F-4D97-AF65-F5344CB8AC3E}">
        <p14:creationId xmlns:p14="http://schemas.microsoft.com/office/powerpoint/2010/main" val="4120476174"/>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76478D8-A408-4E31-9E36-ED3FB09FB688}"/>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52441D42-03D7-47E6-8296-264C95A69BF0}"/>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46E0A6BB-30F4-4A37-8C4E-F94EC12F019F}"/>
              </a:ext>
            </a:extLst>
          </p:cNvPr>
          <p:cNvSpPr>
            <a:spLocks noGrp="1"/>
          </p:cNvSpPr>
          <p:nvPr>
            <p:ph type="dt" sz="half" idx="10"/>
          </p:nvPr>
        </p:nvSpPr>
        <p:spPr/>
        <p:txBody>
          <a:bodyPr/>
          <a:lstStyle/>
          <a:p>
            <a:fld id="{3A332760-E0EF-4042-A232-5E2389B008BB}" type="datetimeFigureOut">
              <a:rPr lang="zh-CN" altLang="en-US" smtClean="0"/>
              <a:t>2025/4/10</a:t>
            </a:fld>
            <a:endParaRPr lang="zh-CN" altLang="en-US"/>
          </a:p>
        </p:txBody>
      </p:sp>
      <p:sp>
        <p:nvSpPr>
          <p:cNvPr id="5" name="页脚占位符 4">
            <a:extLst>
              <a:ext uri="{FF2B5EF4-FFF2-40B4-BE49-F238E27FC236}">
                <a16:creationId xmlns:a16="http://schemas.microsoft.com/office/drawing/2014/main" id="{E373E677-B0D9-409D-AAD5-7C5C49A02C90}"/>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4035A76E-CAD0-4A1D-B738-35602187B5D9}"/>
              </a:ext>
            </a:extLst>
          </p:cNvPr>
          <p:cNvSpPr>
            <a:spLocks noGrp="1"/>
          </p:cNvSpPr>
          <p:nvPr>
            <p:ph type="sldNum" sz="quarter" idx="12"/>
          </p:nvPr>
        </p:nvSpPr>
        <p:spPr/>
        <p:txBody>
          <a:bodyPr/>
          <a:lstStyle/>
          <a:p>
            <a:fld id="{87ECA75A-4185-4D33-ADDB-DE567E28B235}" type="slidenum">
              <a:rPr lang="zh-CN" altLang="en-US" smtClean="0"/>
              <a:t>‹#›</a:t>
            </a:fld>
            <a:endParaRPr lang="zh-CN" altLang="en-US"/>
          </a:p>
        </p:txBody>
      </p:sp>
    </p:spTree>
    <p:extLst>
      <p:ext uri="{BB962C8B-B14F-4D97-AF65-F5344CB8AC3E}">
        <p14:creationId xmlns:p14="http://schemas.microsoft.com/office/powerpoint/2010/main" val="2334318550"/>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29E5F3D8-B1A2-4780-8C19-4017A2D8EFEB}"/>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0D6DC1E8-1F1F-4804-87B5-7BFD25E53FA9}"/>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3F3BDA8E-6913-4117-BBF9-E4D93A1F08DA}"/>
              </a:ext>
            </a:extLst>
          </p:cNvPr>
          <p:cNvSpPr>
            <a:spLocks noGrp="1"/>
          </p:cNvSpPr>
          <p:nvPr>
            <p:ph type="dt" sz="half" idx="10"/>
          </p:nvPr>
        </p:nvSpPr>
        <p:spPr/>
        <p:txBody>
          <a:bodyPr/>
          <a:lstStyle/>
          <a:p>
            <a:fld id="{3A332760-E0EF-4042-A232-5E2389B008BB}" type="datetimeFigureOut">
              <a:rPr lang="zh-CN" altLang="en-US" smtClean="0"/>
              <a:t>2025/4/10</a:t>
            </a:fld>
            <a:endParaRPr lang="zh-CN" altLang="en-US"/>
          </a:p>
        </p:txBody>
      </p:sp>
      <p:sp>
        <p:nvSpPr>
          <p:cNvPr id="5" name="页脚占位符 4">
            <a:extLst>
              <a:ext uri="{FF2B5EF4-FFF2-40B4-BE49-F238E27FC236}">
                <a16:creationId xmlns:a16="http://schemas.microsoft.com/office/drawing/2014/main" id="{D7F14C7F-1C09-4B4E-A394-A78130CA7E3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48E673A3-EA9D-4F34-B527-C2D100DE1322}"/>
              </a:ext>
            </a:extLst>
          </p:cNvPr>
          <p:cNvSpPr>
            <a:spLocks noGrp="1"/>
          </p:cNvSpPr>
          <p:nvPr>
            <p:ph type="sldNum" sz="quarter" idx="12"/>
          </p:nvPr>
        </p:nvSpPr>
        <p:spPr/>
        <p:txBody>
          <a:bodyPr/>
          <a:lstStyle/>
          <a:p>
            <a:fld id="{87ECA75A-4185-4D33-ADDB-DE567E28B235}" type="slidenum">
              <a:rPr lang="zh-CN" altLang="en-US" smtClean="0"/>
              <a:t>‹#›</a:t>
            </a:fld>
            <a:endParaRPr lang="zh-CN" altLang="en-US"/>
          </a:p>
        </p:txBody>
      </p:sp>
    </p:spTree>
    <p:extLst>
      <p:ext uri="{BB962C8B-B14F-4D97-AF65-F5344CB8AC3E}">
        <p14:creationId xmlns:p14="http://schemas.microsoft.com/office/powerpoint/2010/main" val="2268934131"/>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8" cy="639762"/>
          </a:xfrm>
          <a:prstGeom prst="rect">
            <a:avLst/>
          </a:prstGeom>
        </p:spPr>
        <p:txBody>
          <a:bodyPr anchor="b"/>
          <a:lstStyle>
            <a:lvl1pPr marL="0" indent="0">
              <a:buNone/>
              <a:defRPr sz="2406" b="1"/>
            </a:lvl1pPr>
            <a:lvl2pPr marL="458343" indent="0">
              <a:buNone/>
              <a:defRPr sz="2005" b="1"/>
            </a:lvl2pPr>
            <a:lvl3pPr marL="916686" indent="0">
              <a:buNone/>
              <a:defRPr sz="1805" b="1"/>
            </a:lvl3pPr>
            <a:lvl4pPr marL="1375029" indent="0">
              <a:buNone/>
              <a:defRPr sz="1604" b="1"/>
            </a:lvl4pPr>
            <a:lvl5pPr marL="1833372" indent="0">
              <a:buNone/>
              <a:defRPr sz="1604" b="1"/>
            </a:lvl5pPr>
            <a:lvl6pPr marL="2291715" indent="0">
              <a:buNone/>
              <a:defRPr sz="1604" b="1"/>
            </a:lvl6pPr>
            <a:lvl7pPr marL="2750058" indent="0">
              <a:buNone/>
              <a:defRPr sz="1604" b="1"/>
            </a:lvl7pPr>
            <a:lvl8pPr marL="3208401" indent="0">
              <a:buNone/>
              <a:defRPr sz="1604" b="1"/>
            </a:lvl8pPr>
            <a:lvl9pPr marL="3666744" indent="0">
              <a:buNone/>
              <a:defRPr sz="1604" b="1"/>
            </a:lvl9pPr>
          </a:lstStyle>
          <a:p>
            <a:pPr lvl="0"/>
            <a:r>
              <a:rPr lang="en-US"/>
              <a:t>Click to edit Master text styles</a:t>
            </a:r>
          </a:p>
        </p:txBody>
      </p:sp>
      <p:sp>
        <p:nvSpPr>
          <p:cNvPr id="4" name="Content Placeholder 3"/>
          <p:cNvSpPr>
            <a:spLocks noGrp="1"/>
          </p:cNvSpPr>
          <p:nvPr>
            <p:ph sz="half" idx="2"/>
          </p:nvPr>
        </p:nvSpPr>
        <p:spPr>
          <a:xfrm>
            <a:off x="609600" y="2174875"/>
            <a:ext cx="5386918" cy="3951288"/>
          </a:xfrm>
          <a:prstGeom prst="rect">
            <a:avLst/>
          </a:prstGeom>
        </p:spPr>
        <p:txBody>
          <a:bodyPr/>
          <a:lstStyle>
            <a:lvl1pPr>
              <a:defRPr sz="2406"/>
            </a:lvl1pPr>
            <a:lvl2pPr>
              <a:defRPr sz="2005"/>
            </a:lvl2pPr>
            <a:lvl3pPr>
              <a:defRPr sz="1805"/>
            </a:lvl3pPr>
            <a:lvl4pPr>
              <a:defRPr sz="1604"/>
            </a:lvl4pPr>
            <a:lvl5pPr>
              <a:defRPr sz="1604"/>
            </a:lvl5pPr>
            <a:lvl6pPr>
              <a:defRPr sz="1604"/>
            </a:lvl6pPr>
            <a:lvl7pPr>
              <a:defRPr sz="1604"/>
            </a:lvl7pPr>
            <a:lvl8pPr>
              <a:defRPr sz="1604"/>
            </a:lvl8pPr>
            <a:lvl9pPr>
              <a:defRPr sz="160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a:prstGeom prst="rect">
            <a:avLst/>
          </a:prstGeom>
        </p:spPr>
        <p:txBody>
          <a:bodyPr anchor="b"/>
          <a:lstStyle>
            <a:lvl1pPr marL="0" indent="0">
              <a:buNone/>
              <a:defRPr sz="2406" b="1"/>
            </a:lvl1pPr>
            <a:lvl2pPr marL="458343" indent="0">
              <a:buNone/>
              <a:defRPr sz="2005" b="1"/>
            </a:lvl2pPr>
            <a:lvl3pPr marL="916686" indent="0">
              <a:buNone/>
              <a:defRPr sz="1805" b="1"/>
            </a:lvl3pPr>
            <a:lvl4pPr marL="1375029" indent="0">
              <a:buNone/>
              <a:defRPr sz="1604" b="1"/>
            </a:lvl4pPr>
            <a:lvl5pPr marL="1833372" indent="0">
              <a:buNone/>
              <a:defRPr sz="1604" b="1"/>
            </a:lvl5pPr>
            <a:lvl6pPr marL="2291715" indent="0">
              <a:buNone/>
              <a:defRPr sz="1604" b="1"/>
            </a:lvl6pPr>
            <a:lvl7pPr marL="2750058" indent="0">
              <a:buNone/>
              <a:defRPr sz="1604" b="1"/>
            </a:lvl7pPr>
            <a:lvl8pPr marL="3208401" indent="0">
              <a:buNone/>
              <a:defRPr sz="1604" b="1"/>
            </a:lvl8pPr>
            <a:lvl9pPr marL="3666744" indent="0">
              <a:buNone/>
              <a:defRPr sz="1604"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a:prstGeom prst="rect">
            <a:avLst/>
          </a:prstGeom>
        </p:spPr>
        <p:txBody>
          <a:bodyPr/>
          <a:lstStyle>
            <a:lvl1pPr>
              <a:defRPr sz="2406"/>
            </a:lvl1pPr>
            <a:lvl2pPr>
              <a:defRPr sz="2005"/>
            </a:lvl2pPr>
            <a:lvl3pPr>
              <a:defRPr sz="1805"/>
            </a:lvl3pPr>
            <a:lvl4pPr>
              <a:defRPr sz="1604"/>
            </a:lvl4pPr>
            <a:lvl5pPr>
              <a:defRPr sz="1604"/>
            </a:lvl5pPr>
            <a:lvl6pPr>
              <a:defRPr sz="1604"/>
            </a:lvl6pPr>
            <a:lvl7pPr>
              <a:defRPr sz="1604"/>
            </a:lvl7pPr>
            <a:lvl8pPr>
              <a:defRPr sz="1604"/>
            </a:lvl8pPr>
            <a:lvl9pPr>
              <a:defRPr sz="160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609600" y="6356352"/>
            <a:ext cx="2844800" cy="365125"/>
          </a:xfrm>
          <a:prstGeom prst="rect">
            <a:avLst/>
          </a:prstGeom>
        </p:spPr>
        <p:txBody>
          <a:bodyPr/>
          <a:lstStyle/>
          <a:p>
            <a:fld id="{39D3072D-544F-4639-AE34-E4B8E6A73AA7}" type="datetimeFigureOut">
              <a:rPr lang="en-US" smtClean="0"/>
              <a:t>4/10/2025</a:t>
            </a:fld>
            <a:endParaRPr lang="en-US"/>
          </a:p>
        </p:txBody>
      </p:sp>
      <p:sp>
        <p:nvSpPr>
          <p:cNvPr id="8" name="Footer Placeholder 7"/>
          <p:cNvSpPr>
            <a:spLocks noGrp="1"/>
          </p:cNvSpPr>
          <p:nvPr>
            <p:ph type="ftr" sz="quarter" idx="11"/>
          </p:nvPr>
        </p:nvSpPr>
        <p:spPr>
          <a:xfrm>
            <a:off x="4165601" y="6356352"/>
            <a:ext cx="3860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737600" y="6356352"/>
            <a:ext cx="2844800" cy="365125"/>
          </a:xfrm>
          <a:prstGeom prst="rect">
            <a:avLst/>
          </a:prstGeom>
        </p:spPr>
        <p:txBody>
          <a:bodyPr/>
          <a:lstStyle/>
          <a:p>
            <a:fld id="{64C41908-9CC4-4519-A5EE-30CE5667C578}" type="slidenum">
              <a:rPr lang="en-US" smtClean="0"/>
              <a:t>‹#›</a:t>
            </a:fld>
            <a:endParaRPr lang="en-US"/>
          </a:p>
        </p:txBody>
      </p:sp>
    </p:spTree>
    <p:extLst>
      <p:ext uri="{BB962C8B-B14F-4D97-AF65-F5344CB8AC3E}">
        <p14:creationId xmlns:p14="http://schemas.microsoft.com/office/powerpoint/2010/main" val="395650670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609600" y="6356352"/>
            <a:ext cx="2844800" cy="365125"/>
          </a:xfrm>
          <a:prstGeom prst="rect">
            <a:avLst/>
          </a:prstGeom>
        </p:spPr>
        <p:txBody>
          <a:bodyPr/>
          <a:lstStyle/>
          <a:p>
            <a:fld id="{39D3072D-544F-4639-AE34-E4B8E6A73AA7}" type="datetimeFigureOut">
              <a:rPr lang="en-US" smtClean="0"/>
              <a:t>4/10/2025</a:t>
            </a:fld>
            <a:endParaRPr lang="en-US"/>
          </a:p>
        </p:txBody>
      </p:sp>
      <p:sp>
        <p:nvSpPr>
          <p:cNvPr id="4" name="Footer Placeholder 3"/>
          <p:cNvSpPr>
            <a:spLocks noGrp="1"/>
          </p:cNvSpPr>
          <p:nvPr>
            <p:ph type="ftr" sz="quarter" idx="11"/>
          </p:nvPr>
        </p:nvSpPr>
        <p:spPr>
          <a:xfrm>
            <a:off x="4165601" y="6356352"/>
            <a:ext cx="3860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737600" y="6356352"/>
            <a:ext cx="2844800" cy="365125"/>
          </a:xfrm>
          <a:prstGeom prst="rect">
            <a:avLst/>
          </a:prstGeom>
        </p:spPr>
        <p:txBody>
          <a:bodyPr/>
          <a:lstStyle/>
          <a:p>
            <a:fld id="{64C41908-9CC4-4519-A5EE-30CE5667C578}" type="slidenum">
              <a:rPr lang="en-US" smtClean="0"/>
              <a:t>‹#›</a:t>
            </a:fld>
            <a:endParaRPr lang="en-US"/>
          </a:p>
        </p:txBody>
      </p:sp>
    </p:spTree>
    <p:extLst>
      <p:ext uri="{BB962C8B-B14F-4D97-AF65-F5344CB8AC3E}">
        <p14:creationId xmlns:p14="http://schemas.microsoft.com/office/powerpoint/2010/main" val="917000587"/>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 y="6356352"/>
            <a:ext cx="2844800" cy="365125"/>
          </a:xfrm>
          <a:prstGeom prst="rect">
            <a:avLst/>
          </a:prstGeom>
        </p:spPr>
        <p:txBody>
          <a:bodyPr/>
          <a:lstStyle/>
          <a:p>
            <a:fld id="{39D3072D-544F-4639-AE34-E4B8E6A73AA7}" type="datetimeFigureOut">
              <a:rPr lang="en-US" smtClean="0"/>
              <a:t>4/10/2025</a:t>
            </a:fld>
            <a:endParaRPr lang="en-US"/>
          </a:p>
        </p:txBody>
      </p:sp>
      <p:sp>
        <p:nvSpPr>
          <p:cNvPr id="3" name="Footer Placeholder 2"/>
          <p:cNvSpPr>
            <a:spLocks noGrp="1"/>
          </p:cNvSpPr>
          <p:nvPr>
            <p:ph type="ftr" sz="quarter" idx="11"/>
          </p:nvPr>
        </p:nvSpPr>
        <p:spPr>
          <a:xfrm>
            <a:off x="4165601" y="6356352"/>
            <a:ext cx="3860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737600" y="6356352"/>
            <a:ext cx="2844800" cy="365125"/>
          </a:xfrm>
          <a:prstGeom prst="rect">
            <a:avLst/>
          </a:prstGeom>
        </p:spPr>
        <p:txBody>
          <a:bodyPr/>
          <a:lstStyle/>
          <a:p>
            <a:fld id="{64C41908-9CC4-4519-A5EE-30CE5667C578}" type="slidenum">
              <a:rPr lang="en-US" smtClean="0"/>
              <a:t>‹#›</a:t>
            </a:fld>
            <a:endParaRPr lang="en-US"/>
          </a:p>
        </p:txBody>
      </p:sp>
    </p:spTree>
    <p:extLst>
      <p:ext uri="{BB962C8B-B14F-4D97-AF65-F5344CB8AC3E}">
        <p14:creationId xmlns:p14="http://schemas.microsoft.com/office/powerpoint/2010/main" val="329831569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a:prstGeom prst="rect">
            <a:avLst/>
          </a:prstGeom>
        </p:spPr>
        <p:txBody>
          <a:bodyPr anchor="b"/>
          <a:lstStyle>
            <a:lvl1pPr algn="l">
              <a:defRPr sz="2005" b="1"/>
            </a:lvl1pPr>
          </a:lstStyle>
          <a:p>
            <a:r>
              <a:rPr lang="en-US"/>
              <a:t>Click to edit Master title style</a:t>
            </a:r>
          </a:p>
        </p:txBody>
      </p:sp>
      <p:sp>
        <p:nvSpPr>
          <p:cNvPr id="3" name="Content Placeholder 2"/>
          <p:cNvSpPr>
            <a:spLocks noGrp="1"/>
          </p:cNvSpPr>
          <p:nvPr>
            <p:ph idx="1"/>
          </p:nvPr>
        </p:nvSpPr>
        <p:spPr>
          <a:xfrm>
            <a:off x="4766734" y="273052"/>
            <a:ext cx="6815666" cy="5853113"/>
          </a:xfrm>
          <a:prstGeom prst="rect">
            <a:avLst/>
          </a:prstGeom>
        </p:spPr>
        <p:txBody>
          <a:bodyPr/>
          <a:lstStyle>
            <a:lvl1pPr>
              <a:defRPr sz="3208"/>
            </a:lvl1pPr>
            <a:lvl2pPr>
              <a:defRPr sz="2807"/>
            </a:lvl2pPr>
            <a:lvl3pPr>
              <a:defRPr sz="2406"/>
            </a:lvl3pPr>
            <a:lvl4pPr>
              <a:defRPr sz="2005"/>
            </a:lvl4pPr>
            <a:lvl5pPr>
              <a:defRPr sz="2005"/>
            </a:lvl5pPr>
            <a:lvl6pPr>
              <a:defRPr sz="2005"/>
            </a:lvl6pPr>
            <a:lvl7pPr>
              <a:defRPr sz="2005"/>
            </a:lvl7pPr>
            <a:lvl8pPr>
              <a:defRPr sz="2005"/>
            </a:lvl8pPr>
            <a:lvl9pPr>
              <a:defRPr sz="200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a:prstGeom prst="rect">
            <a:avLst/>
          </a:prstGeom>
        </p:spPr>
        <p:txBody>
          <a:bodyPr/>
          <a:lstStyle>
            <a:lvl1pPr marL="0" indent="0">
              <a:buNone/>
              <a:defRPr sz="1404"/>
            </a:lvl1pPr>
            <a:lvl2pPr marL="458343" indent="0">
              <a:buNone/>
              <a:defRPr sz="1203"/>
            </a:lvl2pPr>
            <a:lvl3pPr marL="916686" indent="0">
              <a:buNone/>
              <a:defRPr sz="1003"/>
            </a:lvl3pPr>
            <a:lvl4pPr marL="1375029" indent="0">
              <a:buNone/>
              <a:defRPr sz="902"/>
            </a:lvl4pPr>
            <a:lvl5pPr marL="1833372" indent="0">
              <a:buNone/>
              <a:defRPr sz="902"/>
            </a:lvl5pPr>
            <a:lvl6pPr marL="2291715" indent="0">
              <a:buNone/>
              <a:defRPr sz="902"/>
            </a:lvl6pPr>
            <a:lvl7pPr marL="2750058" indent="0">
              <a:buNone/>
              <a:defRPr sz="902"/>
            </a:lvl7pPr>
            <a:lvl8pPr marL="3208401" indent="0">
              <a:buNone/>
              <a:defRPr sz="902"/>
            </a:lvl8pPr>
            <a:lvl9pPr marL="3666744" indent="0">
              <a:buNone/>
              <a:defRPr sz="902"/>
            </a:lvl9pPr>
          </a:lstStyle>
          <a:p>
            <a:pPr lvl="0"/>
            <a:r>
              <a:rPr lang="en-US"/>
              <a:t>Click to edit Master text styles</a:t>
            </a:r>
          </a:p>
        </p:txBody>
      </p:sp>
      <p:sp>
        <p:nvSpPr>
          <p:cNvPr id="5" name="Date Placeholder 4"/>
          <p:cNvSpPr>
            <a:spLocks noGrp="1"/>
          </p:cNvSpPr>
          <p:nvPr>
            <p:ph type="dt" sz="half" idx="10"/>
          </p:nvPr>
        </p:nvSpPr>
        <p:spPr>
          <a:xfrm>
            <a:off x="609600" y="6356352"/>
            <a:ext cx="2844800" cy="365125"/>
          </a:xfrm>
          <a:prstGeom prst="rect">
            <a:avLst/>
          </a:prstGeom>
        </p:spPr>
        <p:txBody>
          <a:bodyPr/>
          <a:lstStyle/>
          <a:p>
            <a:fld id="{39D3072D-544F-4639-AE34-E4B8E6A73AA7}" type="datetimeFigureOut">
              <a:rPr lang="en-US" smtClean="0"/>
              <a:t>4/10/2025</a:t>
            </a:fld>
            <a:endParaRPr lang="en-US"/>
          </a:p>
        </p:txBody>
      </p:sp>
      <p:sp>
        <p:nvSpPr>
          <p:cNvPr id="6" name="Footer Placeholder 5"/>
          <p:cNvSpPr>
            <a:spLocks noGrp="1"/>
          </p:cNvSpPr>
          <p:nvPr>
            <p:ph type="ftr" sz="quarter" idx="11"/>
          </p:nvPr>
        </p:nvSpPr>
        <p:spPr>
          <a:xfrm>
            <a:off x="4165601" y="6356352"/>
            <a:ext cx="3860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737600" y="6356352"/>
            <a:ext cx="2844800" cy="365125"/>
          </a:xfrm>
          <a:prstGeom prst="rect">
            <a:avLst/>
          </a:prstGeom>
        </p:spPr>
        <p:txBody>
          <a:bodyPr/>
          <a:lstStyle/>
          <a:p>
            <a:fld id="{64C41908-9CC4-4519-A5EE-30CE5667C578}" type="slidenum">
              <a:rPr lang="en-US" smtClean="0"/>
              <a:t>‹#›</a:t>
            </a:fld>
            <a:endParaRPr lang="en-US"/>
          </a:p>
        </p:txBody>
      </p:sp>
    </p:spTree>
    <p:extLst>
      <p:ext uri="{BB962C8B-B14F-4D97-AF65-F5344CB8AC3E}">
        <p14:creationId xmlns:p14="http://schemas.microsoft.com/office/powerpoint/2010/main" val="550203752"/>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8" y="4800600"/>
            <a:ext cx="7315200" cy="566738"/>
          </a:xfrm>
          <a:prstGeom prst="rect">
            <a:avLst/>
          </a:prstGeom>
        </p:spPr>
        <p:txBody>
          <a:bodyPr anchor="b"/>
          <a:lstStyle>
            <a:lvl1pPr algn="l">
              <a:defRPr sz="2005" b="1"/>
            </a:lvl1pPr>
          </a:lstStyle>
          <a:p>
            <a:r>
              <a:rPr lang="en-US"/>
              <a:t>Click to edit Master title style</a:t>
            </a:r>
          </a:p>
        </p:txBody>
      </p:sp>
      <p:sp>
        <p:nvSpPr>
          <p:cNvPr id="3" name="Picture Placeholder 2"/>
          <p:cNvSpPr>
            <a:spLocks noGrp="1"/>
          </p:cNvSpPr>
          <p:nvPr>
            <p:ph type="pic" idx="1"/>
          </p:nvPr>
        </p:nvSpPr>
        <p:spPr>
          <a:xfrm>
            <a:off x="2389718" y="612775"/>
            <a:ext cx="7315200" cy="4114800"/>
          </a:xfrm>
          <a:prstGeom prst="rect">
            <a:avLst/>
          </a:prstGeom>
        </p:spPr>
        <p:txBody>
          <a:bodyPr/>
          <a:lstStyle>
            <a:lvl1pPr marL="0" indent="0">
              <a:buNone/>
              <a:defRPr sz="3208"/>
            </a:lvl1pPr>
            <a:lvl2pPr marL="458343" indent="0">
              <a:buNone/>
              <a:defRPr sz="2807"/>
            </a:lvl2pPr>
            <a:lvl3pPr marL="916686" indent="0">
              <a:buNone/>
              <a:defRPr sz="2406"/>
            </a:lvl3pPr>
            <a:lvl4pPr marL="1375029" indent="0">
              <a:buNone/>
              <a:defRPr sz="2005"/>
            </a:lvl4pPr>
            <a:lvl5pPr marL="1833372" indent="0">
              <a:buNone/>
              <a:defRPr sz="2005"/>
            </a:lvl5pPr>
            <a:lvl6pPr marL="2291715" indent="0">
              <a:buNone/>
              <a:defRPr sz="2005"/>
            </a:lvl6pPr>
            <a:lvl7pPr marL="2750058" indent="0">
              <a:buNone/>
              <a:defRPr sz="2005"/>
            </a:lvl7pPr>
            <a:lvl8pPr marL="3208401" indent="0">
              <a:buNone/>
              <a:defRPr sz="2005"/>
            </a:lvl8pPr>
            <a:lvl9pPr marL="3666744" indent="0">
              <a:buNone/>
              <a:defRPr sz="2005"/>
            </a:lvl9pPr>
          </a:lstStyle>
          <a:p>
            <a:endParaRPr lang="en-US"/>
          </a:p>
        </p:txBody>
      </p:sp>
      <p:sp>
        <p:nvSpPr>
          <p:cNvPr id="4" name="Text Placeholder 3"/>
          <p:cNvSpPr>
            <a:spLocks noGrp="1"/>
          </p:cNvSpPr>
          <p:nvPr>
            <p:ph type="body" sz="half" idx="2"/>
          </p:nvPr>
        </p:nvSpPr>
        <p:spPr>
          <a:xfrm>
            <a:off x="2389718" y="5367338"/>
            <a:ext cx="7315200" cy="804862"/>
          </a:xfrm>
          <a:prstGeom prst="rect">
            <a:avLst/>
          </a:prstGeom>
        </p:spPr>
        <p:txBody>
          <a:bodyPr/>
          <a:lstStyle>
            <a:lvl1pPr marL="0" indent="0">
              <a:buNone/>
              <a:defRPr sz="1404"/>
            </a:lvl1pPr>
            <a:lvl2pPr marL="458343" indent="0">
              <a:buNone/>
              <a:defRPr sz="1203"/>
            </a:lvl2pPr>
            <a:lvl3pPr marL="916686" indent="0">
              <a:buNone/>
              <a:defRPr sz="1003"/>
            </a:lvl3pPr>
            <a:lvl4pPr marL="1375029" indent="0">
              <a:buNone/>
              <a:defRPr sz="902"/>
            </a:lvl4pPr>
            <a:lvl5pPr marL="1833372" indent="0">
              <a:buNone/>
              <a:defRPr sz="902"/>
            </a:lvl5pPr>
            <a:lvl6pPr marL="2291715" indent="0">
              <a:buNone/>
              <a:defRPr sz="902"/>
            </a:lvl6pPr>
            <a:lvl7pPr marL="2750058" indent="0">
              <a:buNone/>
              <a:defRPr sz="902"/>
            </a:lvl7pPr>
            <a:lvl8pPr marL="3208401" indent="0">
              <a:buNone/>
              <a:defRPr sz="902"/>
            </a:lvl8pPr>
            <a:lvl9pPr marL="3666744" indent="0">
              <a:buNone/>
              <a:defRPr sz="902"/>
            </a:lvl9pPr>
          </a:lstStyle>
          <a:p>
            <a:pPr lvl="0"/>
            <a:r>
              <a:rPr lang="en-US"/>
              <a:t>Click to edit Master text styles</a:t>
            </a:r>
          </a:p>
        </p:txBody>
      </p:sp>
      <p:sp>
        <p:nvSpPr>
          <p:cNvPr id="5" name="Date Placeholder 4"/>
          <p:cNvSpPr>
            <a:spLocks noGrp="1"/>
          </p:cNvSpPr>
          <p:nvPr>
            <p:ph type="dt" sz="half" idx="10"/>
          </p:nvPr>
        </p:nvSpPr>
        <p:spPr>
          <a:xfrm>
            <a:off x="609600" y="6356352"/>
            <a:ext cx="2844800" cy="365125"/>
          </a:xfrm>
          <a:prstGeom prst="rect">
            <a:avLst/>
          </a:prstGeom>
        </p:spPr>
        <p:txBody>
          <a:bodyPr/>
          <a:lstStyle/>
          <a:p>
            <a:fld id="{39D3072D-544F-4639-AE34-E4B8E6A73AA7}" type="datetimeFigureOut">
              <a:rPr lang="en-US" smtClean="0"/>
              <a:t>4/10/2025</a:t>
            </a:fld>
            <a:endParaRPr lang="en-US"/>
          </a:p>
        </p:txBody>
      </p:sp>
      <p:sp>
        <p:nvSpPr>
          <p:cNvPr id="6" name="Footer Placeholder 5"/>
          <p:cNvSpPr>
            <a:spLocks noGrp="1"/>
          </p:cNvSpPr>
          <p:nvPr>
            <p:ph type="ftr" sz="quarter" idx="11"/>
          </p:nvPr>
        </p:nvSpPr>
        <p:spPr>
          <a:xfrm>
            <a:off x="4165601" y="6356352"/>
            <a:ext cx="3860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737600" y="6356352"/>
            <a:ext cx="2844800" cy="365125"/>
          </a:xfrm>
          <a:prstGeom prst="rect">
            <a:avLst/>
          </a:prstGeom>
        </p:spPr>
        <p:txBody>
          <a:bodyPr/>
          <a:lstStyle/>
          <a:p>
            <a:fld id="{64C41908-9CC4-4519-A5EE-30CE5667C578}" type="slidenum">
              <a:rPr lang="en-US" smtClean="0"/>
              <a:t>‹#›</a:t>
            </a:fld>
            <a:endParaRPr lang="en-US"/>
          </a:p>
        </p:txBody>
      </p:sp>
    </p:spTree>
    <p:extLst>
      <p:ext uri="{BB962C8B-B14F-4D97-AF65-F5344CB8AC3E}">
        <p14:creationId xmlns:p14="http://schemas.microsoft.com/office/powerpoint/2010/main" val="128021284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3.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4.sv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 name="Picture 3" descr="A white circle with leaves and blue text&#10;&#10;Description automatically generated">
            <a:extLst>
              <a:ext uri="{FF2B5EF4-FFF2-40B4-BE49-F238E27FC236}">
                <a16:creationId xmlns:a16="http://schemas.microsoft.com/office/drawing/2014/main" id="{77F66717-6334-FD0A-201B-39DFE15ABC5C}"/>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5928980" y="-4336754"/>
            <a:ext cx="1228724" cy="1228724"/>
          </a:xfrm>
          <a:prstGeom prst="rect">
            <a:avLst/>
          </a:prstGeom>
        </p:spPr>
      </p:pic>
      <p:pic>
        <p:nvPicPr>
          <p:cNvPr id="5" name="Picture 4" descr="A white circle with leaves and blue text&#10;&#10;Description automatically generated">
            <a:extLst>
              <a:ext uri="{FF2B5EF4-FFF2-40B4-BE49-F238E27FC236}">
                <a16:creationId xmlns:a16="http://schemas.microsoft.com/office/drawing/2014/main" id="{1C5184CF-439E-E2FE-475D-763908BB4AE0}"/>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6715789" y="10910335"/>
            <a:ext cx="1228724" cy="1228724"/>
          </a:xfrm>
          <a:prstGeom prst="rect">
            <a:avLst/>
          </a:prstGeom>
        </p:spPr>
      </p:pic>
    </p:spTree>
    <p:extLst>
      <p:ext uri="{BB962C8B-B14F-4D97-AF65-F5344CB8AC3E}">
        <p14:creationId xmlns:p14="http://schemas.microsoft.com/office/powerpoint/2010/main" val="133123257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xStyles>
    <p:titleStyle>
      <a:lvl1pPr algn="ctr" defTabSz="916686" rtl="0" eaLnBrk="1" latinLnBrk="0" hangingPunct="1">
        <a:spcBef>
          <a:spcPct val="0"/>
        </a:spcBef>
        <a:buNone/>
        <a:defRPr sz="4411" kern="1200">
          <a:solidFill>
            <a:schemeClr val="tx1"/>
          </a:solidFill>
          <a:latin typeface="+mj-lt"/>
          <a:ea typeface="+mj-ea"/>
          <a:cs typeface="+mj-cs"/>
        </a:defRPr>
      </a:lvl1pPr>
    </p:titleStyle>
    <p:bodyStyle>
      <a:lvl1pPr marL="343757" indent="-343757" algn="l" defTabSz="916686" rtl="0" eaLnBrk="1" latinLnBrk="0" hangingPunct="1">
        <a:spcBef>
          <a:spcPct val="20000"/>
        </a:spcBef>
        <a:buFont typeface="Arial" pitchFamily="34" charset="0"/>
        <a:buChar char="•"/>
        <a:defRPr sz="3208" kern="1200">
          <a:solidFill>
            <a:schemeClr val="tx1"/>
          </a:solidFill>
          <a:latin typeface="+mn-lt"/>
          <a:ea typeface="+mn-ea"/>
          <a:cs typeface="+mn-cs"/>
        </a:defRPr>
      </a:lvl1pPr>
      <a:lvl2pPr marL="744807" indent="-286464" algn="l" defTabSz="916686" rtl="0" eaLnBrk="1" latinLnBrk="0" hangingPunct="1">
        <a:spcBef>
          <a:spcPct val="20000"/>
        </a:spcBef>
        <a:buFont typeface="Arial" pitchFamily="34" charset="0"/>
        <a:buChar char="–"/>
        <a:defRPr sz="2807" kern="1200">
          <a:solidFill>
            <a:schemeClr val="tx1"/>
          </a:solidFill>
          <a:latin typeface="+mn-lt"/>
          <a:ea typeface="+mn-ea"/>
          <a:cs typeface="+mn-cs"/>
        </a:defRPr>
      </a:lvl2pPr>
      <a:lvl3pPr marL="1145858" indent="-229172" algn="l" defTabSz="916686" rtl="0" eaLnBrk="1" latinLnBrk="0" hangingPunct="1">
        <a:spcBef>
          <a:spcPct val="20000"/>
        </a:spcBef>
        <a:buFont typeface="Arial" pitchFamily="34" charset="0"/>
        <a:buChar char="•"/>
        <a:defRPr sz="2406" kern="1200">
          <a:solidFill>
            <a:schemeClr val="tx1"/>
          </a:solidFill>
          <a:latin typeface="+mn-lt"/>
          <a:ea typeface="+mn-ea"/>
          <a:cs typeface="+mn-cs"/>
        </a:defRPr>
      </a:lvl3pPr>
      <a:lvl4pPr marL="1604201" indent="-229172" algn="l" defTabSz="916686" rtl="0" eaLnBrk="1" latinLnBrk="0" hangingPunct="1">
        <a:spcBef>
          <a:spcPct val="20000"/>
        </a:spcBef>
        <a:buFont typeface="Arial" pitchFamily="34" charset="0"/>
        <a:buChar char="–"/>
        <a:defRPr sz="2005" kern="1200">
          <a:solidFill>
            <a:schemeClr val="tx1"/>
          </a:solidFill>
          <a:latin typeface="+mn-lt"/>
          <a:ea typeface="+mn-ea"/>
          <a:cs typeface="+mn-cs"/>
        </a:defRPr>
      </a:lvl4pPr>
      <a:lvl5pPr marL="2062544" indent="-229172" algn="l" defTabSz="916686" rtl="0" eaLnBrk="1" latinLnBrk="0" hangingPunct="1">
        <a:spcBef>
          <a:spcPct val="20000"/>
        </a:spcBef>
        <a:buFont typeface="Arial" pitchFamily="34" charset="0"/>
        <a:buChar char="»"/>
        <a:defRPr sz="2005" kern="1200">
          <a:solidFill>
            <a:schemeClr val="tx1"/>
          </a:solidFill>
          <a:latin typeface="+mn-lt"/>
          <a:ea typeface="+mn-ea"/>
          <a:cs typeface="+mn-cs"/>
        </a:defRPr>
      </a:lvl5pPr>
      <a:lvl6pPr marL="2520887" indent="-229172" algn="l" defTabSz="916686" rtl="0" eaLnBrk="1" latinLnBrk="0" hangingPunct="1">
        <a:spcBef>
          <a:spcPct val="20000"/>
        </a:spcBef>
        <a:buFont typeface="Arial" pitchFamily="34" charset="0"/>
        <a:buChar char="•"/>
        <a:defRPr sz="2005" kern="1200">
          <a:solidFill>
            <a:schemeClr val="tx1"/>
          </a:solidFill>
          <a:latin typeface="+mn-lt"/>
          <a:ea typeface="+mn-ea"/>
          <a:cs typeface="+mn-cs"/>
        </a:defRPr>
      </a:lvl6pPr>
      <a:lvl7pPr marL="2979230" indent="-229172" algn="l" defTabSz="916686" rtl="0" eaLnBrk="1" latinLnBrk="0" hangingPunct="1">
        <a:spcBef>
          <a:spcPct val="20000"/>
        </a:spcBef>
        <a:buFont typeface="Arial" pitchFamily="34" charset="0"/>
        <a:buChar char="•"/>
        <a:defRPr sz="2005" kern="1200">
          <a:solidFill>
            <a:schemeClr val="tx1"/>
          </a:solidFill>
          <a:latin typeface="+mn-lt"/>
          <a:ea typeface="+mn-ea"/>
          <a:cs typeface="+mn-cs"/>
        </a:defRPr>
      </a:lvl7pPr>
      <a:lvl8pPr marL="3437573" indent="-229172" algn="l" defTabSz="916686" rtl="0" eaLnBrk="1" latinLnBrk="0" hangingPunct="1">
        <a:spcBef>
          <a:spcPct val="20000"/>
        </a:spcBef>
        <a:buFont typeface="Arial" pitchFamily="34" charset="0"/>
        <a:buChar char="•"/>
        <a:defRPr sz="2005" kern="1200">
          <a:solidFill>
            <a:schemeClr val="tx1"/>
          </a:solidFill>
          <a:latin typeface="+mn-lt"/>
          <a:ea typeface="+mn-ea"/>
          <a:cs typeface="+mn-cs"/>
        </a:defRPr>
      </a:lvl8pPr>
      <a:lvl9pPr marL="3895916" indent="-229172" algn="l" defTabSz="916686" rtl="0" eaLnBrk="1" latinLnBrk="0" hangingPunct="1">
        <a:spcBef>
          <a:spcPct val="20000"/>
        </a:spcBef>
        <a:buFont typeface="Arial" pitchFamily="34" charset="0"/>
        <a:buChar char="•"/>
        <a:defRPr sz="2005" kern="1200">
          <a:solidFill>
            <a:schemeClr val="tx1"/>
          </a:solidFill>
          <a:latin typeface="+mn-lt"/>
          <a:ea typeface="+mn-ea"/>
          <a:cs typeface="+mn-cs"/>
        </a:defRPr>
      </a:lvl9pPr>
    </p:bodyStyle>
    <p:otherStyle>
      <a:defPPr>
        <a:defRPr lang="en-US"/>
      </a:defPPr>
      <a:lvl1pPr marL="0" algn="l" defTabSz="916686" rtl="0" eaLnBrk="1" latinLnBrk="0" hangingPunct="1">
        <a:defRPr sz="1805" kern="1200">
          <a:solidFill>
            <a:schemeClr val="tx1"/>
          </a:solidFill>
          <a:latin typeface="+mn-lt"/>
          <a:ea typeface="+mn-ea"/>
          <a:cs typeface="+mn-cs"/>
        </a:defRPr>
      </a:lvl1pPr>
      <a:lvl2pPr marL="458343" algn="l" defTabSz="916686" rtl="0" eaLnBrk="1" latinLnBrk="0" hangingPunct="1">
        <a:defRPr sz="1805" kern="1200">
          <a:solidFill>
            <a:schemeClr val="tx1"/>
          </a:solidFill>
          <a:latin typeface="+mn-lt"/>
          <a:ea typeface="+mn-ea"/>
          <a:cs typeface="+mn-cs"/>
        </a:defRPr>
      </a:lvl2pPr>
      <a:lvl3pPr marL="916686" algn="l" defTabSz="916686" rtl="0" eaLnBrk="1" latinLnBrk="0" hangingPunct="1">
        <a:defRPr sz="1805" kern="1200">
          <a:solidFill>
            <a:schemeClr val="tx1"/>
          </a:solidFill>
          <a:latin typeface="+mn-lt"/>
          <a:ea typeface="+mn-ea"/>
          <a:cs typeface="+mn-cs"/>
        </a:defRPr>
      </a:lvl3pPr>
      <a:lvl4pPr marL="1375029" algn="l" defTabSz="916686" rtl="0" eaLnBrk="1" latinLnBrk="0" hangingPunct="1">
        <a:defRPr sz="1805" kern="1200">
          <a:solidFill>
            <a:schemeClr val="tx1"/>
          </a:solidFill>
          <a:latin typeface="+mn-lt"/>
          <a:ea typeface="+mn-ea"/>
          <a:cs typeface="+mn-cs"/>
        </a:defRPr>
      </a:lvl4pPr>
      <a:lvl5pPr marL="1833372" algn="l" defTabSz="916686" rtl="0" eaLnBrk="1" latinLnBrk="0" hangingPunct="1">
        <a:defRPr sz="1805" kern="1200">
          <a:solidFill>
            <a:schemeClr val="tx1"/>
          </a:solidFill>
          <a:latin typeface="+mn-lt"/>
          <a:ea typeface="+mn-ea"/>
          <a:cs typeface="+mn-cs"/>
        </a:defRPr>
      </a:lvl5pPr>
      <a:lvl6pPr marL="2291715" algn="l" defTabSz="916686" rtl="0" eaLnBrk="1" latinLnBrk="0" hangingPunct="1">
        <a:defRPr sz="1805" kern="1200">
          <a:solidFill>
            <a:schemeClr val="tx1"/>
          </a:solidFill>
          <a:latin typeface="+mn-lt"/>
          <a:ea typeface="+mn-ea"/>
          <a:cs typeface="+mn-cs"/>
        </a:defRPr>
      </a:lvl6pPr>
      <a:lvl7pPr marL="2750058" algn="l" defTabSz="916686" rtl="0" eaLnBrk="1" latinLnBrk="0" hangingPunct="1">
        <a:defRPr sz="1805" kern="1200">
          <a:solidFill>
            <a:schemeClr val="tx1"/>
          </a:solidFill>
          <a:latin typeface="+mn-lt"/>
          <a:ea typeface="+mn-ea"/>
          <a:cs typeface="+mn-cs"/>
        </a:defRPr>
      </a:lvl7pPr>
      <a:lvl8pPr marL="3208401" algn="l" defTabSz="916686" rtl="0" eaLnBrk="1" latinLnBrk="0" hangingPunct="1">
        <a:defRPr sz="1805" kern="1200">
          <a:solidFill>
            <a:schemeClr val="tx1"/>
          </a:solidFill>
          <a:latin typeface="+mn-lt"/>
          <a:ea typeface="+mn-ea"/>
          <a:cs typeface="+mn-cs"/>
        </a:defRPr>
      </a:lvl8pPr>
      <a:lvl9pPr marL="3666744" algn="l" defTabSz="916686" rtl="0" eaLnBrk="1" latinLnBrk="0" hangingPunct="1">
        <a:defRPr sz="1805"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Picture 1" descr="A round pink label with white text and a black background&#10;&#10;Description automatically generated">
            <a:extLst>
              <a:ext uri="{FF2B5EF4-FFF2-40B4-BE49-F238E27FC236}">
                <a16:creationId xmlns:a16="http://schemas.microsoft.com/office/drawing/2014/main" id="{53FD33B6-29C8-6BD1-6A1C-65FFFBCC5742}"/>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795670" y="123709"/>
            <a:ext cx="1546066" cy="1546066"/>
          </a:xfrm>
          <a:prstGeom prst="rect">
            <a:avLst/>
          </a:prstGeom>
        </p:spPr>
      </p:pic>
    </p:spTree>
    <p:extLst>
      <p:ext uri="{BB962C8B-B14F-4D97-AF65-F5344CB8AC3E}">
        <p14:creationId xmlns:p14="http://schemas.microsoft.com/office/powerpoint/2010/main" val="1836389741"/>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extLst>
              <a:ext uri="{96DAC541-7B7A-43D3-8B79-37D633B846F1}">
                <asvg:svgBlip xmlns:asvg="http://schemas.microsoft.com/office/drawing/2016/SVG/main" r:embed="rId14"/>
              </a:ext>
            </a:extLst>
          </a:blip>
          <a:srcRect/>
          <a:tile tx="0" ty="0" sx="100000" sy="100000" flip="none" algn="tl"/>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9012896"/>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48E824EA-CD77-46EB-B334-E1E0D23DEB9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E4414C97-8BE7-48CD-9455-5849FBC4201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C1E4050A-046F-4A1D-9880-345612142CC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A332760-E0EF-4042-A232-5E2389B008BB}" type="datetimeFigureOut">
              <a:rPr lang="zh-CN" altLang="en-US" smtClean="0"/>
              <a:t>2025/4/10</a:t>
            </a:fld>
            <a:endParaRPr lang="zh-CN" altLang="en-US"/>
          </a:p>
        </p:txBody>
      </p:sp>
      <p:sp>
        <p:nvSpPr>
          <p:cNvPr id="5" name="页脚占位符 4">
            <a:extLst>
              <a:ext uri="{FF2B5EF4-FFF2-40B4-BE49-F238E27FC236}">
                <a16:creationId xmlns:a16="http://schemas.microsoft.com/office/drawing/2014/main" id="{EDDEBB70-F497-49EB-A4FF-5767838D033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A839C166-E25E-4DB7-BE93-581B3B98B05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7ECA75A-4185-4D33-ADDB-DE567E28B235}" type="slidenum">
              <a:rPr lang="zh-CN" altLang="en-US" smtClean="0"/>
              <a:t>‹#›</a:t>
            </a:fld>
            <a:endParaRPr lang="zh-CN" altLang="en-US"/>
          </a:p>
        </p:txBody>
      </p:sp>
    </p:spTree>
    <p:extLst>
      <p:ext uri="{BB962C8B-B14F-4D97-AF65-F5344CB8AC3E}">
        <p14:creationId xmlns:p14="http://schemas.microsoft.com/office/powerpoint/2010/main" val="2615934942"/>
      </p:ext>
    </p:extLst>
  </p:cSld>
  <p:clrMap bg1="lt1" tx1="dk1" bg2="lt2" tx2="dk2" accent1="accent1" accent2="accent2" accent3="accent3" accent4="accent4" accent5="accent5" accent6="accent6" hlink="hlink" folHlink="folHlink"/>
  <p:sldLayoutIdLst>
    <p:sldLayoutId id="2147483839" r:id="rId1"/>
    <p:sldLayoutId id="2147483840" r:id="rId2"/>
    <p:sldLayoutId id="2147483841" r:id="rId3"/>
    <p:sldLayoutId id="2147483842" r:id="rId4"/>
    <p:sldLayoutId id="2147483843" r:id="rId5"/>
    <p:sldLayoutId id="2147483844" r:id="rId6"/>
    <p:sldLayoutId id="2147483845" r:id="rId7"/>
    <p:sldLayoutId id="2147483846" r:id="rId8"/>
    <p:sldLayoutId id="2147483847" r:id="rId9"/>
    <p:sldLayoutId id="2147483848" r:id="rId10"/>
    <p:sldLayoutId id="2147483849" r:id="rId11"/>
  </p:sldLayoutIdLst>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image" Target="../media/image11.pn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7.png"/><Relationship Id="rId1" Type="http://schemas.openxmlformats.org/officeDocument/2006/relationships/slideLayout" Target="../slideLayouts/slideLayout7.xml"/><Relationship Id="rId5" Type="http://schemas.microsoft.com/office/2007/relationships/hdphoto" Target="../media/hdphoto4.wdp"/><Relationship Id="rId4" Type="http://schemas.openxmlformats.org/officeDocument/2006/relationships/image" Target="../media/image38.png"/></Relationships>
</file>

<file path=ppt/slides/_rels/slide1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23.png"/><Relationship Id="rId3" Type="http://schemas.microsoft.com/office/2007/relationships/hdphoto" Target="../media/hdphoto1.wdp"/><Relationship Id="rId7" Type="http://schemas.openxmlformats.org/officeDocument/2006/relationships/image" Target="../media/image22.svg"/><Relationship Id="rId2" Type="http://schemas.openxmlformats.org/officeDocument/2006/relationships/image" Target="../media/image18.png"/><Relationship Id="rId1" Type="http://schemas.openxmlformats.org/officeDocument/2006/relationships/slideLayout" Target="../slideLayouts/slideLayout29.xml"/><Relationship Id="rId6" Type="http://schemas.openxmlformats.org/officeDocument/2006/relationships/image" Target="../media/image21.png"/><Relationship Id="rId5" Type="http://schemas.openxmlformats.org/officeDocument/2006/relationships/image" Target="../media/image20.svg"/><Relationship Id="rId10" Type="http://schemas.openxmlformats.org/officeDocument/2006/relationships/image" Target="../media/image25.png"/><Relationship Id="rId4" Type="http://schemas.openxmlformats.org/officeDocument/2006/relationships/image" Target="../media/image19.png"/><Relationship Id="rId9" Type="http://schemas.openxmlformats.org/officeDocument/2006/relationships/image" Target="../media/image24.svg"/></Relationships>
</file>

<file path=ppt/slides/_rels/slide20.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7.png"/><Relationship Id="rId1" Type="http://schemas.openxmlformats.org/officeDocument/2006/relationships/slideLayout" Target="../slideLayouts/slideLayout7.xml"/><Relationship Id="rId5" Type="http://schemas.microsoft.com/office/2007/relationships/hdphoto" Target="../media/hdphoto4.wdp"/><Relationship Id="rId4" Type="http://schemas.openxmlformats.org/officeDocument/2006/relationships/image" Target="../media/image38.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6.png"/><Relationship Id="rId1" Type="http://schemas.openxmlformats.org/officeDocument/2006/relationships/slideLayout" Target="../slideLayouts/slideLayout7.xml"/><Relationship Id="rId5" Type="http://schemas.openxmlformats.org/officeDocument/2006/relationships/image" Target="../media/image28.svg"/><Relationship Id="rId4" Type="http://schemas.openxmlformats.org/officeDocument/2006/relationships/image" Target="../media/image27.png"/></Relationships>
</file>

<file path=ppt/slides/_rels/slide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31.png"/></Relationships>
</file>

<file path=ppt/slides/_rels/slide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9">
            <a:extLst>
              <a:ext uri="{FF2B5EF4-FFF2-40B4-BE49-F238E27FC236}">
                <a16:creationId xmlns:a16="http://schemas.microsoft.com/office/drawing/2014/main" id="{5280EFAA-BA98-4F89-A0DA-896FEC1E8B2D}"/>
              </a:ext>
            </a:extLst>
          </p:cNvPr>
          <p:cNvPicPr>
            <a:picLocks noChangeAspect="1"/>
          </p:cNvPicPr>
          <p:nvPr/>
        </p:nvPicPr>
        <p:blipFill rotWithShape="1">
          <a:blip r:embed="rId2">
            <a:extLst>
              <a:ext uri="{28A0092B-C50C-407E-A947-70E740481C1C}">
                <a14:useLocalDpi xmlns:a14="http://schemas.microsoft.com/office/drawing/2010/main" val="0"/>
              </a:ext>
            </a:extLst>
          </a:blip>
          <a:srcRect l="2969" r="2969"/>
          <a:stretch/>
        </p:blipFill>
        <p:spPr>
          <a:xfrm rot="5400000">
            <a:off x="2667000" y="-2666999"/>
            <a:ext cx="6858000" cy="12192000"/>
          </a:xfrm>
          <a:prstGeom prst="rect">
            <a:avLst/>
          </a:prstGeom>
        </p:spPr>
      </p:pic>
      <p:pic>
        <p:nvPicPr>
          <p:cNvPr id="3" name="图片 20">
            <a:extLst>
              <a:ext uri="{FF2B5EF4-FFF2-40B4-BE49-F238E27FC236}">
                <a16:creationId xmlns:a16="http://schemas.microsoft.com/office/drawing/2014/main" id="{9512F3A2-2E76-4B91-A52F-1ECFF7D09FA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4495"/>
          <a:stretch/>
        </p:blipFill>
        <p:spPr>
          <a:xfrm>
            <a:off x="883599" y="273050"/>
            <a:ext cx="10424802" cy="6311900"/>
          </a:xfrm>
          <a:prstGeom prst="rect">
            <a:avLst/>
          </a:prstGeom>
        </p:spPr>
      </p:pic>
      <p:pic>
        <p:nvPicPr>
          <p:cNvPr id="4" name="图片 30">
            <a:extLst>
              <a:ext uri="{FF2B5EF4-FFF2-40B4-BE49-F238E27FC236}">
                <a16:creationId xmlns:a16="http://schemas.microsoft.com/office/drawing/2014/main" id="{9000342A-A045-4F46-81ED-13168E11906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0256" t="63692" r="-1198" b="22414"/>
          <a:stretch/>
        </p:blipFill>
        <p:spPr>
          <a:xfrm>
            <a:off x="5842000" y="3432997"/>
            <a:ext cx="3771900" cy="1028700"/>
          </a:xfrm>
          <a:custGeom>
            <a:avLst/>
            <a:gdLst>
              <a:gd name="connsiteX0" fmla="*/ 3683182 w 3771900"/>
              <a:gd name="connsiteY0" fmla="*/ 0 h 1028700"/>
              <a:gd name="connsiteX1" fmla="*/ 3771900 w 3771900"/>
              <a:gd name="connsiteY1" fmla="*/ 0 h 1028700"/>
              <a:gd name="connsiteX2" fmla="*/ 3771900 w 3771900"/>
              <a:gd name="connsiteY2" fmla="*/ 1028700 h 1028700"/>
              <a:gd name="connsiteX3" fmla="*/ 0 w 3771900"/>
              <a:gd name="connsiteY3" fmla="*/ 1028700 h 1028700"/>
              <a:gd name="connsiteX4" fmla="*/ 0 w 3771900"/>
              <a:gd name="connsiteY4" fmla="*/ 914400 h 1028700"/>
              <a:gd name="connsiteX5" fmla="*/ 3683182 w 3771900"/>
              <a:gd name="connsiteY5" fmla="*/ 914400 h 1028700"/>
              <a:gd name="connsiteX6" fmla="*/ 3683182 w 3771900"/>
              <a:gd name="connsiteY6" fmla="*/ 0 h 1028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71900" h="1028700">
                <a:moveTo>
                  <a:pt x="3683182" y="0"/>
                </a:moveTo>
                <a:lnTo>
                  <a:pt x="3771900" y="0"/>
                </a:lnTo>
                <a:lnTo>
                  <a:pt x="3771900" y="1028700"/>
                </a:lnTo>
                <a:lnTo>
                  <a:pt x="0" y="1028700"/>
                </a:lnTo>
                <a:lnTo>
                  <a:pt x="0" y="914400"/>
                </a:lnTo>
                <a:lnTo>
                  <a:pt x="3683182" y="914400"/>
                </a:lnTo>
                <a:lnTo>
                  <a:pt x="3683182" y="0"/>
                </a:lnTo>
                <a:close/>
              </a:path>
            </a:pathLst>
          </a:custGeom>
          <a:effectLst>
            <a:glow rad="101600">
              <a:schemeClr val="bg1">
                <a:alpha val="60000"/>
              </a:schemeClr>
            </a:glow>
          </a:effectLst>
        </p:spPr>
      </p:pic>
      <p:pic>
        <p:nvPicPr>
          <p:cNvPr id="5" name="图片 19">
            <a:extLst>
              <a:ext uri="{FF2B5EF4-FFF2-40B4-BE49-F238E27FC236}">
                <a16:creationId xmlns:a16="http://schemas.microsoft.com/office/drawing/2014/main" id="{12E5A3E9-2099-4F69-B6D2-3F88469E62C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256434">
            <a:off x="9684175" y="267537"/>
            <a:ext cx="2084414" cy="2084414"/>
          </a:xfrm>
          <a:prstGeom prst="rect">
            <a:avLst/>
          </a:prstGeom>
        </p:spPr>
      </p:pic>
      <p:pic>
        <p:nvPicPr>
          <p:cNvPr id="8" name="图片 59">
            <a:extLst>
              <a:ext uri="{FF2B5EF4-FFF2-40B4-BE49-F238E27FC236}">
                <a16:creationId xmlns:a16="http://schemas.microsoft.com/office/drawing/2014/main" id="{2DB0F56E-7A9D-4BC7-9DA2-9D6B58ACDE8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473992" y="5895930"/>
            <a:ext cx="2324100" cy="961344"/>
          </a:xfrm>
          <a:prstGeom prst="rect">
            <a:avLst/>
          </a:prstGeom>
        </p:spPr>
      </p:pic>
      <p:pic>
        <p:nvPicPr>
          <p:cNvPr id="13" name="Picture 12" descr="A cartoon of a child sleeping in a bed&#10;&#10;Description automatically generated">
            <a:extLst>
              <a:ext uri="{FF2B5EF4-FFF2-40B4-BE49-F238E27FC236}">
                <a16:creationId xmlns:a16="http://schemas.microsoft.com/office/drawing/2014/main" id="{80AA1D05-56F8-1A8C-427F-E4ED9A1B6DE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899667" y="3638549"/>
            <a:ext cx="4683460" cy="4162425"/>
          </a:xfrm>
          <a:prstGeom prst="rect">
            <a:avLst/>
          </a:prstGeom>
        </p:spPr>
      </p:pic>
      <p:pic>
        <p:nvPicPr>
          <p:cNvPr id="17" name="Picture 16" descr="A cartoon of a person covering her face with her hands&#10;&#10;Description automatically generated">
            <a:extLst>
              <a:ext uri="{FF2B5EF4-FFF2-40B4-BE49-F238E27FC236}">
                <a16:creationId xmlns:a16="http://schemas.microsoft.com/office/drawing/2014/main" id="{5F175C29-6941-04B1-1D72-AA05D13C8C2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6461" y="3507967"/>
            <a:ext cx="3283014" cy="3156419"/>
          </a:xfrm>
          <a:prstGeom prst="rect">
            <a:avLst/>
          </a:prstGeom>
        </p:spPr>
      </p:pic>
      <p:pic>
        <p:nvPicPr>
          <p:cNvPr id="10" name="Picture 9">
            <a:extLst>
              <a:ext uri="{FF2B5EF4-FFF2-40B4-BE49-F238E27FC236}">
                <a16:creationId xmlns:a16="http://schemas.microsoft.com/office/drawing/2014/main" id="{3D92D18E-B4C4-D008-0222-302D2D8D3BD9}"/>
              </a:ext>
            </a:extLst>
          </p:cNvPr>
          <p:cNvPicPr>
            <a:picLocks noChangeAspect="1"/>
          </p:cNvPicPr>
          <p:nvPr/>
        </p:nvPicPr>
        <p:blipFill>
          <a:blip r:embed="rId9"/>
          <a:stretch>
            <a:fillRect/>
          </a:stretch>
        </p:blipFill>
        <p:spPr>
          <a:xfrm>
            <a:off x="2570165" y="2432793"/>
            <a:ext cx="7254869" cy="2121592"/>
          </a:xfrm>
          <a:prstGeom prst="rect">
            <a:avLst/>
          </a:prstGeom>
        </p:spPr>
      </p:pic>
      <p:pic>
        <p:nvPicPr>
          <p:cNvPr id="11" name="Picture 10">
            <a:extLst>
              <a:ext uri="{FF2B5EF4-FFF2-40B4-BE49-F238E27FC236}">
                <a16:creationId xmlns:a16="http://schemas.microsoft.com/office/drawing/2014/main" id="{5FF0B541-D422-0033-41EC-F58D0B797D0D}"/>
              </a:ext>
            </a:extLst>
          </p:cNvPr>
          <p:cNvPicPr>
            <a:picLocks noChangeAspect="1"/>
          </p:cNvPicPr>
          <p:nvPr/>
        </p:nvPicPr>
        <p:blipFill>
          <a:blip r:embed="rId10"/>
          <a:stretch>
            <a:fillRect/>
          </a:stretch>
        </p:blipFill>
        <p:spPr>
          <a:xfrm>
            <a:off x="4869559" y="1280694"/>
            <a:ext cx="2981202" cy="1072989"/>
          </a:xfrm>
          <a:prstGeom prst="rect">
            <a:avLst/>
          </a:prstGeom>
        </p:spPr>
      </p:pic>
      <p:pic>
        <p:nvPicPr>
          <p:cNvPr id="7" name="Picture 6">
            <a:extLst>
              <a:ext uri="{FF2B5EF4-FFF2-40B4-BE49-F238E27FC236}">
                <a16:creationId xmlns:a16="http://schemas.microsoft.com/office/drawing/2014/main" id="{DA6A6978-C999-F3B3-900A-4384CC65B377}"/>
              </a:ext>
            </a:extLst>
          </p:cNvPr>
          <p:cNvPicPr>
            <a:picLocks noChangeAspect="1"/>
          </p:cNvPicPr>
          <p:nvPr/>
        </p:nvPicPr>
        <p:blipFill>
          <a:blip r:embed="rId11"/>
          <a:stretch>
            <a:fillRect/>
          </a:stretch>
        </p:blipFill>
        <p:spPr>
          <a:xfrm>
            <a:off x="5176277" y="4318974"/>
            <a:ext cx="2231329" cy="963251"/>
          </a:xfrm>
          <a:prstGeom prst="rect">
            <a:avLst/>
          </a:prstGeom>
        </p:spPr>
      </p:pic>
    </p:spTree>
    <p:extLst>
      <p:ext uri="{BB962C8B-B14F-4D97-AF65-F5344CB8AC3E}">
        <p14:creationId xmlns:p14="http://schemas.microsoft.com/office/powerpoint/2010/main" val="1624111004"/>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C9B340F0-E86F-08EB-FF26-788B5EC9D0D1}"/>
              </a:ext>
            </a:extLst>
          </p:cNvPr>
          <p:cNvSpPr/>
          <p:nvPr/>
        </p:nvSpPr>
        <p:spPr>
          <a:xfrm>
            <a:off x="566057" y="140941"/>
            <a:ext cx="11190514" cy="1644315"/>
          </a:xfrm>
          <a:prstGeom prst="roundRect">
            <a:avLst/>
          </a:prstGeom>
          <a:solidFill>
            <a:schemeClr val="accent4">
              <a:lumMod val="20000"/>
              <a:lumOff val="80000"/>
            </a:schemeClr>
          </a:solidFill>
          <a:ln w="12700" cap="flat" cmpd="sng" algn="ctr">
            <a:solidFill>
              <a:schemeClr val="accent1"/>
            </a:solidFill>
            <a:prstDash val="solid"/>
            <a:miter lim="800000"/>
          </a:ln>
          <a:effectLst/>
        </p:spPr>
        <p:txBody>
          <a:bodyPr rtlCol="0" anchor="ctr"/>
          <a:lstStyle/>
          <a:p>
            <a:pPr lvl="0" algn="ctr" defTabSz="914411">
              <a:defRPr/>
            </a:pPr>
            <a:r>
              <a:rPr lang="vi-VN" sz="3200" b="1" kern="0" dirty="0">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Arial" panose="020B0604020202020204" pitchFamily="34" charset="0"/>
              </a:rPr>
              <a:t>Những thành viên nào trong gia đình, ở trường học là người luôn s</a:t>
            </a:r>
            <a:r>
              <a:rPr lang="en-US" sz="3200" b="1" kern="0" dirty="0">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Arial" panose="020B0604020202020204" pitchFamily="34" charset="0"/>
              </a:rPr>
              <a:t>ẵ</a:t>
            </a:r>
            <a:r>
              <a:rPr lang="vi-VN" sz="3200" b="1" kern="0" dirty="0">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Arial" panose="020B0604020202020204" pitchFamily="34" charset="0"/>
              </a:rPr>
              <a:t>n sàng giúp đỡ bảo vệ an toàn của em, trong đó ai là người mà em có thể chia sẻ bí mật của mình?</a:t>
            </a:r>
            <a:endParaRPr kumimoji="0" lang="vi-VN" sz="3200" b="1" i="0" u="none" strike="noStrike" kern="0" cap="none" spc="0" normalizeH="0" baseline="0" noProof="0" dirty="0">
              <a:ln w="0"/>
              <a:solidFill>
                <a:srgbClr val="002060"/>
              </a:solidFill>
              <a:effectLst>
                <a:outerShdw blurRad="38100" dist="25400" dir="5400000" algn="ctr" rotWithShape="0">
                  <a:srgbClr val="6E747A">
                    <a:alpha val="43000"/>
                  </a:srgbClr>
                </a:outerShdw>
              </a:effectLst>
              <a:uLnTx/>
              <a:uFillTx/>
              <a:latin typeface="Cambria" panose="02040503050406030204" pitchFamily="18" charset="0"/>
              <a:ea typeface="Cambria" panose="02040503050406030204" pitchFamily="18" charset="0"/>
              <a:cs typeface="Arial" panose="020B0604020202020204" pitchFamily="34" charset="0"/>
            </a:endParaRPr>
          </a:p>
        </p:txBody>
      </p:sp>
      <p:graphicFrame>
        <p:nvGraphicFramePr>
          <p:cNvPr id="3" name="Table 2">
            <a:extLst>
              <a:ext uri="{FF2B5EF4-FFF2-40B4-BE49-F238E27FC236}">
                <a16:creationId xmlns:a16="http://schemas.microsoft.com/office/drawing/2014/main" id="{8AEC7013-E890-3B22-26FB-F6D7C90EB7B9}"/>
              </a:ext>
            </a:extLst>
          </p:cNvPr>
          <p:cNvGraphicFramePr>
            <a:graphicFrameLocks noGrp="1"/>
          </p:cNvGraphicFramePr>
          <p:nvPr>
            <p:extLst>
              <p:ext uri="{D42A27DB-BD31-4B8C-83A1-F6EECF244321}">
                <p14:modId xmlns:p14="http://schemas.microsoft.com/office/powerpoint/2010/main" val="2349302239"/>
              </p:ext>
            </p:extLst>
          </p:nvPr>
        </p:nvGraphicFramePr>
        <p:xfrm>
          <a:off x="1556656" y="2209800"/>
          <a:ext cx="9339944" cy="3657600"/>
        </p:xfrm>
        <a:graphic>
          <a:graphicData uri="http://schemas.openxmlformats.org/drawingml/2006/table">
            <a:tbl>
              <a:tblPr firstRow="1" firstCol="1" bandRow="1">
                <a:tableStyleId>{5C22544A-7EE6-4342-B048-85BDC9FD1C3A}</a:tableStyleId>
              </a:tblPr>
              <a:tblGrid>
                <a:gridCol w="2334986">
                  <a:extLst>
                    <a:ext uri="{9D8B030D-6E8A-4147-A177-3AD203B41FA5}">
                      <a16:colId xmlns:a16="http://schemas.microsoft.com/office/drawing/2014/main" val="1464941840"/>
                    </a:ext>
                  </a:extLst>
                </a:gridCol>
                <a:gridCol w="2334986">
                  <a:extLst>
                    <a:ext uri="{9D8B030D-6E8A-4147-A177-3AD203B41FA5}">
                      <a16:colId xmlns:a16="http://schemas.microsoft.com/office/drawing/2014/main" val="1623607517"/>
                    </a:ext>
                  </a:extLst>
                </a:gridCol>
                <a:gridCol w="2334986">
                  <a:extLst>
                    <a:ext uri="{9D8B030D-6E8A-4147-A177-3AD203B41FA5}">
                      <a16:colId xmlns:a16="http://schemas.microsoft.com/office/drawing/2014/main" val="2415053934"/>
                    </a:ext>
                  </a:extLst>
                </a:gridCol>
                <a:gridCol w="2334986">
                  <a:extLst>
                    <a:ext uri="{9D8B030D-6E8A-4147-A177-3AD203B41FA5}">
                      <a16:colId xmlns:a16="http://schemas.microsoft.com/office/drawing/2014/main" val="3541623812"/>
                    </a:ext>
                  </a:extLst>
                </a:gridCol>
              </a:tblGrid>
              <a:tr h="914400">
                <a:tc rowSpan="2">
                  <a:txBody>
                    <a:bodyPr/>
                    <a:lstStyle/>
                    <a:p>
                      <a:pPr marL="0" marR="0" algn="ctr">
                        <a:lnSpc>
                          <a:spcPct val="120000"/>
                        </a:lnSpc>
                        <a:spcBef>
                          <a:spcPts val="0"/>
                        </a:spcBef>
                        <a:spcAft>
                          <a:spcPts val="0"/>
                        </a:spcAft>
                      </a:pPr>
                      <a:r>
                        <a:rPr lang="en-US" sz="3600" dirty="0" err="1">
                          <a:solidFill>
                            <a:srgbClr val="002060"/>
                          </a:solidFill>
                          <a:effectLst/>
                          <a:latin typeface="Cambria" panose="02040503050406030204" pitchFamily="18" charset="0"/>
                          <a:ea typeface="Cambria" panose="02040503050406030204" pitchFamily="18" charset="0"/>
                        </a:rPr>
                        <a:t>Địa</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điểm</a:t>
                      </a:r>
                      <a:endParaRPr lang="en-US" sz="32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gridSpan="3">
                  <a:txBody>
                    <a:bodyPr/>
                    <a:lstStyle/>
                    <a:p>
                      <a:pPr marL="0" marR="0" algn="ctr">
                        <a:lnSpc>
                          <a:spcPct val="120000"/>
                        </a:lnSpc>
                        <a:spcBef>
                          <a:spcPts val="0"/>
                        </a:spcBef>
                        <a:spcAft>
                          <a:spcPts val="0"/>
                        </a:spcAft>
                      </a:pPr>
                      <a:r>
                        <a:rPr lang="en-US" sz="3600">
                          <a:solidFill>
                            <a:srgbClr val="002060"/>
                          </a:solidFill>
                          <a:effectLst/>
                          <a:latin typeface="Cambria" panose="02040503050406030204" pitchFamily="18" charset="0"/>
                          <a:ea typeface="Cambria" panose="02040503050406030204" pitchFamily="18" charset="0"/>
                        </a:rPr>
                        <a:t>Người giúp đỡ bảo vệ</a:t>
                      </a:r>
                      <a:endParaRPr lang="en-US" sz="320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585790858"/>
                  </a:ext>
                </a:extLst>
              </a:tr>
              <a:tr h="914400">
                <a:tc vMerge="1">
                  <a:txBody>
                    <a:bodyPr/>
                    <a:lstStyle/>
                    <a:p>
                      <a:endParaRPr lang="en-US"/>
                    </a:p>
                  </a:txBody>
                  <a:tcPr/>
                </a:tc>
                <a:tc>
                  <a:txBody>
                    <a:bodyPr/>
                    <a:lstStyle/>
                    <a:p>
                      <a:pPr marL="0" marR="0" algn="ctr">
                        <a:lnSpc>
                          <a:spcPct val="120000"/>
                        </a:lnSpc>
                        <a:spcBef>
                          <a:spcPts val="0"/>
                        </a:spcBef>
                        <a:spcAft>
                          <a:spcPts val="0"/>
                        </a:spcAft>
                      </a:pPr>
                      <a:r>
                        <a:rPr lang="en-US" sz="3600" b="1" dirty="0" err="1">
                          <a:solidFill>
                            <a:srgbClr val="002060"/>
                          </a:solidFill>
                          <a:effectLst/>
                          <a:latin typeface="Cambria" panose="02040503050406030204" pitchFamily="18" charset="0"/>
                          <a:ea typeface="Cambria" panose="02040503050406030204" pitchFamily="18" charset="0"/>
                        </a:rPr>
                        <a:t>Nhóm</a:t>
                      </a:r>
                      <a:r>
                        <a:rPr lang="en-US" sz="3600" b="1" dirty="0">
                          <a:solidFill>
                            <a:srgbClr val="002060"/>
                          </a:solidFill>
                          <a:effectLst/>
                          <a:latin typeface="Cambria" panose="02040503050406030204" pitchFamily="18" charset="0"/>
                          <a:ea typeface="Cambria" panose="02040503050406030204" pitchFamily="18" charset="0"/>
                        </a:rPr>
                        <a:t> 1</a:t>
                      </a:r>
                      <a:endParaRPr lang="en-US" sz="32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marL="0" marR="0" algn="ctr">
                        <a:lnSpc>
                          <a:spcPct val="120000"/>
                        </a:lnSpc>
                        <a:spcBef>
                          <a:spcPts val="0"/>
                        </a:spcBef>
                        <a:spcAft>
                          <a:spcPts val="0"/>
                        </a:spcAft>
                      </a:pPr>
                      <a:r>
                        <a:rPr lang="en-US" sz="3600" b="1" dirty="0" err="1">
                          <a:solidFill>
                            <a:srgbClr val="002060"/>
                          </a:solidFill>
                          <a:effectLst/>
                          <a:latin typeface="Cambria" panose="02040503050406030204" pitchFamily="18" charset="0"/>
                          <a:ea typeface="Cambria" panose="02040503050406030204" pitchFamily="18" charset="0"/>
                        </a:rPr>
                        <a:t>Nhóm</a:t>
                      </a:r>
                      <a:r>
                        <a:rPr lang="en-US" sz="3600" b="1" dirty="0">
                          <a:solidFill>
                            <a:srgbClr val="002060"/>
                          </a:solidFill>
                          <a:effectLst/>
                          <a:latin typeface="Cambria" panose="02040503050406030204" pitchFamily="18" charset="0"/>
                          <a:ea typeface="Cambria" panose="02040503050406030204" pitchFamily="18" charset="0"/>
                        </a:rPr>
                        <a:t> 2</a:t>
                      </a:r>
                      <a:endParaRPr lang="en-US" sz="32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marL="0" marR="0" algn="ctr">
                        <a:lnSpc>
                          <a:spcPct val="120000"/>
                        </a:lnSpc>
                        <a:spcBef>
                          <a:spcPts val="0"/>
                        </a:spcBef>
                        <a:spcAft>
                          <a:spcPts val="0"/>
                        </a:spcAft>
                      </a:pPr>
                      <a:r>
                        <a:rPr lang="en-US" sz="3600" b="1" dirty="0" err="1">
                          <a:solidFill>
                            <a:srgbClr val="002060"/>
                          </a:solidFill>
                          <a:effectLst/>
                          <a:latin typeface="Cambria" panose="02040503050406030204" pitchFamily="18" charset="0"/>
                          <a:ea typeface="Cambria" panose="02040503050406030204" pitchFamily="18" charset="0"/>
                        </a:rPr>
                        <a:t>Nhóm</a:t>
                      </a:r>
                      <a:r>
                        <a:rPr lang="en-US" sz="3600" b="1" dirty="0">
                          <a:solidFill>
                            <a:srgbClr val="002060"/>
                          </a:solidFill>
                          <a:effectLst/>
                          <a:latin typeface="Cambria" panose="02040503050406030204" pitchFamily="18" charset="0"/>
                          <a:ea typeface="Cambria" panose="02040503050406030204" pitchFamily="18" charset="0"/>
                        </a:rPr>
                        <a:t> 3</a:t>
                      </a:r>
                      <a:endParaRPr lang="en-US" sz="32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1402884207"/>
                  </a:ext>
                </a:extLst>
              </a:tr>
              <a:tr h="914400">
                <a:tc>
                  <a:txBody>
                    <a:bodyPr/>
                    <a:lstStyle/>
                    <a:p>
                      <a:pPr marL="0" marR="0" algn="ctr">
                        <a:lnSpc>
                          <a:spcPct val="120000"/>
                        </a:lnSpc>
                        <a:spcBef>
                          <a:spcPts val="0"/>
                        </a:spcBef>
                        <a:spcAft>
                          <a:spcPts val="0"/>
                        </a:spcAft>
                      </a:pPr>
                      <a:r>
                        <a:rPr lang="en-US" sz="3600" dirty="0">
                          <a:solidFill>
                            <a:srgbClr val="002060"/>
                          </a:solidFill>
                          <a:effectLst/>
                          <a:latin typeface="Cambria" panose="02040503050406030204" pitchFamily="18" charset="0"/>
                          <a:ea typeface="Cambria" panose="02040503050406030204" pitchFamily="18" charset="0"/>
                        </a:rPr>
                        <a:t>Gia </a:t>
                      </a:r>
                      <a:r>
                        <a:rPr lang="en-US" sz="3600" dirty="0" err="1">
                          <a:solidFill>
                            <a:srgbClr val="002060"/>
                          </a:solidFill>
                          <a:effectLst/>
                          <a:latin typeface="Cambria" panose="02040503050406030204" pitchFamily="18" charset="0"/>
                          <a:ea typeface="Cambria" panose="02040503050406030204" pitchFamily="18" charset="0"/>
                        </a:rPr>
                        <a:t>đình</a:t>
                      </a:r>
                      <a:endParaRPr lang="en-US" sz="32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r>
                        <a:rPr lang="en-US" sz="3600">
                          <a:solidFill>
                            <a:srgbClr val="002060"/>
                          </a:solidFill>
                          <a:effectLst/>
                          <a:latin typeface="Cambria" panose="02040503050406030204" pitchFamily="18" charset="0"/>
                          <a:ea typeface="Cambria" panose="02040503050406030204" pitchFamily="18" charset="0"/>
                        </a:rPr>
                        <a:t>….</a:t>
                      </a:r>
                      <a:endParaRPr lang="en-US" sz="320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r>
                        <a:rPr lang="en-US" sz="3600">
                          <a:solidFill>
                            <a:srgbClr val="002060"/>
                          </a:solidFill>
                          <a:effectLst/>
                          <a:latin typeface="Cambria" panose="02040503050406030204" pitchFamily="18" charset="0"/>
                          <a:ea typeface="Cambria" panose="02040503050406030204" pitchFamily="18" charset="0"/>
                        </a:rPr>
                        <a:t>…..</a:t>
                      </a:r>
                      <a:endParaRPr lang="en-US" sz="320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r>
                        <a:rPr lang="en-US" sz="3600">
                          <a:solidFill>
                            <a:srgbClr val="002060"/>
                          </a:solidFill>
                          <a:effectLst/>
                          <a:latin typeface="Cambria" panose="02040503050406030204" pitchFamily="18" charset="0"/>
                          <a:ea typeface="Cambria" panose="02040503050406030204" pitchFamily="18" charset="0"/>
                        </a:rPr>
                        <a:t>….</a:t>
                      </a:r>
                      <a:endParaRPr lang="en-US" sz="320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408343600"/>
                  </a:ext>
                </a:extLst>
              </a:tr>
              <a:tr h="914400">
                <a:tc>
                  <a:txBody>
                    <a:bodyPr/>
                    <a:lstStyle/>
                    <a:p>
                      <a:pPr marL="0" marR="0" algn="ctr">
                        <a:lnSpc>
                          <a:spcPct val="120000"/>
                        </a:lnSpc>
                        <a:spcBef>
                          <a:spcPts val="0"/>
                        </a:spcBef>
                        <a:spcAft>
                          <a:spcPts val="0"/>
                        </a:spcAft>
                      </a:pPr>
                      <a:r>
                        <a:rPr lang="en-US" sz="3600">
                          <a:solidFill>
                            <a:srgbClr val="002060"/>
                          </a:solidFill>
                          <a:effectLst/>
                          <a:latin typeface="Cambria" panose="02040503050406030204" pitchFamily="18" charset="0"/>
                          <a:ea typeface="Cambria" panose="02040503050406030204" pitchFamily="18" charset="0"/>
                        </a:rPr>
                        <a:t>Trường</a:t>
                      </a:r>
                      <a:endParaRPr lang="en-US" sz="320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r>
                        <a:rPr lang="en-US" sz="3600" dirty="0">
                          <a:solidFill>
                            <a:srgbClr val="002060"/>
                          </a:solidFill>
                          <a:effectLst/>
                          <a:latin typeface="Cambria" panose="02040503050406030204" pitchFamily="18" charset="0"/>
                          <a:ea typeface="Cambria" panose="02040503050406030204" pitchFamily="18" charset="0"/>
                        </a:rPr>
                        <a:t>…</a:t>
                      </a:r>
                      <a:endParaRPr lang="en-US" sz="32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r>
                        <a:rPr lang="en-US" sz="3600" dirty="0">
                          <a:solidFill>
                            <a:srgbClr val="002060"/>
                          </a:solidFill>
                          <a:effectLst/>
                          <a:latin typeface="Cambria" panose="02040503050406030204" pitchFamily="18" charset="0"/>
                          <a:ea typeface="Cambria" panose="02040503050406030204" pitchFamily="18" charset="0"/>
                        </a:rPr>
                        <a:t>…</a:t>
                      </a:r>
                      <a:endParaRPr lang="en-US" sz="32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r>
                        <a:rPr lang="en-US" sz="3600" dirty="0">
                          <a:solidFill>
                            <a:srgbClr val="002060"/>
                          </a:solidFill>
                          <a:effectLst/>
                          <a:latin typeface="Cambria" panose="02040503050406030204" pitchFamily="18" charset="0"/>
                          <a:ea typeface="Cambria" panose="02040503050406030204" pitchFamily="18" charset="0"/>
                        </a:rPr>
                        <a:t>…</a:t>
                      </a:r>
                      <a:endParaRPr lang="en-US" sz="32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822214208"/>
                  </a:ext>
                </a:extLst>
              </a:tr>
            </a:tbl>
          </a:graphicData>
        </a:graphic>
      </p:graphicFrame>
    </p:spTree>
    <p:extLst>
      <p:ext uri="{BB962C8B-B14F-4D97-AF65-F5344CB8AC3E}">
        <p14:creationId xmlns:p14="http://schemas.microsoft.com/office/powerpoint/2010/main" val="1160499722"/>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17">
            <a:extLst>
              <a:ext uri="{FF2B5EF4-FFF2-40B4-BE49-F238E27FC236}">
                <a16:creationId xmlns:a16="http://schemas.microsoft.com/office/drawing/2014/main" id="{3BA8820F-916B-A0EB-2FEB-70A43BE3310F}"/>
              </a:ext>
            </a:extLst>
          </p:cNvPr>
          <p:cNvSpPr/>
          <p:nvPr/>
        </p:nvSpPr>
        <p:spPr>
          <a:xfrm>
            <a:off x="447040" y="426720"/>
            <a:ext cx="11298555" cy="6004560"/>
          </a:xfrm>
          <a:custGeom>
            <a:avLst/>
            <a:gdLst>
              <a:gd name="connsiteX0" fmla="*/ 0 w 8217127"/>
              <a:gd name="connsiteY0" fmla="*/ 0 h 2082968"/>
              <a:gd name="connsiteX1" fmla="*/ 438247 w 8217127"/>
              <a:gd name="connsiteY1" fmla="*/ 0 h 2082968"/>
              <a:gd name="connsiteX2" fmla="*/ 1205179 w 8217127"/>
              <a:gd name="connsiteY2" fmla="*/ 0 h 2082968"/>
              <a:gd name="connsiteX3" fmla="*/ 1807768 w 8217127"/>
              <a:gd name="connsiteY3" fmla="*/ 0 h 2082968"/>
              <a:gd name="connsiteX4" fmla="*/ 2492529 w 8217127"/>
              <a:gd name="connsiteY4" fmla="*/ 0 h 2082968"/>
              <a:gd name="connsiteX5" fmla="*/ 3341632 w 8217127"/>
              <a:gd name="connsiteY5" fmla="*/ 0 h 2082968"/>
              <a:gd name="connsiteX6" fmla="*/ 3862050 w 8217127"/>
              <a:gd name="connsiteY6" fmla="*/ 0 h 2082968"/>
              <a:gd name="connsiteX7" fmla="*/ 4628982 w 8217127"/>
              <a:gd name="connsiteY7" fmla="*/ 0 h 2082968"/>
              <a:gd name="connsiteX8" fmla="*/ 5149400 w 8217127"/>
              <a:gd name="connsiteY8" fmla="*/ 0 h 2082968"/>
              <a:gd name="connsiteX9" fmla="*/ 5834160 w 8217127"/>
              <a:gd name="connsiteY9" fmla="*/ 0 h 2082968"/>
              <a:gd name="connsiteX10" fmla="*/ 6601092 w 8217127"/>
              <a:gd name="connsiteY10" fmla="*/ 0 h 2082968"/>
              <a:gd name="connsiteX11" fmla="*/ 7039339 w 8217127"/>
              <a:gd name="connsiteY11" fmla="*/ 0 h 2082968"/>
              <a:gd name="connsiteX12" fmla="*/ 7477586 w 8217127"/>
              <a:gd name="connsiteY12" fmla="*/ 0 h 2082968"/>
              <a:gd name="connsiteX13" fmla="*/ 8217127 w 8217127"/>
              <a:gd name="connsiteY13" fmla="*/ 0 h 2082968"/>
              <a:gd name="connsiteX14" fmla="*/ 8217127 w 8217127"/>
              <a:gd name="connsiteY14" fmla="*/ 694323 h 2082968"/>
              <a:gd name="connsiteX15" fmla="*/ 8217127 w 8217127"/>
              <a:gd name="connsiteY15" fmla="*/ 1409475 h 2082968"/>
              <a:gd name="connsiteX16" fmla="*/ 8217127 w 8217127"/>
              <a:gd name="connsiteY16" fmla="*/ 2082968 h 2082968"/>
              <a:gd name="connsiteX17" fmla="*/ 7450195 w 8217127"/>
              <a:gd name="connsiteY17" fmla="*/ 2082968 h 2082968"/>
              <a:gd name="connsiteX18" fmla="*/ 6683263 w 8217127"/>
              <a:gd name="connsiteY18" fmla="*/ 2082968 h 2082968"/>
              <a:gd name="connsiteX19" fmla="*/ 5998503 w 8217127"/>
              <a:gd name="connsiteY19" fmla="*/ 2082968 h 2082968"/>
              <a:gd name="connsiteX20" fmla="*/ 5149400 w 8217127"/>
              <a:gd name="connsiteY20" fmla="*/ 2082968 h 2082968"/>
              <a:gd name="connsiteX21" fmla="*/ 4300296 w 8217127"/>
              <a:gd name="connsiteY21" fmla="*/ 2082968 h 2082968"/>
              <a:gd name="connsiteX22" fmla="*/ 3533365 w 8217127"/>
              <a:gd name="connsiteY22" fmla="*/ 2082968 h 2082968"/>
              <a:gd name="connsiteX23" fmla="*/ 2766433 w 8217127"/>
              <a:gd name="connsiteY23" fmla="*/ 2082968 h 2082968"/>
              <a:gd name="connsiteX24" fmla="*/ 1999501 w 8217127"/>
              <a:gd name="connsiteY24" fmla="*/ 2082968 h 2082968"/>
              <a:gd name="connsiteX25" fmla="*/ 1479083 w 8217127"/>
              <a:gd name="connsiteY25" fmla="*/ 2082968 h 2082968"/>
              <a:gd name="connsiteX26" fmla="*/ 629980 w 8217127"/>
              <a:gd name="connsiteY26" fmla="*/ 2082968 h 2082968"/>
              <a:gd name="connsiteX27" fmla="*/ 0 w 8217127"/>
              <a:gd name="connsiteY27" fmla="*/ 2082968 h 2082968"/>
              <a:gd name="connsiteX28" fmla="*/ 0 w 8217127"/>
              <a:gd name="connsiteY28" fmla="*/ 1451134 h 2082968"/>
              <a:gd name="connsiteX29" fmla="*/ 0 w 8217127"/>
              <a:gd name="connsiteY29" fmla="*/ 735982 h 2082968"/>
              <a:gd name="connsiteX30" fmla="*/ 0 w 8217127"/>
              <a:gd name="connsiteY30" fmla="*/ 0 h 2082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217127" h="2082968" fill="none" extrusionOk="0">
                <a:moveTo>
                  <a:pt x="0" y="0"/>
                </a:moveTo>
                <a:cubicBezTo>
                  <a:pt x="165807" y="-11351"/>
                  <a:pt x="335355" y="-18385"/>
                  <a:pt x="438247" y="0"/>
                </a:cubicBezTo>
                <a:cubicBezTo>
                  <a:pt x="541139" y="18385"/>
                  <a:pt x="941177" y="5216"/>
                  <a:pt x="1205179" y="0"/>
                </a:cubicBezTo>
                <a:cubicBezTo>
                  <a:pt x="1469181" y="-5216"/>
                  <a:pt x="1632811" y="-76"/>
                  <a:pt x="1807768" y="0"/>
                </a:cubicBezTo>
                <a:cubicBezTo>
                  <a:pt x="1982725" y="76"/>
                  <a:pt x="2226002" y="-18539"/>
                  <a:pt x="2492529" y="0"/>
                </a:cubicBezTo>
                <a:cubicBezTo>
                  <a:pt x="2759056" y="18539"/>
                  <a:pt x="3152301" y="-36213"/>
                  <a:pt x="3341632" y="0"/>
                </a:cubicBezTo>
                <a:cubicBezTo>
                  <a:pt x="3530963" y="36213"/>
                  <a:pt x="3604474" y="10004"/>
                  <a:pt x="3862050" y="0"/>
                </a:cubicBezTo>
                <a:cubicBezTo>
                  <a:pt x="4119626" y="-10004"/>
                  <a:pt x="4349913" y="-23535"/>
                  <a:pt x="4628982" y="0"/>
                </a:cubicBezTo>
                <a:cubicBezTo>
                  <a:pt x="4908051" y="23535"/>
                  <a:pt x="5032886" y="-20516"/>
                  <a:pt x="5149400" y="0"/>
                </a:cubicBezTo>
                <a:cubicBezTo>
                  <a:pt x="5265914" y="20516"/>
                  <a:pt x="5509209" y="21396"/>
                  <a:pt x="5834160" y="0"/>
                </a:cubicBezTo>
                <a:cubicBezTo>
                  <a:pt x="6159111" y="-21396"/>
                  <a:pt x="6330349" y="2551"/>
                  <a:pt x="6601092" y="0"/>
                </a:cubicBezTo>
                <a:cubicBezTo>
                  <a:pt x="6871835" y="-2551"/>
                  <a:pt x="6902166" y="-12371"/>
                  <a:pt x="7039339" y="0"/>
                </a:cubicBezTo>
                <a:cubicBezTo>
                  <a:pt x="7176512" y="12371"/>
                  <a:pt x="7381142" y="3983"/>
                  <a:pt x="7477586" y="0"/>
                </a:cubicBezTo>
                <a:cubicBezTo>
                  <a:pt x="7574030" y="-3983"/>
                  <a:pt x="7982421" y="10778"/>
                  <a:pt x="8217127" y="0"/>
                </a:cubicBezTo>
                <a:cubicBezTo>
                  <a:pt x="8188520" y="146386"/>
                  <a:pt x="8199076" y="474205"/>
                  <a:pt x="8217127" y="694323"/>
                </a:cubicBezTo>
                <a:cubicBezTo>
                  <a:pt x="8235178" y="914441"/>
                  <a:pt x="8197971" y="1208093"/>
                  <a:pt x="8217127" y="1409475"/>
                </a:cubicBezTo>
                <a:cubicBezTo>
                  <a:pt x="8236283" y="1610857"/>
                  <a:pt x="8246131" y="1868827"/>
                  <a:pt x="8217127" y="2082968"/>
                </a:cubicBezTo>
                <a:cubicBezTo>
                  <a:pt x="8004395" y="2088476"/>
                  <a:pt x="7779173" y="2088059"/>
                  <a:pt x="7450195" y="2082968"/>
                </a:cubicBezTo>
                <a:cubicBezTo>
                  <a:pt x="7121217" y="2077877"/>
                  <a:pt x="6915516" y="2091793"/>
                  <a:pt x="6683263" y="2082968"/>
                </a:cubicBezTo>
                <a:cubicBezTo>
                  <a:pt x="6451010" y="2074143"/>
                  <a:pt x="6220862" y="2072168"/>
                  <a:pt x="5998503" y="2082968"/>
                </a:cubicBezTo>
                <a:cubicBezTo>
                  <a:pt x="5776144" y="2093768"/>
                  <a:pt x="5535617" y="2093861"/>
                  <a:pt x="5149400" y="2082968"/>
                </a:cubicBezTo>
                <a:cubicBezTo>
                  <a:pt x="4763183" y="2072075"/>
                  <a:pt x="4482481" y="2059538"/>
                  <a:pt x="4300296" y="2082968"/>
                </a:cubicBezTo>
                <a:cubicBezTo>
                  <a:pt x="4118111" y="2106398"/>
                  <a:pt x="3811430" y="2105950"/>
                  <a:pt x="3533365" y="2082968"/>
                </a:cubicBezTo>
                <a:cubicBezTo>
                  <a:pt x="3255300" y="2059986"/>
                  <a:pt x="3004863" y="2087443"/>
                  <a:pt x="2766433" y="2082968"/>
                </a:cubicBezTo>
                <a:cubicBezTo>
                  <a:pt x="2528003" y="2078493"/>
                  <a:pt x="2259600" y="2088318"/>
                  <a:pt x="1999501" y="2082968"/>
                </a:cubicBezTo>
                <a:cubicBezTo>
                  <a:pt x="1739402" y="2077618"/>
                  <a:pt x="1642132" y="2057842"/>
                  <a:pt x="1479083" y="2082968"/>
                </a:cubicBezTo>
                <a:cubicBezTo>
                  <a:pt x="1316034" y="2108094"/>
                  <a:pt x="1042108" y="2096383"/>
                  <a:pt x="629980" y="2082968"/>
                </a:cubicBezTo>
                <a:cubicBezTo>
                  <a:pt x="217852" y="2069553"/>
                  <a:pt x="211415" y="2065280"/>
                  <a:pt x="0" y="2082968"/>
                </a:cubicBezTo>
                <a:cubicBezTo>
                  <a:pt x="18302" y="1771738"/>
                  <a:pt x="13700" y="1586819"/>
                  <a:pt x="0" y="1451134"/>
                </a:cubicBezTo>
                <a:cubicBezTo>
                  <a:pt x="-13700" y="1315449"/>
                  <a:pt x="-25792" y="953296"/>
                  <a:pt x="0" y="735982"/>
                </a:cubicBezTo>
                <a:cubicBezTo>
                  <a:pt x="25792" y="518668"/>
                  <a:pt x="-2570" y="160513"/>
                  <a:pt x="0" y="0"/>
                </a:cubicBezTo>
                <a:close/>
              </a:path>
              <a:path w="8217127" h="2082968" stroke="0" extrusionOk="0">
                <a:moveTo>
                  <a:pt x="0" y="0"/>
                </a:moveTo>
                <a:cubicBezTo>
                  <a:pt x="141477" y="25393"/>
                  <a:pt x="325336" y="25499"/>
                  <a:pt x="602589" y="0"/>
                </a:cubicBezTo>
                <a:cubicBezTo>
                  <a:pt x="879842" y="-25499"/>
                  <a:pt x="923946" y="-16545"/>
                  <a:pt x="1040836" y="0"/>
                </a:cubicBezTo>
                <a:cubicBezTo>
                  <a:pt x="1157726" y="16545"/>
                  <a:pt x="1496800" y="34351"/>
                  <a:pt x="1889939" y="0"/>
                </a:cubicBezTo>
                <a:cubicBezTo>
                  <a:pt x="2283078" y="-34351"/>
                  <a:pt x="2316137" y="-6160"/>
                  <a:pt x="2492529" y="0"/>
                </a:cubicBezTo>
                <a:cubicBezTo>
                  <a:pt x="2668921" y="6160"/>
                  <a:pt x="2958116" y="442"/>
                  <a:pt x="3095118" y="0"/>
                </a:cubicBezTo>
                <a:cubicBezTo>
                  <a:pt x="3232120" y="-442"/>
                  <a:pt x="3609253" y="-24588"/>
                  <a:pt x="3944221" y="0"/>
                </a:cubicBezTo>
                <a:cubicBezTo>
                  <a:pt x="4279189" y="24588"/>
                  <a:pt x="4236165" y="-22617"/>
                  <a:pt x="4464639" y="0"/>
                </a:cubicBezTo>
                <a:cubicBezTo>
                  <a:pt x="4693113" y="22617"/>
                  <a:pt x="5117640" y="-39846"/>
                  <a:pt x="5313742" y="0"/>
                </a:cubicBezTo>
                <a:cubicBezTo>
                  <a:pt x="5509844" y="39846"/>
                  <a:pt x="5848307" y="-14511"/>
                  <a:pt x="6162845" y="0"/>
                </a:cubicBezTo>
                <a:cubicBezTo>
                  <a:pt x="6477383" y="14511"/>
                  <a:pt x="6525207" y="-19172"/>
                  <a:pt x="6847606" y="0"/>
                </a:cubicBezTo>
                <a:cubicBezTo>
                  <a:pt x="7170005" y="19172"/>
                  <a:pt x="7631187" y="-32623"/>
                  <a:pt x="8217127" y="0"/>
                </a:cubicBezTo>
                <a:cubicBezTo>
                  <a:pt x="8216139" y="321265"/>
                  <a:pt x="8191967" y="434936"/>
                  <a:pt x="8217127" y="673493"/>
                </a:cubicBezTo>
                <a:cubicBezTo>
                  <a:pt x="8242287" y="912050"/>
                  <a:pt x="8223218" y="1145314"/>
                  <a:pt x="8217127" y="1305327"/>
                </a:cubicBezTo>
                <a:cubicBezTo>
                  <a:pt x="8211036" y="1465340"/>
                  <a:pt x="8214463" y="1884299"/>
                  <a:pt x="8217127" y="2082968"/>
                </a:cubicBezTo>
                <a:cubicBezTo>
                  <a:pt x="8017538" y="2103313"/>
                  <a:pt x="7738561" y="2057107"/>
                  <a:pt x="7532366" y="2082968"/>
                </a:cubicBezTo>
                <a:cubicBezTo>
                  <a:pt x="7326171" y="2108829"/>
                  <a:pt x="7101841" y="2114235"/>
                  <a:pt x="6847606" y="2082968"/>
                </a:cubicBezTo>
                <a:cubicBezTo>
                  <a:pt x="6593371" y="2051701"/>
                  <a:pt x="6281648" y="2066742"/>
                  <a:pt x="5998503" y="2082968"/>
                </a:cubicBezTo>
                <a:cubicBezTo>
                  <a:pt x="5715358" y="2099194"/>
                  <a:pt x="5654370" y="2116098"/>
                  <a:pt x="5313742" y="2082968"/>
                </a:cubicBezTo>
                <a:cubicBezTo>
                  <a:pt x="4973114" y="2049838"/>
                  <a:pt x="5033007" y="2065466"/>
                  <a:pt x="4875495" y="2082968"/>
                </a:cubicBezTo>
                <a:cubicBezTo>
                  <a:pt x="4717983" y="2100470"/>
                  <a:pt x="4522994" y="2060464"/>
                  <a:pt x="4355077" y="2082968"/>
                </a:cubicBezTo>
                <a:cubicBezTo>
                  <a:pt x="4187160" y="2105472"/>
                  <a:pt x="3774603" y="2115582"/>
                  <a:pt x="3505974" y="2082968"/>
                </a:cubicBezTo>
                <a:cubicBezTo>
                  <a:pt x="3237345" y="2050354"/>
                  <a:pt x="3006356" y="2092643"/>
                  <a:pt x="2821214" y="2082968"/>
                </a:cubicBezTo>
                <a:cubicBezTo>
                  <a:pt x="2636072" y="2073293"/>
                  <a:pt x="2427983" y="2078359"/>
                  <a:pt x="2300796" y="2082968"/>
                </a:cubicBezTo>
                <a:cubicBezTo>
                  <a:pt x="2173609" y="2087577"/>
                  <a:pt x="1938306" y="2062093"/>
                  <a:pt x="1616035" y="2082968"/>
                </a:cubicBezTo>
                <a:cubicBezTo>
                  <a:pt x="1293764" y="2103843"/>
                  <a:pt x="1392761" y="2076539"/>
                  <a:pt x="1177788" y="2082968"/>
                </a:cubicBezTo>
                <a:cubicBezTo>
                  <a:pt x="962815" y="2089397"/>
                  <a:pt x="899823" y="2100686"/>
                  <a:pt x="739541" y="2082968"/>
                </a:cubicBezTo>
                <a:cubicBezTo>
                  <a:pt x="579259" y="2065250"/>
                  <a:pt x="149113" y="2084780"/>
                  <a:pt x="0" y="2082968"/>
                </a:cubicBezTo>
                <a:cubicBezTo>
                  <a:pt x="-8846" y="1832357"/>
                  <a:pt x="-29383" y="1612072"/>
                  <a:pt x="0" y="1430305"/>
                </a:cubicBezTo>
                <a:cubicBezTo>
                  <a:pt x="29383" y="1248538"/>
                  <a:pt x="-28255" y="949635"/>
                  <a:pt x="0" y="694323"/>
                </a:cubicBezTo>
                <a:cubicBezTo>
                  <a:pt x="28255" y="439011"/>
                  <a:pt x="5768" y="188081"/>
                  <a:pt x="0" y="0"/>
                </a:cubicBezTo>
                <a:close/>
              </a:path>
            </a:pathLst>
          </a:custGeom>
          <a:solidFill>
            <a:schemeClr val="bg1">
              <a:alpha val="90000"/>
            </a:schemeClr>
          </a:solidFill>
          <a:ln w="38100">
            <a:solidFill>
              <a:srgbClr val="19A1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字魂64号-萌趣软糖体"/>
              <a:cs typeface="+mn-cs"/>
            </a:endParaRPr>
          </a:p>
        </p:txBody>
      </p:sp>
      <p:graphicFrame>
        <p:nvGraphicFramePr>
          <p:cNvPr id="4" name="Table 3">
            <a:extLst>
              <a:ext uri="{FF2B5EF4-FFF2-40B4-BE49-F238E27FC236}">
                <a16:creationId xmlns:a16="http://schemas.microsoft.com/office/drawing/2014/main" id="{D076259E-9682-A10F-AD3E-9D5776AC2969}"/>
              </a:ext>
            </a:extLst>
          </p:cNvPr>
          <p:cNvGraphicFramePr>
            <a:graphicFrameLocks noGrp="1"/>
          </p:cNvGraphicFramePr>
          <p:nvPr>
            <p:extLst>
              <p:ext uri="{D42A27DB-BD31-4B8C-83A1-F6EECF244321}">
                <p14:modId xmlns:p14="http://schemas.microsoft.com/office/powerpoint/2010/main" val="2360481730"/>
              </p:ext>
            </p:extLst>
          </p:nvPr>
        </p:nvGraphicFramePr>
        <p:xfrm>
          <a:off x="1034143" y="729343"/>
          <a:ext cx="10341427" cy="4972692"/>
        </p:xfrm>
        <a:graphic>
          <a:graphicData uri="http://schemas.openxmlformats.org/drawingml/2006/table">
            <a:tbl>
              <a:tblPr firstRow="1" firstCol="1" bandRow="1">
                <a:tableStyleId>{5C22544A-7EE6-4342-B048-85BDC9FD1C3A}</a:tableStyleId>
              </a:tblPr>
              <a:tblGrid>
                <a:gridCol w="2354522">
                  <a:extLst>
                    <a:ext uri="{9D8B030D-6E8A-4147-A177-3AD203B41FA5}">
                      <a16:colId xmlns:a16="http://schemas.microsoft.com/office/drawing/2014/main" val="4206544537"/>
                    </a:ext>
                  </a:extLst>
                </a:gridCol>
                <a:gridCol w="2366063">
                  <a:extLst>
                    <a:ext uri="{9D8B030D-6E8A-4147-A177-3AD203B41FA5}">
                      <a16:colId xmlns:a16="http://schemas.microsoft.com/office/drawing/2014/main" val="4124491419"/>
                    </a:ext>
                  </a:extLst>
                </a:gridCol>
                <a:gridCol w="3209169">
                  <a:extLst>
                    <a:ext uri="{9D8B030D-6E8A-4147-A177-3AD203B41FA5}">
                      <a16:colId xmlns:a16="http://schemas.microsoft.com/office/drawing/2014/main" val="3433991923"/>
                    </a:ext>
                  </a:extLst>
                </a:gridCol>
                <a:gridCol w="2411673">
                  <a:extLst>
                    <a:ext uri="{9D8B030D-6E8A-4147-A177-3AD203B41FA5}">
                      <a16:colId xmlns:a16="http://schemas.microsoft.com/office/drawing/2014/main" val="3286747402"/>
                    </a:ext>
                  </a:extLst>
                </a:gridCol>
              </a:tblGrid>
              <a:tr h="281751">
                <a:tc rowSpan="2">
                  <a:txBody>
                    <a:bodyPr/>
                    <a:lstStyle/>
                    <a:p>
                      <a:pPr marL="0" marR="0" algn="ctr">
                        <a:lnSpc>
                          <a:spcPct val="120000"/>
                        </a:lnSpc>
                        <a:spcBef>
                          <a:spcPts val="0"/>
                        </a:spcBef>
                        <a:spcAft>
                          <a:spcPts val="0"/>
                        </a:spcAft>
                      </a:pPr>
                      <a:r>
                        <a:rPr lang="en-US" sz="2800" dirty="0" err="1">
                          <a:solidFill>
                            <a:srgbClr val="002060"/>
                          </a:solidFill>
                          <a:effectLst/>
                          <a:latin typeface="Cambria" panose="02040503050406030204" pitchFamily="18" charset="0"/>
                          <a:ea typeface="Cambria" panose="02040503050406030204" pitchFamily="18" charset="0"/>
                        </a:rPr>
                        <a:t>Địa</a:t>
                      </a:r>
                      <a:r>
                        <a:rPr lang="en-US" sz="2800" dirty="0">
                          <a:solidFill>
                            <a:srgbClr val="002060"/>
                          </a:solidFill>
                          <a:effectLst/>
                          <a:latin typeface="Cambria" panose="02040503050406030204" pitchFamily="18" charset="0"/>
                          <a:ea typeface="Cambria" panose="02040503050406030204" pitchFamily="18" charset="0"/>
                        </a:rPr>
                        <a:t> </a:t>
                      </a:r>
                      <a:r>
                        <a:rPr lang="en-US" sz="2800" dirty="0" err="1">
                          <a:solidFill>
                            <a:srgbClr val="002060"/>
                          </a:solidFill>
                          <a:effectLst/>
                          <a:latin typeface="Cambria" panose="02040503050406030204" pitchFamily="18" charset="0"/>
                          <a:ea typeface="Cambria" panose="02040503050406030204" pitchFamily="18" charset="0"/>
                        </a:rPr>
                        <a:t>điểm</a:t>
                      </a:r>
                      <a:endParaRPr lang="en-US" sz="28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6029" marR="6602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gridSpan="3">
                  <a:txBody>
                    <a:bodyPr/>
                    <a:lstStyle/>
                    <a:p>
                      <a:pPr marL="0" marR="0" algn="ctr">
                        <a:lnSpc>
                          <a:spcPct val="120000"/>
                        </a:lnSpc>
                        <a:spcBef>
                          <a:spcPts val="0"/>
                        </a:spcBef>
                        <a:spcAft>
                          <a:spcPts val="0"/>
                        </a:spcAft>
                      </a:pPr>
                      <a:r>
                        <a:rPr lang="en-US" sz="2800" dirty="0" err="1">
                          <a:solidFill>
                            <a:srgbClr val="002060"/>
                          </a:solidFill>
                          <a:effectLst/>
                          <a:latin typeface="Cambria" panose="02040503050406030204" pitchFamily="18" charset="0"/>
                          <a:ea typeface="Cambria" panose="02040503050406030204" pitchFamily="18" charset="0"/>
                        </a:rPr>
                        <a:t>Người</a:t>
                      </a:r>
                      <a:r>
                        <a:rPr lang="en-US" sz="2800" dirty="0">
                          <a:solidFill>
                            <a:srgbClr val="002060"/>
                          </a:solidFill>
                          <a:effectLst/>
                          <a:latin typeface="Cambria" panose="02040503050406030204" pitchFamily="18" charset="0"/>
                          <a:ea typeface="Cambria" panose="02040503050406030204" pitchFamily="18" charset="0"/>
                        </a:rPr>
                        <a:t> </a:t>
                      </a:r>
                      <a:r>
                        <a:rPr lang="en-US" sz="2800" dirty="0" err="1">
                          <a:solidFill>
                            <a:srgbClr val="002060"/>
                          </a:solidFill>
                          <a:effectLst/>
                          <a:latin typeface="Cambria" panose="02040503050406030204" pitchFamily="18" charset="0"/>
                          <a:ea typeface="Cambria" panose="02040503050406030204" pitchFamily="18" charset="0"/>
                        </a:rPr>
                        <a:t>giúp</a:t>
                      </a:r>
                      <a:r>
                        <a:rPr lang="en-US" sz="2800" dirty="0">
                          <a:solidFill>
                            <a:srgbClr val="002060"/>
                          </a:solidFill>
                          <a:effectLst/>
                          <a:latin typeface="Cambria" panose="02040503050406030204" pitchFamily="18" charset="0"/>
                          <a:ea typeface="Cambria" panose="02040503050406030204" pitchFamily="18" charset="0"/>
                        </a:rPr>
                        <a:t> </a:t>
                      </a:r>
                      <a:r>
                        <a:rPr lang="en-US" sz="2800" dirty="0" err="1">
                          <a:solidFill>
                            <a:srgbClr val="002060"/>
                          </a:solidFill>
                          <a:effectLst/>
                          <a:latin typeface="Cambria" panose="02040503050406030204" pitchFamily="18" charset="0"/>
                          <a:ea typeface="Cambria" panose="02040503050406030204" pitchFamily="18" charset="0"/>
                        </a:rPr>
                        <a:t>đỡ</a:t>
                      </a:r>
                      <a:r>
                        <a:rPr lang="en-US" sz="2800" dirty="0">
                          <a:solidFill>
                            <a:srgbClr val="002060"/>
                          </a:solidFill>
                          <a:effectLst/>
                          <a:latin typeface="Cambria" panose="02040503050406030204" pitchFamily="18" charset="0"/>
                          <a:ea typeface="Cambria" panose="02040503050406030204" pitchFamily="18" charset="0"/>
                        </a:rPr>
                        <a:t> </a:t>
                      </a:r>
                      <a:r>
                        <a:rPr lang="en-US" sz="2800" dirty="0" err="1">
                          <a:solidFill>
                            <a:srgbClr val="002060"/>
                          </a:solidFill>
                          <a:effectLst/>
                          <a:latin typeface="Cambria" panose="02040503050406030204" pitchFamily="18" charset="0"/>
                          <a:ea typeface="Cambria" panose="02040503050406030204" pitchFamily="18" charset="0"/>
                        </a:rPr>
                        <a:t>bảo</a:t>
                      </a:r>
                      <a:r>
                        <a:rPr lang="en-US" sz="2800" dirty="0">
                          <a:solidFill>
                            <a:srgbClr val="002060"/>
                          </a:solidFill>
                          <a:effectLst/>
                          <a:latin typeface="Cambria" panose="02040503050406030204" pitchFamily="18" charset="0"/>
                          <a:ea typeface="Cambria" panose="02040503050406030204" pitchFamily="18" charset="0"/>
                        </a:rPr>
                        <a:t> </a:t>
                      </a:r>
                      <a:r>
                        <a:rPr lang="en-US" sz="2800" dirty="0" err="1">
                          <a:solidFill>
                            <a:srgbClr val="002060"/>
                          </a:solidFill>
                          <a:effectLst/>
                          <a:latin typeface="Cambria" panose="02040503050406030204" pitchFamily="18" charset="0"/>
                          <a:ea typeface="Cambria" panose="02040503050406030204" pitchFamily="18" charset="0"/>
                        </a:rPr>
                        <a:t>vệ</a:t>
                      </a:r>
                      <a:endParaRPr lang="en-US" sz="28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6029" marR="6602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946651480"/>
                  </a:ext>
                </a:extLst>
              </a:tr>
              <a:tr h="590365">
                <a:tc vMerge="1">
                  <a:txBody>
                    <a:bodyPr/>
                    <a:lstStyle/>
                    <a:p>
                      <a:endParaRPr lang="en-US"/>
                    </a:p>
                  </a:txBody>
                  <a:tcPr/>
                </a:tc>
                <a:tc>
                  <a:txBody>
                    <a:bodyPr/>
                    <a:lstStyle/>
                    <a:p>
                      <a:pPr marL="0" marR="0" algn="ctr">
                        <a:lnSpc>
                          <a:spcPct val="120000"/>
                        </a:lnSpc>
                        <a:spcBef>
                          <a:spcPts val="0"/>
                        </a:spcBef>
                        <a:spcAft>
                          <a:spcPts val="0"/>
                        </a:spcAft>
                      </a:pPr>
                      <a:r>
                        <a:rPr lang="en-US" sz="2800" b="1" dirty="0" err="1">
                          <a:solidFill>
                            <a:srgbClr val="002060"/>
                          </a:solidFill>
                          <a:effectLst/>
                          <a:latin typeface="Cambria" panose="02040503050406030204" pitchFamily="18" charset="0"/>
                          <a:ea typeface="Cambria" panose="02040503050406030204" pitchFamily="18" charset="0"/>
                        </a:rPr>
                        <a:t>Nhóm</a:t>
                      </a:r>
                      <a:r>
                        <a:rPr lang="en-US" sz="2800" b="1" dirty="0">
                          <a:solidFill>
                            <a:srgbClr val="002060"/>
                          </a:solidFill>
                          <a:effectLst/>
                          <a:latin typeface="Cambria" panose="02040503050406030204" pitchFamily="18" charset="0"/>
                          <a:ea typeface="Cambria" panose="02040503050406030204" pitchFamily="18" charset="0"/>
                        </a:rPr>
                        <a:t> 1</a:t>
                      </a:r>
                      <a:endParaRPr lang="en-US" sz="28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6029" marR="6602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marL="0" marR="0" algn="ctr">
                        <a:lnSpc>
                          <a:spcPct val="120000"/>
                        </a:lnSpc>
                        <a:spcBef>
                          <a:spcPts val="0"/>
                        </a:spcBef>
                        <a:spcAft>
                          <a:spcPts val="0"/>
                        </a:spcAft>
                      </a:pPr>
                      <a:r>
                        <a:rPr lang="en-US" sz="2800" b="1" dirty="0" err="1">
                          <a:solidFill>
                            <a:srgbClr val="002060"/>
                          </a:solidFill>
                          <a:effectLst/>
                          <a:latin typeface="Cambria" panose="02040503050406030204" pitchFamily="18" charset="0"/>
                          <a:ea typeface="Cambria" panose="02040503050406030204" pitchFamily="18" charset="0"/>
                        </a:rPr>
                        <a:t>Nhóm</a:t>
                      </a:r>
                      <a:r>
                        <a:rPr lang="en-US" sz="2800" b="1" dirty="0">
                          <a:solidFill>
                            <a:srgbClr val="002060"/>
                          </a:solidFill>
                          <a:effectLst/>
                          <a:latin typeface="Cambria" panose="02040503050406030204" pitchFamily="18" charset="0"/>
                          <a:ea typeface="Cambria" panose="02040503050406030204" pitchFamily="18" charset="0"/>
                        </a:rPr>
                        <a:t> 2</a:t>
                      </a:r>
                      <a:endParaRPr lang="en-US" sz="28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6029" marR="6602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marL="0" marR="0" algn="ctr">
                        <a:lnSpc>
                          <a:spcPct val="120000"/>
                        </a:lnSpc>
                        <a:spcBef>
                          <a:spcPts val="0"/>
                        </a:spcBef>
                        <a:spcAft>
                          <a:spcPts val="0"/>
                        </a:spcAft>
                      </a:pPr>
                      <a:r>
                        <a:rPr lang="en-US" sz="2800" b="1" dirty="0" err="1">
                          <a:solidFill>
                            <a:srgbClr val="002060"/>
                          </a:solidFill>
                          <a:effectLst/>
                          <a:latin typeface="Cambria" panose="02040503050406030204" pitchFamily="18" charset="0"/>
                          <a:ea typeface="Cambria" panose="02040503050406030204" pitchFamily="18" charset="0"/>
                        </a:rPr>
                        <a:t>Nhóm</a:t>
                      </a:r>
                      <a:r>
                        <a:rPr lang="en-US" sz="2800" b="1" dirty="0">
                          <a:solidFill>
                            <a:srgbClr val="002060"/>
                          </a:solidFill>
                          <a:effectLst/>
                          <a:latin typeface="Cambria" panose="02040503050406030204" pitchFamily="18" charset="0"/>
                          <a:ea typeface="Cambria" panose="02040503050406030204" pitchFamily="18" charset="0"/>
                        </a:rPr>
                        <a:t> 3</a:t>
                      </a:r>
                      <a:endParaRPr lang="en-US" sz="28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6029" marR="6602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extLst>
                  <a:ext uri="{0D108BD9-81ED-4DB2-BD59-A6C34878D82A}">
                    <a16:rowId xmlns:a16="http://schemas.microsoft.com/office/drawing/2014/main" val="1239050212"/>
                  </a:ext>
                </a:extLst>
              </a:tr>
              <a:tr h="1783998">
                <a:tc>
                  <a:txBody>
                    <a:bodyPr/>
                    <a:lstStyle/>
                    <a:p>
                      <a:pPr marL="0" marR="0" algn="just">
                        <a:lnSpc>
                          <a:spcPct val="120000"/>
                        </a:lnSpc>
                        <a:spcBef>
                          <a:spcPts val="0"/>
                        </a:spcBef>
                        <a:spcAft>
                          <a:spcPts val="0"/>
                        </a:spcAft>
                      </a:pPr>
                      <a:r>
                        <a:rPr lang="en-US" sz="2800" dirty="0">
                          <a:solidFill>
                            <a:srgbClr val="002060"/>
                          </a:solidFill>
                          <a:effectLst/>
                          <a:latin typeface="Cambria" panose="02040503050406030204" pitchFamily="18" charset="0"/>
                          <a:ea typeface="Cambria" panose="02040503050406030204" pitchFamily="18" charset="0"/>
                        </a:rPr>
                        <a:t>Gia </a:t>
                      </a:r>
                      <a:r>
                        <a:rPr lang="en-US" sz="2800" dirty="0" err="1">
                          <a:solidFill>
                            <a:srgbClr val="002060"/>
                          </a:solidFill>
                          <a:effectLst/>
                          <a:latin typeface="Cambria" panose="02040503050406030204" pitchFamily="18" charset="0"/>
                          <a:ea typeface="Cambria" panose="02040503050406030204" pitchFamily="18" charset="0"/>
                        </a:rPr>
                        <a:t>đình</a:t>
                      </a:r>
                      <a:endParaRPr lang="en-US" sz="28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6029" marR="6602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20000"/>
                        </a:lnSpc>
                        <a:spcBef>
                          <a:spcPts val="0"/>
                        </a:spcBef>
                        <a:spcAft>
                          <a:spcPts val="0"/>
                        </a:spcAft>
                      </a:pPr>
                      <a:r>
                        <a:rPr lang="en-US" sz="2800" dirty="0" err="1">
                          <a:solidFill>
                            <a:srgbClr val="002060"/>
                          </a:solidFill>
                          <a:effectLst/>
                          <a:latin typeface="Cambria" panose="02040503050406030204" pitchFamily="18" charset="0"/>
                          <a:ea typeface="Cambria" panose="02040503050406030204" pitchFamily="18" charset="0"/>
                        </a:rPr>
                        <a:t>Mẹ</a:t>
                      </a:r>
                      <a:r>
                        <a:rPr lang="en-US" sz="2800" dirty="0">
                          <a:solidFill>
                            <a:srgbClr val="002060"/>
                          </a:solidFill>
                          <a:effectLst/>
                          <a:latin typeface="Cambria" panose="02040503050406030204" pitchFamily="18" charset="0"/>
                          <a:ea typeface="Cambria" panose="02040503050406030204" pitchFamily="18" charset="0"/>
                        </a:rPr>
                        <a:t>, </a:t>
                      </a:r>
                      <a:r>
                        <a:rPr lang="en-US" sz="2800" dirty="0" err="1">
                          <a:solidFill>
                            <a:srgbClr val="002060"/>
                          </a:solidFill>
                          <a:effectLst/>
                          <a:latin typeface="Cambria" panose="02040503050406030204" pitchFamily="18" charset="0"/>
                          <a:ea typeface="Cambria" panose="02040503050406030204" pitchFamily="18" charset="0"/>
                        </a:rPr>
                        <a:t>bố</a:t>
                      </a:r>
                      <a:r>
                        <a:rPr lang="en-US" sz="2800" dirty="0">
                          <a:solidFill>
                            <a:srgbClr val="002060"/>
                          </a:solidFill>
                          <a:effectLst/>
                          <a:latin typeface="Cambria" panose="02040503050406030204" pitchFamily="18" charset="0"/>
                          <a:ea typeface="Cambria" panose="02040503050406030204" pitchFamily="18" charset="0"/>
                        </a:rPr>
                        <a:t>, </a:t>
                      </a:r>
                      <a:r>
                        <a:rPr lang="en-US" sz="2800" dirty="0" err="1">
                          <a:solidFill>
                            <a:srgbClr val="002060"/>
                          </a:solidFill>
                          <a:effectLst/>
                          <a:latin typeface="Cambria" panose="02040503050406030204" pitchFamily="18" charset="0"/>
                          <a:ea typeface="Cambria" panose="02040503050406030204" pitchFamily="18" charset="0"/>
                        </a:rPr>
                        <a:t>anh</a:t>
                      </a:r>
                      <a:r>
                        <a:rPr lang="en-US" sz="2800" dirty="0">
                          <a:solidFill>
                            <a:srgbClr val="002060"/>
                          </a:solidFill>
                          <a:effectLst/>
                          <a:latin typeface="Cambria" panose="02040503050406030204" pitchFamily="18" charset="0"/>
                          <a:ea typeface="Cambria" panose="02040503050406030204" pitchFamily="18" charset="0"/>
                        </a:rPr>
                        <a:t> </a:t>
                      </a:r>
                      <a:r>
                        <a:rPr lang="en-US" sz="2800" dirty="0" err="1">
                          <a:solidFill>
                            <a:srgbClr val="002060"/>
                          </a:solidFill>
                          <a:effectLst/>
                          <a:latin typeface="Cambria" panose="02040503050406030204" pitchFamily="18" charset="0"/>
                          <a:ea typeface="Cambria" panose="02040503050406030204" pitchFamily="18" charset="0"/>
                        </a:rPr>
                        <a:t>chị</a:t>
                      </a:r>
                      <a:r>
                        <a:rPr lang="en-US" sz="2800" dirty="0">
                          <a:solidFill>
                            <a:srgbClr val="002060"/>
                          </a:solidFill>
                          <a:effectLst/>
                          <a:latin typeface="Cambria" panose="02040503050406030204" pitchFamily="18" charset="0"/>
                          <a:ea typeface="Cambria" panose="02040503050406030204" pitchFamily="18" charset="0"/>
                        </a:rPr>
                        <a:t> </a:t>
                      </a:r>
                      <a:r>
                        <a:rPr lang="en-US" sz="2800" dirty="0" err="1">
                          <a:solidFill>
                            <a:srgbClr val="002060"/>
                          </a:solidFill>
                          <a:effectLst/>
                          <a:latin typeface="Cambria" panose="02040503050406030204" pitchFamily="18" charset="0"/>
                          <a:ea typeface="Cambria" panose="02040503050406030204" pitchFamily="18" charset="0"/>
                        </a:rPr>
                        <a:t>em</a:t>
                      </a:r>
                      <a:r>
                        <a:rPr lang="en-US" sz="2800" dirty="0">
                          <a:solidFill>
                            <a:srgbClr val="002060"/>
                          </a:solidFill>
                          <a:effectLst/>
                          <a:latin typeface="Cambria" panose="02040503050406030204" pitchFamily="18" charset="0"/>
                          <a:ea typeface="Cambria" panose="02040503050406030204" pitchFamily="18" charset="0"/>
                        </a:rPr>
                        <a:t> </a:t>
                      </a:r>
                      <a:r>
                        <a:rPr lang="en-US" sz="2800" dirty="0" err="1">
                          <a:solidFill>
                            <a:srgbClr val="002060"/>
                          </a:solidFill>
                          <a:effectLst/>
                          <a:latin typeface="Cambria" panose="02040503050406030204" pitchFamily="18" charset="0"/>
                          <a:ea typeface="Cambria" panose="02040503050406030204" pitchFamily="18" charset="0"/>
                        </a:rPr>
                        <a:t>ruột</a:t>
                      </a:r>
                      <a:endParaRPr lang="en-US" sz="28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6029" marR="6602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20000"/>
                        </a:lnSpc>
                        <a:spcBef>
                          <a:spcPts val="0"/>
                        </a:spcBef>
                        <a:spcAft>
                          <a:spcPts val="0"/>
                        </a:spcAft>
                      </a:pPr>
                      <a:r>
                        <a:rPr lang="en-US" sz="2800" dirty="0" err="1">
                          <a:solidFill>
                            <a:srgbClr val="002060"/>
                          </a:solidFill>
                          <a:effectLst/>
                          <a:latin typeface="Cambria" panose="02040503050406030204" pitchFamily="18" charset="0"/>
                          <a:ea typeface="Cambria" panose="02040503050406030204" pitchFamily="18" charset="0"/>
                        </a:rPr>
                        <a:t>Ông</a:t>
                      </a:r>
                      <a:r>
                        <a:rPr lang="en-US" sz="2800" dirty="0">
                          <a:solidFill>
                            <a:srgbClr val="002060"/>
                          </a:solidFill>
                          <a:effectLst/>
                          <a:latin typeface="Cambria" panose="02040503050406030204" pitchFamily="18" charset="0"/>
                          <a:ea typeface="Cambria" panose="02040503050406030204" pitchFamily="18" charset="0"/>
                        </a:rPr>
                        <a:t> </a:t>
                      </a:r>
                      <a:r>
                        <a:rPr lang="en-US" sz="2800" dirty="0" err="1">
                          <a:solidFill>
                            <a:srgbClr val="002060"/>
                          </a:solidFill>
                          <a:effectLst/>
                          <a:latin typeface="Cambria" panose="02040503050406030204" pitchFamily="18" charset="0"/>
                          <a:ea typeface="Cambria" panose="02040503050406030204" pitchFamily="18" charset="0"/>
                        </a:rPr>
                        <a:t>bà</a:t>
                      </a:r>
                      <a:r>
                        <a:rPr lang="en-US" sz="2800" dirty="0">
                          <a:solidFill>
                            <a:srgbClr val="002060"/>
                          </a:solidFill>
                          <a:effectLst/>
                          <a:latin typeface="Cambria" panose="02040503050406030204" pitchFamily="18" charset="0"/>
                          <a:ea typeface="Cambria" panose="02040503050406030204" pitchFamily="18" charset="0"/>
                        </a:rPr>
                        <a:t> </a:t>
                      </a:r>
                      <a:r>
                        <a:rPr lang="en-US" sz="2800" dirty="0" err="1">
                          <a:solidFill>
                            <a:srgbClr val="002060"/>
                          </a:solidFill>
                          <a:effectLst/>
                          <a:latin typeface="Cambria" panose="02040503050406030204" pitchFamily="18" charset="0"/>
                          <a:ea typeface="Cambria" panose="02040503050406030204" pitchFamily="18" charset="0"/>
                        </a:rPr>
                        <a:t>ngoại</a:t>
                      </a:r>
                      <a:r>
                        <a:rPr lang="en-US" sz="2800" dirty="0">
                          <a:solidFill>
                            <a:srgbClr val="002060"/>
                          </a:solidFill>
                          <a:effectLst/>
                          <a:latin typeface="Cambria" panose="02040503050406030204" pitchFamily="18" charset="0"/>
                          <a:ea typeface="Cambria" panose="02040503050406030204" pitchFamily="18" charset="0"/>
                        </a:rPr>
                        <a:t>, </a:t>
                      </a:r>
                      <a:r>
                        <a:rPr lang="en-US" sz="2800" dirty="0" err="1">
                          <a:solidFill>
                            <a:srgbClr val="002060"/>
                          </a:solidFill>
                          <a:effectLst/>
                          <a:latin typeface="Cambria" panose="02040503050406030204" pitchFamily="18" charset="0"/>
                          <a:ea typeface="Cambria" panose="02040503050406030204" pitchFamily="18" charset="0"/>
                        </a:rPr>
                        <a:t>nội</a:t>
                      </a:r>
                      <a:r>
                        <a:rPr lang="en-US" sz="2800" dirty="0">
                          <a:solidFill>
                            <a:srgbClr val="002060"/>
                          </a:solidFill>
                          <a:effectLst/>
                          <a:latin typeface="Cambria" panose="02040503050406030204" pitchFamily="18" charset="0"/>
                          <a:ea typeface="Cambria" panose="02040503050406030204" pitchFamily="18" charset="0"/>
                        </a:rPr>
                        <a:t> </a:t>
                      </a:r>
                      <a:r>
                        <a:rPr lang="en-US" sz="2800" dirty="0" err="1">
                          <a:solidFill>
                            <a:srgbClr val="002060"/>
                          </a:solidFill>
                          <a:effectLst/>
                          <a:latin typeface="Cambria" panose="02040503050406030204" pitchFamily="18" charset="0"/>
                          <a:ea typeface="Cambria" panose="02040503050406030204" pitchFamily="18" charset="0"/>
                        </a:rPr>
                        <a:t>cô</a:t>
                      </a:r>
                      <a:r>
                        <a:rPr lang="en-US" sz="2800" dirty="0">
                          <a:solidFill>
                            <a:srgbClr val="002060"/>
                          </a:solidFill>
                          <a:effectLst/>
                          <a:latin typeface="Cambria" panose="02040503050406030204" pitchFamily="18" charset="0"/>
                          <a:ea typeface="Cambria" panose="02040503050406030204" pitchFamily="18" charset="0"/>
                        </a:rPr>
                        <a:t>, </a:t>
                      </a:r>
                      <a:r>
                        <a:rPr lang="en-US" sz="2800" dirty="0" err="1">
                          <a:solidFill>
                            <a:srgbClr val="002060"/>
                          </a:solidFill>
                          <a:effectLst/>
                          <a:latin typeface="Cambria" panose="02040503050406030204" pitchFamily="18" charset="0"/>
                          <a:ea typeface="Cambria" panose="02040503050406030204" pitchFamily="18" charset="0"/>
                        </a:rPr>
                        <a:t>dì</a:t>
                      </a:r>
                      <a:r>
                        <a:rPr lang="en-US" sz="2800" dirty="0">
                          <a:solidFill>
                            <a:srgbClr val="002060"/>
                          </a:solidFill>
                          <a:effectLst/>
                          <a:latin typeface="Cambria" panose="02040503050406030204" pitchFamily="18" charset="0"/>
                          <a:ea typeface="Cambria" panose="02040503050406030204" pitchFamily="18" charset="0"/>
                        </a:rPr>
                        <a:t>, </a:t>
                      </a:r>
                      <a:r>
                        <a:rPr lang="en-US" sz="2800" dirty="0" err="1">
                          <a:solidFill>
                            <a:srgbClr val="002060"/>
                          </a:solidFill>
                          <a:effectLst/>
                          <a:latin typeface="Cambria" panose="02040503050406030204" pitchFamily="18" charset="0"/>
                          <a:ea typeface="Cambria" panose="02040503050406030204" pitchFamily="18" charset="0"/>
                        </a:rPr>
                        <a:t>chú</a:t>
                      </a:r>
                      <a:r>
                        <a:rPr lang="en-US" sz="2800" dirty="0">
                          <a:solidFill>
                            <a:srgbClr val="002060"/>
                          </a:solidFill>
                          <a:effectLst/>
                          <a:latin typeface="Cambria" panose="02040503050406030204" pitchFamily="18" charset="0"/>
                          <a:ea typeface="Cambria" panose="02040503050406030204" pitchFamily="18" charset="0"/>
                        </a:rPr>
                        <a:t> </a:t>
                      </a:r>
                      <a:r>
                        <a:rPr lang="en-US" sz="2800" dirty="0" err="1">
                          <a:solidFill>
                            <a:srgbClr val="002060"/>
                          </a:solidFill>
                          <a:effectLst/>
                          <a:latin typeface="Cambria" panose="02040503050406030204" pitchFamily="18" charset="0"/>
                          <a:ea typeface="Cambria" panose="02040503050406030204" pitchFamily="18" charset="0"/>
                        </a:rPr>
                        <a:t>bác</a:t>
                      </a:r>
                      <a:r>
                        <a:rPr lang="en-US" sz="2800" dirty="0">
                          <a:solidFill>
                            <a:srgbClr val="002060"/>
                          </a:solidFill>
                          <a:effectLst/>
                          <a:latin typeface="Cambria" panose="02040503050406030204" pitchFamily="18" charset="0"/>
                          <a:ea typeface="Cambria" panose="02040503050406030204" pitchFamily="18" charset="0"/>
                        </a:rPr>
                        <a:t> </a:t>
                      </a:r>
                      <a:r>
                        <a:rPr lang="en-US" sz="2800" dirty="0" err="1">
                          <a:solidFill>
                            <a:srgbClr val="002060"/>
                          </a:solidFill>
                          <a:effectLst/>
                          <a:latin typeface="Cambria" panose="02040503050406030204" pitchFamily="18" charset="0"/>
                          <a:ea typeface="Cambria" panose="02040503050406030204" pitchFamily="18" charset="0"/>
                        </a:rPr>
                        <a:t>ruột</a:t>
                      </a:r>
                      <a:r>
                        <a:rPr lang="en-US" sz="2800" dirty="0">
                          <a:solidFill>
                            <a:srgbClr val="002060"/>
                          </a:solidFill>
                          <a:effectLst/>
                          <a:latin typeface="Cambria" panose="02040503050406030204" pitchFamily="18" charset="0"/>
                          <a:ea typeface="Cambria" panose="02040503050406030204" pitchFamily="18" charset="0"/>
                        </a:rPr>
                        <a:t> </a:t>
                      </a:r>
                      <a:r>
                        <a:rPr lang="en-US" sz="2800" dirty="0" err="1">
                          <a:solidFill>
                            <a:srgbClr val="002060"/>
                          </a:solidFill>
                          <a:effectLst/>
                          <a:latin typeface="Cambria" panose="02040503050406030204" pitchFamily="18" charset="0"/>
                          <a:ea typeface="Cambria" panose="02040503050406030204" pitchFamily="18" charset="0"/>
                        </a:rPr>
                        <a:t>của</a:t>
                      </a:r>
                      <a:r>
                        <a:rPr lang="en-US" sz="2800" dirty="0">
                          <a:solidFill>
                            <a:srgbClr val="002060"/>
                          </a:solidFill>
                          <a:effectLst/>
                          <a:latin typeface="Cambria" panose="02040503050406030204" pitchFamily="18" charset="0"/>
                          <a:ea typeface="Cambria" panose="02040503050406030204" pitchFamily="18" charset="0"/>
                        </a:rPr>
                        <a:t> </a:t>
                      </a:r>
                      <a:r>
                        <a:rPr lang="en-US" sz="2800" dirty="0" err="1">
                          <a:solidFill>
                            <a:srgbClr val="002060"/>
                          </a:solidFill>
                          <a:effectLst/>
                          <a:latin typeface="Cambria" panose="02040503050406030204" pitchFamily="18" charset="0"/>
                          <a:ea typeface="Cambria" panose="02040503050406030204" pitchFamily="18" charset="0"/>
                        </a:rPr>
                        <a:t>bố</a:t>
                      </a:r>
                      <a:r>
                        <a:rPr lang="en-US" sz="2800" dirty="0">
                          <a:solidFill>
                            <a:srgbClr val="002060"/>
                          </a:solidFill>
                          <a:effectLst/>
                          <a:latin typeface="Cambria" panose="02040503050406030204" pitchFamily="18" charset="0"/>
                          <a:ea typeface="Cambria" panose="02040503050406030204" pitchFamily="18" charset="0"/>
                        </a:rPr>
                        <a:t> </a:t>
                      </a:r>
                      <a:r>
                        <a:rPr lang="en-US" sz="2800" dirty="0" err="1">
                          <a:solidFill>
                            <a:srgbClr val="002060"/>
                          </a:solidFill>
                          <a:effectLst/>
                          <a:latin typeface="Cambria" panose="02040503050406030204" pitchFamily="18" charset="0"/>
                          <a:ea typeface="Cambria" panose="02040503050406030204" pitchFamily="18" charset="0"/>
                        </a:rPr>
                        <a:t>mẹ</a:t>
                      </a:r>
                      <a:r>
                        <a:rPr lang="en-US" sz="2800" dirty="0">
                          <a:solidFill>
                            <a:srgbClr val="002060"/>
                          </a:solidFill>
                          <a:effectLst/>
                          <a:latin typeface="Cambria" panose="02040503050406030204" pitchFamily="18" charset="0"/>
                          <a:ea typeface="Cambria" panose="02040503050406030204" pitchFamily="18" charset="0"/>
                        </a:rPr>
                        <a:t>..</a:t>
                      </a:r>
                      <a:endParaRPr lang="en-US" sz="28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6029" marR="6602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20000"/>
                        </a:lnSpc>
                        <a:spcBef>
                          <a:spcPts val="0"/>
                        </a:spcBef>
                        <a:spcAft>
                          <a:spcPts val="0"/>
                        </a:spcAft>
                      </a:pPr>
                      <a:r>
                        <a:rPr lang="en-US" sz="2800" dirty="0" err="1">
                          <a:solidFill>
                            <a:srgbClr val="002060"/>
                          </a:solidFill>
                          <a:effectLst/>
                          <a:latin typeface="Cambria" panose="02040503050406030204" pitchFamily="18" charset="0"/>
                          <a:ea typeface="Cambria" panose="02040503050406030204" pitchFamily="18" charset="0"/>
                        </a:rPr>
                        <a:t>Cơ</a:t>
                      </a:r>
                      <a:r>
                        <a:rPr lang="en-US" sz="2800" dirty="0">
                          <a:solidFill>
                            <a:srgbClr val="002060"/>
                          </a:solidFill>
                          <a:effectLst/>
                          <a:latin typeface="Cambria" panose="02040503050406030204" pitchFamily="18" charset="0"/>
                          <a:ea typeface="Cambria" panose="02040503050406030204" pitchFamily="18" charset="0"/>
                        </a:rPr>
                        <a:t> </a:t>
                      </a:r>
                      <a:r>
                        <a:rPr lang="en-US" sz="2800" dirty="0" err="1">
                          <a:solidFill>
                            <a:srgbClr val="002060"/>
                          </a:solidFill>
                          <a:effectLst/>
                          <a:latin typeface="Cambria" panose="02040503050406030204" pitchFamily="18" charset="0"/>
                          <a:ea typeface="Cambria" panose="02040503050406030204" pitchFamily="18" charset="0"/>
                        </a:rPr>
                        <a:t>quan</a:t>
                      </a:r>
                      <a:r>
                        <a:rPr lang="en-US" sz="2800" dirty="0">
                          <a:solidFill>
                            <a:srgbClr val="002060"/>
                          </a:solidFill>
                          <a:effectLst/>
                          <a:latin typeface="Cambria" panose="02040503050406030204" pitchFamily="18" charset="0"/>
                          <a:ea typeface="Cambria" panose="02040503050406030204" pitchFamily="18" charset="0"/>
                        </a:rPr>
                        <a:t> </a:t>
                      </a:r>
                      <a:r>
                        <a:rPr lang="en-US" sz="2800" dirty="0" err="1">
                          <a:solidFill>
                            <a:srgbClr val="002060"/>
                          </a:solidFill>
                          <a:effectLst/>
                          <a:latin typeface="Cambria" panose="02040503050406030204" pitchFamily="18" charset="0"/>
                          <a:ea typeface="Cambria" panose="02040503050406030204" pitchFamily="18" charset="0"/>
                        </a:rPr>
                        <a:t>bảo</a:t>
                      </a:r>
                      <a:r>
                        <a:rPr lang="en-US" sz="2800" dirty="0">
                          <a:solidFill>
                            <a:srgbClr val="002060"/>
                          </a:solidFill>
                          <a:effectLst/>
                          <a:latin typeface="Cambria" panose="02040503050406030204" pitchFamily="18" charset="0"/>
                          <a:ea typeface="Cambria" panose="02040503050406030204" pitchFamily="18" charset="0"/>
                        </a:rPr>
                        <a:t> </a:t>
                      </a:r>
                      <a:r>
                        <a:rPr lang="en-US" sz="2800" dirty="0" err="1">
                          <a:solidFill>
                            <a:srgbClr val="002060"/>
                          </a:solidFill>
                          <a:effectLst/>
                          <a:latin typeface="Cambria" panose="02040503050406030204" pitchFamily="18" charset="0"/>
                          <a:ea typeface="Cambria" panose="02040503050406030204" pitchFamily="18" charset="0"/>
                        </a:rPr>
                        <a:t>vệ</a:t>
                      </a:r>
                      <a:r>
                        <a:rPr lang="en-US" sz="2800" dirty="0">
                          <a:solidFill>
                            <a:srgbClr val="002060"/>
                          </a:solidFill>
                          <a:effectLst/>
                          <a:latin typeface="Cambria" panose="02040503050406030204" pitchFamily="18" charset="0"/>
                          <a:ea typeface="Cambria" panose="02040503050406030204" pitchFamily="18" charset="0"/>
                        </a:rPr>
                        <a:t> </a:t>
                      </a:r>
                      <a:r>
                        <a:rPr lang="en-US" sz="2800" dirty="0" err="1">
                          <a:solidFill>
                            <a:srgbClr val="002060"/>
                          </a:solidFill>
                          <a:effectLst/>
                          <a:latin typeface="Cambria" panose="02040503050406030204" pitchFamily="18" charset="0"/>
                          <a:ea typeface="Cambria" panose="02040503050406030204" pitchFamily="18" charset="0"/>
                        </a:rPr>
                        <a:t>trẻ</a:t>
                      </a:r>
                      <a:r>
                        <a:rPr lang="en-US" sz="2800" dirty="0">
                          <a:solidFill>
                            <a:srgbClr val="002060"/>
                          </a:solidFill>
                          <a:effectLst/>
                          <a:latin typeface="Cambria" panose="02040503050406030204" pitchFamily="18" charset="0"/>
                          <a:ea typeface="Cambria" panose="02040503050406030204" pitchFamily="18" charset="0"/>
                        </a:rPr>
                        <a:t> </a:t>
                      </a:r>
                      <a:r>
                        <a:rPr lang="en-US" sz="2800" dirty="0" err="1">
                          <a:solidFill>
                            <a:srgbClr val="002060"/>
                          </a:solidFill>
                          <a:effectLst/>
                          <a:latin typeface="Cambria" panose="02040503050406030204" pitchFamily="18" charset="0"/>
                          <a:ea typeface="Cambria" panose="02040503050406030204" pitchFamily="18" charset="0"/>
                        </a:rPr>
                        <a:t>em</a:t>
                      </a:r>
                      <a:r>
                        <a:rPr lang="en-US" sz="2800" dirty="0">
                          <a:solidFill>
                            <a:srgbClr val="002060"/>
                          </a:solidFill>
                          <a:effectLst/>
                          <a:latin typeface="Cambria" panose="02040503050406030204" pitchFamily="18" charset="0"/>
                          <a:ea typeface="Cambria" panose="02040503050406030204" pitchFamily="18" charset="0"/>
                        </a:rPr>
                        <a:t>: </a:t>
                      </a:r>
                      <a:r>
                        <a:rPr lang="en-US" sz="2800" dirty="0" err="1">
                          <a:solidFill>
                            <a:srgbClr val="002060"/>
                          </a:solidFill>
                          <a:effectLst/>
                          <a:latin typeface="Cambria" panose="02040503050406030204" pitchFamily="18" charset="0"/>
                          <a:ea typeface="Cambria" panose="02040503050406030204" pitchFamily="18" charset="0"/>
                        </a:rPr>
                        <a:t>Sđt</a:t>
                      </a:r>
                      <a:r>
                        <a:rPr lang="en-US" sz="2800" dirty="0">
                          <a:solidFill>
                            <a:srgbClr val="002060"/>
                          </a:solidFill>
                          <a:effectLst/>
                          <a:latin typeface="Cambria" panose="02040503050406030204" pitchFamily="18" charset="0"/>
                          <a:ea typeface="Cambria" panose="02040503050406030204" pitchFamily="18" charset="0"/>
                        </a:rPr>
                        <a:t> 111</a:t>
                      </a:r>
                      <a:endParaRPr lang="en-US" sz="28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6029" marR="6602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825869373"/>
                  </a:ext>
                </a:extLst>
              </a:tr>
              <a:tr h="2133445">
                <a:tc>
                  <a:txBody>
                    <a:bodyPr/>
                    <a:lstStyle/>
                    <a:p>
                      <a:pPr marL="0" marR="0" algn="just">
                        <a:lnSpc>
                          <a:spcPct val="120000"/>
                        </a:lnSpc>
                        <a:spcBef>
                          <a:spcPts val="0"/>
                        </a:spcBef>
                        <a:spcAft>
                          <a:spcPts val="0"/>
                        </a:spcAft>
                      </a:pPr>
                      <a:r>
                        <a:rPr lang="en-US" sz="2800">
                          <a:solidFill>
                            <a:srgbClr val="002060"/>
                          </a:solidFill>
                          <a:effectLst/>
                          <a:latin typeface="Cambria" panose="02040503050406030204" pitchFamily="18" charset="0"/>
                          <a:ea typeface="Cambria" panose="02040503050406030204" pitchFamily="18" charset="0"/>
                        </a:rPr>
                        <a:t>Trường</a:t>
                      </a:r>
                      <a:endParaRPr lang="en-US" sz="280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6029" marR="6602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457200" marR="0" indent="-457200" algn="just">
                        <a:lnSpc>
                          <a:spcPct val="120000"/>
                        </a:lnSpc>
                        <a:spcBef>
                          <a:spcPts val="0"/>
                        </a:spcBef>
                        <a:spcAft>
                          <a:spcPts val="0"/>
                        </a:spcAft>
                        <a:buFontTx/>
                        <a:buChar char="-"/>
                      </a:pPr>
                      <a:r>
                        <a:rPr lang="en-US" sz="2800" dirty="0" err="1">
                          <a:solidFill>
                            <a:srgbClr val="002060"/>
                          </a:solidFill>
                          <a:effectLst/>
                          <a:latin typeface="Cambria" panose="02040503050406030204" pitchFamily="18" charset="0"/>
                          <a:ea typeface="Cambria" panose="02040503050406030204" pitchFamily="18" charset="0"/>
                        </a:rPr>
                        <a:t>Thầy</a:t>
                      </a:r>
                      <a:r>
                        <a:rPr lang="en-US" sz="2800" dirty="0">
                          <a:solidFill>
                            <a:srgbClr val="002060"/>
                          </a:solidFill>
                          <a:effectLst/>
                          <a:latin typeface="Cambria" panose="02040503050406030204" pitchFamily="18" charset="0"/>
                          <a:ea typeface="Cambria" panose="02040503050406030204" pitchFamily="18" charset="0"/>
                        </a:rPr>
                        <a:t> </a:t>
                      </a:r>
                      <a:r>
                        <a:rPr lang="en-US" sz="2800" dirty="0" err="1">
                          <a:solidFill>
                            <a:srgbClr val="002060"/>
                          </a:solidFill>
                          <a:effectLst/>
                          <a:latin typeface="Cambria" panose="02040503050406030204" pitchFamily="18" charset="0"/>
                          <a:ea typeface="Cambria" panose="02040503050406030204" pitchFamily="18" charset="0"/>
                        </a:rPr>
                        <a:t>cô</a:t>
                      </a:r>
                      <a:r>
                        <a:rPr lang="en-US" sz="2800" dirty="0">
                          <a:solidFill>
                            <a:srgbClr val="002060"/>
                          </a:solidFill>
                          <a:effectLst/>
                          <a:latin typeface="Cambria" panose="02040503050406030204" pitchFamily="18" charset="0"/>
                          <a:ea typeface="Cambria" panose="02040503050406030204" pitchFamily="18" charset="0"/>
                        </a:rPr>
                        <a:t> </a:t>
                      </a:r>
                      <a:r>
                        <a:rPr lang="en-US" sz="2800" dirty="0" err="1">
                          <a:solidFill>
                            <a:srgbClr val="002060"/>
                          </a:solidFill>
                          <a:effectLst/>
                          <a:latin typeface="Cambria" panose="02040503050406030204" pitchFamily="18" charset="0"/>
                          <a:ea typeface="Cambria" panose="02040503050406030204" pitchFamily="18" charset="0"/>
                        </a:rPr>
                        <a:t>chủ</a:t>
                      </a:r>
                      <a:r>
                        <a:rPr lang="en-US" sz="2800" dirty="0">
                          <a:solidFill>
                            <a:srgbClr val="002060"/>
                          </a:solidFill>
                          <a:effectLst/>
                          <a:latin typeface="Cambria" panose="02040503050406030204" pitchFamily="18" charset="0"/>
                          <a:ea typeface="Cambria" panose="02040503050406030204" pitchFamily="18" charset="0"/>
                        </a:rPr>
                        <a:t> </a:t>
                      </a:r>
                      <a:r>
                        <a:rPr lang="en-US" sz="2800" dirty="0" err="1">
                          <a:solidFill>
                            <a:srgbClr val="002060"/>
                          </a:solidFill>
                          <a:effectLst/>
                          <a:latin typeface="Cambria" panose="02040503050406030204" pitchFamily="18" charset="0"/>
                          <a:ea typeface="Cambria" panose="02040503050406030204" pitchFamily="18" charset="0"/>
                        </a:rPr>
                        <a:t>nhiệm</a:t>
                      </a:r>
                      <a:r>
                        <a:rPr lang="en-US" sz="2800" dirty="0">
                          <a:solidFill>
                            <a:srgbClr val="002060"/>
                          </a:solidFill>
                          <a:effectLst/>
                          <a:latin typeface="Cambria" panose="02040503050406030204" pitchFamily="18" charset="0"/>
                          <a:ea typeface="Cambria" panose="02040503050406030204" pitchFamily="18" charset="0"/>
                        </a:rPr>
                        <a:t>.</a:t>
                      </a:r>
                    </a:p>
                    <a:p>
                      <a:pPr marL="457200" marR="0" indent="-457200" algn="just">
                        <a:lnSpc>
                          <a:spcPct val="120000"/>
                        </a:lnSpc>
                        <a:spcBef>
                          <a:spcPts val="0"/>
                        </a:spcBef>
                        <a:spcAft>
                          <a:spcPts val="0"/>
                        </a:spcAft>
                        <a:buFontTx/>
                        <a:buChar char="-"/>
                      </a:pPr>
                      <a:r>
                        <a:rPr lang="en-US" sz="2800" dirty="0" err="1">
                          <a:solidFill>
                            <a:srgbClr val="002060"/>
                          </a:solidFill>
                          <a:effectLst/>
                          <a:latin typeface="Cambria" panose="02040503050406030204" pitchFamily="18" charset="0"/>
                          <a:ea typeface="Cambria" panose="02040503050406030204" pitchFamily="18" charset="0"/>
                        </a:rPr>
                        <a:t>Tổng</a:t>
                      </a:r>
                      <a:r>
                        <a:rPr lang="en-US" sz="2800" dirty="0">
                          <a:solidFill>
                            <a:srgbClr val="002060"/>
                          </a:solidFill>
                          <a:effectLst/>
                          <a:latin typeface="Cambria" panose="02040503050406030204" pitchFamily="18" charset="0"/>
                          <a:ea typeface="Cambria" panose="02040503050406030204" pitchFamily="18" charset="0"/>
                        </a:rPr>
                        <a:t> </a:t>
                      </a:r>
                      <a:r>
                        <a:rPr lang="en-US" sz="2800" dirty="0" err="1">
                          <a:solidFill>
                            <a:srgbClr val="002060"/>
                          </a:solidFill>
                          <a:effectLst/>
                          <a:latin typeface="Cambria" panose="02040503050406030204" pitchFamily="18" charset="0"/>
                          <a:ea typeface="Cambria" panose="02040503050406030204" pitchFamily="18" charset="0"/>
                        </a:rPr>
                        <a:t>phụ</a:t>
                      </a:r>
                      <a:r>
                        <a:rPr lang="en-US" sz="2800" dirty="0">
                          <a:solidFill>
                            <a:srgbClr val="002060"/>
                          </a:solidFill>
                          <a:effectLst/>
                          <a:latin typeface="Cambria" panose="02040503050406030204" pitchFamily="18" charset="0"/>
                          <a:ea typeface="Cambria" panose="02040503050406030204" pitchFamily="18" charset="0"/>
                        </a:rPr>
                        <a:t> </a:t>
                      </a:r>
                      <a:r>
                        <a:rPr lang="en-US" sz="2800" dirty="0" err="1">
                          <a:solidFill>
                            <a:srgbClr val="002060"/>
                          </a:solidFill>
                          <a:effectLst/>
                          <a:latin typeface="Cambria" panose="02040503050406030204" pitchFamily="18" charset="0"/>
                          <a:ea typeface="Cambria" panose="02040503050406030204" pitchFamily="18" charset="0"/>
                        </a:rPr>
                        <a:t>trách</a:t>
                      </a:r>
                      <a:endParaRPr lang="en-US" sz="28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6029" marR="6602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20000"/>
                        </a:lnSpc>
                        <a:spcBef>
                          <a:spcPts val="0"/>
                        </a:spcBef>
                        <a:spcAft>
                          <a:spcPts val="0"/>
                        </a:spcAft>
                      </a:pPr>
                      <a:r>
                        <a:rPr lang="en-US" sz="2800" dirty="0" err="1">
                          <a:solidFill>
                            <a:srgbClr val="002060"/>
                          </a:solidFill>
                          <a:effectLst/>
                          <a:latin typeface="Cambria" panose="02040503050406030204" pitchFamily="18" charset="0"/>
                          <a:ea typeface="Cambria" panose="02040503050406030204" pitchFamily="18" charset="0"/>
                        </a:rPr>
                        <a:t>Thầy</a:t>
                      </a:r>
                      <a:r>
                        <a:rPr lang="en-US" sz="2800" dirty="0">
                          <a:solidFill>
                            <a:srgbClr val="002060"/>
                          </a:solidFill>
                          <a:effectLst/>
                          <a:latin typeface="Cambria" panose="02040503050406030204" pitchFamily="18" charset="0"/>
                          <a:ea typeface="Cambria" panose="02040503050406030204" pitchFamily="18" charset="0"/>
                        </a:rPr>
                        <a:t> </a:t>
                      </a:r>
                      <a:r>
                        <a:rPr lang="en-US" sz="2800" dirty="0" err="1">
                          <a:solidFill>
                            <a:srgbClr val="002060"/>
                          </a:solidFill>
                          <a:effectLst/>
                          <a:latin typeface="Cambria" panose="02040503050406030204" pitchFamily="18" charset="0"/>
                          <a:ea typeface="Cambria" panose="02040503050406030204" pitchFamily="18" charset="0"/>
                        </a:rPr>
                        <a:t>cô</a:t>
                      </a:r>
                      <a:r>
                        <a:rPr lang="en-US" sz="2800" dirty="0">
                          <a:solidFill>
                            <a:srgbClr val="002060"/>
                          </a:solidFill>
                          <a:effectLst/>
                          <a:latin typeface="Cambria" panose="02040503050406030204" pitchFamily="18" charset="0"/>
                          <a:ea typeface="Cambria" panose="02040503050406030204" pitchFamily="18" charset="0"/>
                        </a:rPr>
                        <a:t> </a:t>
                      </a:r>
                      <a:r>
                        <a:rPr lang="en-US" sz="2800" dirty="0" err="1">
                          <a:solidFill>
                            <a:srgbClr val="002060"/>
                          </a:solidFill>
                          <a:effectLst/>
                          <a:latin typeface="Cambria" panose="02040503050406030204" pitchFamily="18" charset="0"/>
                          <a:ea typeface="Cambria" panose="02040503050406030204" pitchFamily="18" charset="0"/>
                        </a:rPr>
                        <a:t>trong</a:t>
                      </a:r>
                      <a:r>
                        <a:rPr lang="en-US" sz="2800" dirty="0">
                          <a:solidFill>
                            <a:srgbClr val="002060"/>
                          </a:solidFill>
                          <a:effectLst/>
                          <a:latin typeface="Cambria" panose="02040503050406030204" pitchFamily="18" charset="0"/>
                          <a:ea typeface="Cambria" panose="02040503050406030204" pitchFamily="18" charset="0"/>
                        </a:rPr>
                        <a:t> </a:t>
                      </a:r>
                      <a:r>
                        <a:rPr lang="en-US" sz="2800" dirty="0" err="1">
                          <a:solidFill>
                            <a:srgbClr val="002060"/>
                          </a:solidFill>
                          <a:effectLst/>
                          <a:latin typeface="Cambria" panose="02040503050406030204" pitchFamily="18" charset="0"/>
                          <a:ea typeface="Cambria" panose="02040503050406030204" pitchFamily="18" charset="0"/>
                        </a:rPr>
                        <a:t>trường</a:t>
                      </a:r>
                      <a:r>
                        <a:rPr lang="en-US" sz="2800" dirty="0">
                          <a:solidFill>
                            <a:srgbClr val="002060"/>
                          </a:solidFill>
                          <a:effectLst/>
                          <a:latin typeface="Cambria" panose="02040503050406030204" pitchFamily="18" charset="0"/>
                          <a:ea typeface="Cambria" panose="02040503050406030204" pitchFamily="18" charset="0"/>
                        </a:rPr>
                        <a:t>. </a:t>
                      </a:r>
                      <a:r>
                        <a:rPr lang="en-US" sz="2800" dirty="0" err="1">
                          <a:solidFill>
                            <a:srgbClr val="002060"/>
                          </a:solidFill>
                          <a:effectLst/>
                          <a:latin typeface="Cambria" panose="02040503050406030204" pitchFamily="18" charset="0"/>
                          <a:ea typeface="Cambria" panose="02040503050406030204" pitchFamily="18" charset="0"/>
                        </a:rPr>
                        <a:t>các</a:t>
                      </a:r>
                      <a:r>
                        <a:rPr lang="en-US" sz="2800" dirty="0">
                          <a:solidFill>
                            <a:srgbClr val="002060"/>
                          </a:solidFill>
                          <a:effectLst/>
                          <a:latin typeface="Cambria" panose="02040503050406030204" pitchFamily="18" charset="0"/>
                          <a:ea typeface="Cambria" panose="02040503050406030204" pitchFamily="18" charset="0"/>
                        </a:rPr>
                        <a:t> </a:t>
                      </a:r>
                      <a:r>
                        <a:rPr lang="en-US" sz="2800" dirty="0" err="1">
                          <a:solidFill>
                            <a:srgbClr val="002060"/>
                          </a:solidFill>
                          <a:effectLst/>
                          <a:latin typeface="Cambria" panose="02040503050406030204" pitchFamily="18" charset="0"/>
                          <a:ea typeface="Cambria" panose="02040503050406030204" pitchFamily="18" charset="0"/>
                        </a:rPr>
                        <a:t>bạn</a:t>
                      </a:r>
                      <a:r>
                        <a:rPr lang="en-US" sz="2800" dirty="0">
                          <a:solidFill>
                            <a:srgbClr val="002060"/>
                          </a:solidFill>
                          <a:effectLst/>
                          <a:latin typeface="Cambria" panose="02040503050406030204" pitchFamily="18" charset="0"/>
                          <a:ea typeface="Cambria" panose="02040503050406030204" pitchFamily="18" charset="0"/>
                        </a:rPr>
                        <a:t> </a:t>
                      </a:r>
                      <a:r>
                        <a:rPr lang="en-US" sz="2800" dirty="0" err="1">
                          <a:solidFill>
                            <a:srgbClr val="002060"/>
                          </a:solidFill>
                          <a:effectLst/>
                          <a:latin typeface="Cambria" panose="02040503050406030204" pitchFamily="18" charset="0"/>
                          <a:ea typeface="Cambria" panose="02040503050406030204" pitchFamily="18" charset="0"/>
                        </a:rPr>
                        <a:t>trong</a:t>
                      </a:r>
                      <a:r>
                        <a:rPr lang="en-US" sz="2800" dirty="0">
                          <a:solidFill>
                            <a:srgbClr val="002060"/>
                          </a:solidFill>
                          <a:effectLst/>
                          <a:latin typeface="Cambria" panose="02040503050406030204" pitchFamily="18" charset="0"/>
                          <a:ea typeface="Cambria" panose="02040503050406030204" pitchFamily="18" charset="0"/>
                        </a:rPr>
                        <a:t> </a:t>
                      </a:r>
                      <a:r>
                        <a:rPr lang="en-US" sz="2800" dirty="0" err="1">
                          <a:solidFill>
                            <a:srgbClr val="002060"/>
                          </a:solidFill>
                          <a:effectLst/>
                          <a:latin typeface="Cambria" panose="02040503050406030204" pitchFamily="18" charset="0"/>
                          <a:ea typeface="Cambria" panose="02040503050406030204" pitchFamily="18" charset="0"/>
                        </a:rPr>
                        <a:t>lớp</a:t>
                      </a:r>
                      <a:r>
                        <a:rPr lang="en-US" sz="2800" dirty="0">
                          <a:solidFill>
                            <a:srgbClr val="002060"/>
                          </a:solidFill>
                          <a:effectLst/>
                          <a:latin typeface="Cambria" panose="02040503050406030204" pitchFamily="18" charset="0"/>
                          <a:ea typeface="Cambria" panose="02040503050406030204" pitchFamily="18" charset="0"/>
                        </a:rPr>
                        <a:t>.</a:t>
                      </a:r>
                      <a:endParaRPr lang="en-US" sz="28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6029" marR="6602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20000"/>
                        </a:lnSpc>
                        <a:spcBef>
                          <a:spcPts val="0"/>
                        </a:spcBef>
                        <a:spcAft>
                          <a:spcPts val="0"/>
                        </a:spcAft>
                      </a:pPr>
                      <a:r>
                        <a:rPr lang="en-US" sz="2800" dirty="0" err="1">
                          <a:solidFill>
                            <a:srgbClr val="002060"/>
                          </a:solidFill>
                          <a:effectLst/>
                          <a:latin typeface="Cambria" panose="02040503050406030204" pitchFamily="18" charset="0"/>
                          <a:ea typeface="Cambria" panose="02040503050406030204" pitchFamily="18" charset="0"/>
                        </a:rPr>
                        <a:t>Bác</a:t>
                      </a:r>
                      <a:r>
                        <a:rPr lang="en-US" sz="2800" dirty="0">
                          <a:solidFill>
                            <a:srgbClr val="002060"/>
                          </a:solidFill>
                          <a:effectLst/>
                          <a:latin typeface="Cambria" panose="02040503050406030204" pitchFamily="18" charset="0"/>
                          <a:ea typeface="Cambria" panose="02040503050406030204" pitchFamily="18" charset="0"/>
                        </a:rPr>
                        <a:t> </a:t>
                      </a:r>
                      <a:r>
                        <a:rPr lang="en-US" sz="2800" dirty="0" err="1">
                          <a:solidFill>
                            <a:srgbClr val="002060"/>
                          </a:solidFill>
                          <a:effectLst/>
                          <a:latin typeface="Cambria" panose="02040503050406030204" pitchFamily="18" charset="0"/>
                          <a:ea typeface="Cambria" panose="02040503050406030204" pitchFamily="18" charset="0"/>
                        </a:rPr>
                        <a:t>bảo</a:t>
                      </a:r>
                      <a:r>
                        <a:rPr lang="en-US" sz="2800" dirty="0">
                          <a:solidFill>
                            <a:srgbClr val="002060"/>
                          </a:solidFill>
                          <a:effectLst/>
                          <a:latin typeface="Cambria" panose="02040503050406030204" pitchFamily="18" charset="0"/>
                          <a:ea typeface="Cambria" panose="02040503050406030204" pitchFamily="18" charset="0"/>
                        </a:rPr>
                        <a:t> </a:t>
                      </a:r>
                      <a:r>
                        <a:rPr lang="en-US" sz="2800" dirty="0" err="1">
                          <a:solidFill>
                            <a:srgbClr val="002060"/>
                          </a:solidFill>
                          <a:effectLst/>
                          <a:latin typeface="Cambria" panose="02040503050406030204" pitchFamily="18" charset="0"/>
                          <a:ea typeface="Cambria" panose="02040503050406030204" pitchFamily="18" charset="0"/>
                        </a:rPr>
                        <a:t>vệ</a:t>
                      </a:r>
                      <a:r>
                        <a:rPr lang="en-US" sz="2800" dirty="0">
                          <a:solidFill>
                            <a:srgbClr val="002060"/>
                          </a:solidFill>
                          <a:effectLst/>
                          <a:latin typeface="Cambria" panose="02040503050406030204" pitchFamily="18" charset="0"/>
                          <a:ea typeface="Cambria" panose="02040503050406030204" pitchFamily="18" charset="0"/>
                        </a:rPr>
                        <a:t>, </a:t>
                      </a:r>
                      <a:r>
                        <a:rPr lang="en-US" sz="2800" dirty="0" err="1">
                          <a:solidFill>
                            <a:srgbClr val="002060"/>
                          </a:solidFill>
                          <a:effectLst/>
                          <a:latin typeface="Cambria" panose="02040503050406030204" pitchFamily="18" charset="0"/>
                          <a:ea typeface="Cambria" panose="02040503050406030204" pitchFamily="18" charset="0"/>
                        </a:rPr>
                        <a:t>các</a:t>
                      </a:r>
                      <a:r>
                        <a:rPr lang="en-US" sz="2800" dirty="0">
                          <a:solidFill>
                            <a:srgbClr val="002060"/>
                          </a:solidFill>
                          <a:effectLst/>
                          <a:latin typeface="Cambria" panose="02040503050406030204" pitchFamily="18" charset="0"/>
                          <a:ea typeface="Cambria" panose="02040503050406030204" pitchFamily="18" charset="0"/>
                        </a:rPr>
                        <a:t> </a:t>
                      </a:r>
                      <a:r>
                        <a:rPr lang="en-US" sz="2800" dirty="0" err="1">
                          <a:solidFill>
                            <a:srgbClr val="002060"/>
                          </a:solidFill>
                          <a:effectLst/>
                          <a:latin typeface="Cambria" panose="02040503050406030204" pitchFamily="18" charset="0"/>
                          <a:ea typeface="Cambria" panose="02040503050406030204" pitchFamily="18" charset="0"/>
                        </a:rPr>
                        <a:t>bạn</a:t>
                      </a:r>
                      <a:r>
                        <a:rPr lang="en-US" sz="2800" dirty="0">
                          <a:solidFill>
                            <a:srgbClr val="002060"/>
                          </a:solidFill>
                          <a:effectLst/>
                          <a:latin typeface="Cambria" panose="02040503050406030204" pitchFamily="18" charset="0"/>
                          <a:ea typeface="Cambria" panose="02040503050406030204" pitchFamily="18" charset="0"/>
                        </a:rPr>
                        <a:t> </a:t>
                      </a:r>
                      <a:r>
                        <a:rPr lang="en-US" sz="2800" dirty="0" err="1">
                          <a:solidFill>
                            <a:srgbClr val="002060"/>
                          </a:solidFill>
                          <a:effectLst/>
                          <a:latin typeface="Cambria" panose="02040503050406030204" pitchFamily="18" charset="0"/>
                          <a:ea typeface="Cambria" panose="02040503050406030204" pitchFamily="18" charset="0"/>
                        </a:rPr>
                        <a:t>lớp</a:t>
                      </a:r>
                      <a:r>
                        <a:rPr lang="en-US" sz="2800" dirty="0">
                          <a:solidFill>
                            <a:srgbClr val="002060"/>
                          </a:solidFill>
                          <a:effectLst/>
                          <a:latin typeface="Cambria" panose="02040503050406030204" pitchFamily="18" charset="0"/>
                          <a:ea typeface="Cambria" panose="02040503050406030204" pitchFamily="18" charset="0"/>
                        </a:rPr>
                        <a:t> </a:t>
                      </a:r>
                      <a:r>
                        <a:rPr lang="en-US" sz="2800" dirty="0" err="1">
                          <a:solidFill>
                            <a:srgbClr val="002060"/>
                          </a:solidFill>
                          <a:effectLst/>
                          <a:latin typeface="Cambria" panose="02040503050406030204" pitchFamily="18" charset="0"/>
                          <a:ea typeface="Cambria" panose="02040503050406030204" pitchFamily="18" charset="0"/>
                        </a:rPr>
                        <a:t>khác</a:t>
                      </a:r>
                      <a:endParaRPr lang="en-US" sz="28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6029" marR="6602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492181952"/>
                  </a:ext>
                </a:extLst>
              </a:tr>
            </a:tbl>
          </a:graphicData>
        </a:graphic>
      </p:graphicFrame>
    </p:spTree>
    <p:extLst>
      <p:ext uri="{BB962C8B-B14F-4D97-AF65-F5344CB8AC3E}">
        <p14:creationId xmlns:p14="http://schemas.microsoft.com/office/powerpoint/2010/main" val="282358649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8">
            <a:extLst>
              <a:ext uri="{FF2B5EF4-FFF2-40B4-BE49-F238E27FC236}">
                <a16:creationId xmlns:a16="http://schemas.microsoft.com/office/drawing/2014/main" id="{951F441D-6DEE-E7B7-BAD6-E1DC964A6EBE}"/>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9869" b="91292" l="9904" r="89936">
                        <a14:foregroundMark x1="34984" y1="27721" x2="40415" y2="36430"/>
                        <a14:foregroundMark x1="40415" y1="36430" x2="40415" y2="36430"/>
                        <a14:foregroundMark x1="49681" y1="28302" x2="53994" y2="35269"/>
                        <a14:foregroundMark x1="42971" y1="46880" x2="41054" y2="56604"/>
                        <a14:foregroundMark x1="41054" y1="56604" x2="41693" y2="56749"/>
                        <a14:foregroundMark x1="27157" y1="49347" x2="27157" y2="49347"/>
                        <a14:foregroundMark x1="23163" y1="47750" x2="29553" y2="52975"/>
                        <a14:foregroundMark x1="27476" y1="50218" x2="30351" y2="53266"/>
                        <a14:foregroundMark x1="20767" y1="49927" x2="20767" y2="49927"/>
                        <a14:foregroundMark x1="20767" y1="49927" x2="22364" y2="50363"/>
                        <a14:foregroundMark x1="29712" y1="50798" x2="31629" y2="51959"/>
                        <a14:foregroundMark x1="37859" y1="46299" x2="36741" y2="50363"/>
                        <a14:foregroundMark x1="48722" y1="46734" x2="53355" y2="52395"/>
                        <a14:foregroundMark x1="35304" y1="87663" x2="29872" y2="91292"/>
                        <a14:foregroundMark x1="48562" y1="87954" x2="51438" y2="90566"/>
                      </a14:backgroundRemoval>
                    </a14:imgEffect>
                  </a14:imgLayer>
                </a14:imgProps>
              </a:ext>
              <a:ext uri="{28A0092B-C50C-407E-A947-70E740481C1C}">
                <a14:useLocalDpi xmlns:a14="http://schemas.microsoft.com/office/drawing/2010/main" val="0"/>
              </a:ext>
            </a:extLst>
          </a:blip>
          <a:srcRect/>
          <a:stretch>
            <a:fillRect/>
          </a:stretch>
        </p:blipFill>
        <p:spPr bwMode="auto">
          <a:xfrm>
            <a:off x="9215781" y="2630763"/>
            <a:ext cx="3953071" cy="435090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6" descr="Premium Vector | Happy cute kid girl ready to go to school | Cute kids, Kids  cartoon characters, Cute bear drawings">
            <a:extLst>
              <a:ext uri="{FF2B5EF4-FFF2-40B4-BE49-F238E27FC236}">
                <a16:creationId xmlns:a16="http://schemas.microsoft.com/office/drawing/2014/main" id="{B09A1DB7-469D-89B7-DED1-42816B65F934}"/>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foregroundMark x1="42812" y1="25399" x2="45048" y2="33546"/>
                        <a14:foregroundMark x1="54153" y1="24920" x2="57508" y2="33546"/>
                        <a14:foregroundMark x1="58786" y1="23003" x2="55751" y2="29712"/>
                        <a14:foregroundMark x1="38658" y1="88818" x2="38658" y2="88818"/>
                        <a14:foregroundMark x1="57987" y1="89936" x2="57987" y2="89936"/>
                      </a14:backgroundRemoval>
                    </a14:imgEffect>
                  </a14:imgLayer>
                </a14:imgProps>
              </a:ext>
              <a:ext uri="{28A0092B-C50C-407E-A947-70E740481C1C}">
                <a14:useLocalDpi xmlns:a14="http://schemas.microsoft.com/office/drawing/2010/main" val="0"/>
              </a:ext>
            </a:extLst>
          </a:blip>
          <a:srcRect/>
          <a:stretch>
            <a:fillRect/>
          </a:stretch>
        </p:blipFill>
        <p:spPr bwMode="auto">
          <a:xfrm>
            <a:off x="-943770" y="2839268"/>
            <a:ext cx="4117612" cy="411761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BA801A1E-F818-4AB9-AC4A-C6B168EF422A}"/>
              </a:ext>
            </a:extLst>
          </p:cNvPr>
          <p:cNvSpPr txBox="1"/>
          <p:nvPr/>
        </p:nvSpPr>
        <p:spPr>
          <a:xfrm>
            <a:off x="1697166" y="137820"/>
            <a:ext cx="7457720" cy="3785652"/>
          </a:xfrm>
          <a:prstGeom prst="rect">
            <a:avLst/>
          </a:prstGeom>
          <a:noFill/>
        </p:spPr>
        <p:txBody>
          <a:bodyPr wrap="square">
            <a:spAutoFit/>
          </a:bodyPr>
          <a:lstStyle/>
          <a:p>
            <a:pPr lvl="0" algn="ctr" defTabSz="911744">
              <a:defRPr/>
            </a:pPr>
            <a:r>
              <a:rPr lang="vi-VN" sz="4800" b="1" dirty="0">
                <a:solidFill>
                  <a:srgbClr val="FF0000"/>
                </a:solidFill>
                <a:latin typeface="Calibri" panose="020F0502020204030204" pitchFamily="34" charset="0"/>
                <a:ea typeface="Calibri" panose="020F0502020204030204" pitchFamily="34" charset="0"/>
                <a:cs typeface="Calibri" panose="020F0502020204030204" pitchFamily="34" charset="0"/>
              </a:rPr>
              <a:t> Trong số những </a:t>
            </a:r>
          </a:p>
          <a:p>
            <a:pPr lvl="0" algn="ctr" defTabSz="911744">
              <a:defRPr/>
            </a:pPr>
            <a:r>
              <a:rPr lang="vi-VN" sz="4800" b="1" dirty="0">
                <a:solidFill>
                  <a:srgbClr val="FF0000"/>
                </a:solidFill>
                <a:latin typeface="Calibri" panose="020F0502020204030204" pitchFamily="34" charset="0"/>
                <a:ea typeface="Calibri" panose="020F0502020204030204" pitchFamily="34" charset="0"/>
                <a:cs typeface="Calibri" panose="020F0502020204030204" pitchFamily="34" charset="0"/>
              </a:rPr>
              <a:t>thành viên đã nêu của nhóm mình, ai là người mà em có </a:t>
            </a:r>
          </a:p>
          <a:p>
            <a:pPr lvl="0" algn="ctr" defTabSz="911744">
              <a:defRPr/>
            </a:pPr>
            <a:r>
              <a:rPr lang="vi-VN" sz="4800" b="1" dirty="0">
                <a:solidFill>
                  <a:srgbClr val="FF0000"/>
                </a:solidFill>
                <a:latin typeface="Calibri" panose="020F0502020204030204" pitchFamily="34" charset="0"/>
                <a:ea typeface="Calibri" panose="020F0502020204030204" pitchFamily="34" charset="0"/>
                <a:cs typeface="Calibri" panose="020F0502020204030204" pitchFamily="34" charset="0"/>
              </a:rPr>
              <a:t>thể chia sẻ những bí mật của mình?</a:t>
            </a:r>
            <a:endParaRPr kumimoji="0" lang="vi-VN" sz="48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690795917"/>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barn(inVertical)">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barn(inVertical)">
                                      <p:cBhvr>
                                        <p:cTn id="17"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1702B72E-2B86-7546-ABF5-D4545DD1993D}"/>
              </a:ext>
            </a:extLst>
          </p:cNvPr>
          <p:cNvSpPr/>
          <p:nvPr/>
        </p:nvSpPr>
        <p:spPr>
          <a:xfrm>
            <a:off x="805543" y="173599"/>
            <a:ext cx="10983686" cy="1143572"/>
          </a:xfrm>
          <a:prstGeom prst="roundRect">
            <a:avLst/>
          </a:prstGeom>
          <a:solidFill>
            <a:schemeClr val="accent4">
              <a:lumMod val="20000"/>
              <a:lumOff val="80000"/>
            </a:schemeClr>
          </a:solidFill>
          <a:ln w="12700" cap="flat" cmpd="sng" algn="ctr">
            <a:solidFill>
              <a:schemeClr val="accent1"/>
            </a:solidFill>
            <a:prstDash val="solid"/>
            <a:miter lim="800000"/>
          </a:ln>
          <a:effectLst/>
        </p:spPr>
        <p:txBody>
          <a:bodyPr rtlCol="0" anchor="ctr"/>
          <a:lstStyle/>
          <a:p>
            <a:pPr lvl="0" algn="ctr" defTabSz="914411">
              <a:defRPr/>
            </a:pPr>
            <a:r>
              <a:rPr lang="en-US" sz="3600" b="1" kern="0" dirty="0">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Arial" panose="020B0604020202020204" pitchFamily="34" charset="0"/>
              </a:rPr>
              <a:t>N</a:t>
            </a:r>
            <a:r>
              <a:rPr lang="vi-VN" sz="3600" b="1" kern="0" dirty="0">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Arial" panose="020B0604020202020204" pitchFamily="34" charset="0"/>
              </a:rPr>
              <a:t>êu những người có thể chia sẻ ở các tình huống từ hình 9 đến hình 12</a:t>
            </a:r>
            <a:endParaRPr kumimoji="0" lang="vi-VN" sz="3600" b="1" i="0" u="none" strike="noStrike" kern="0" cap="none" spc="0" normalizeH="0" baseline="0" noProof="0" dirty="0">
              <a:ln w="0"/>
              <a:solidFill>
                <a:srgbClr val="002060"/>
              </a:solidFill>
              <a:effectLst>
                <a:outerShdw blurRad="38100" dist="25400" dir="5400000" algn="ctr" rotWithShape="0">
                  <a:srgbClr val="6E747A">
                    <a:alpha val="43000"/>
                  </a:srgbClr>
                </a:outerShdw>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3" name="Picture 2">
            <a:extLst>
              <a:ext uri="{FF2B5EF4-FFF2-40B4-BE49-F238E27FC236}">
                <a16:creationId xmlns:a16="http://schemas.microsoft.com/office/drawing/2014/main" id="{123F1B42-BCF1-8D36-CB40-1A12342C8FCA}"/>
              </a:ext>
            </a:extLst>
          </p:cNvPr>
          <p:cNvPicPr>
            <a:picLocks noChangeAspect="1"/>
          </p:cNvPicPr>
          <p:nvPr/>
        </p:nvPicPr>
        <p:blipFill>
          <a:blip r:embed="rId2"/>
          <a:stretch>
            <a:fillRect/>
          </a:stretch>
        </p:blipFill>
        <p:spPr>
          <a:xfrm>
            <a:off x="3111954" y="1525361"/>
            <a:ext cx="5772150" cy="4895850"/>
          </a:xfrm>
          <a:prstGeom prst="rect">
            <a:avLst/>
          </a:prstGeom>
        </p:spPr>
      </p:pic>
    </p:spTree>
    <p:extLst>
      <p:ext uri="{BB962C8B-B14F-4D97-AF65-F5344CB8AC3E}">
        <p14:creationId xmlns:p14="http://schemas.microsoft.com/office/powerpoint/2010/main" val="57313463"/>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299A1868-5BCD-253D-2E77-D6A56969353B}"/>
              </a:ext>
            </a:extLst>
          </p:cNvPr>
          <p:cNvSpPr/>
          <p:nvPr/>
        </p:nvSpPr>
        <p:spPr>
          <a:xfrm>
            <a:off x="5693228" y="2296885"/>
            <a:ext cx="5758543" cy="1926772"/>
          </a:xfrm>
          <a:prstGeom prst="roundRect">
            <a:avLst/>
          </a:prstGeom>
          <a:solidFill>
            <a:schemeClr val="accent4">
              <a:lumMod val="20000"/>
              <a:lumOff val="80000"/>
            </a:schemeClr>
          </a:solidFill>
          <a:ln w="28575">
            <a:solidFill>
              <a:schemeClr val="accent4">
                <a:lumMod val="50000"/>
              </a:schemeClr>
            </a:solidFill>
            <a:prstDash val="lgDash"/>
          </a:ln>
        </p:spPr>
        <p:style>
          <a:lnRef idx="2">
            <a:schemeClr val="accent2"/>
          </a:lnRef>
          <a:fillRef idx="1">
            <a:schemeClr val="lt1"/>
          </a:fillRef>
          <a:effectRef idx="0">
            <a:schemeClr val="accent2"/>
          </a:effectRef>
          <a:fontRef idx="minor">
            <a:schemeClr val="dk1"/>
          </a:fontRef>
        </p:style>
        <p:txBody>
          <a:bodyPr rtlCol="0" anchor="ctr"/>
          <a:lstStyle/>
          <a:p>
            <a:pPr lvl="0" algn="ctr"/>
            <a:r>
              <a:rPr lang="en-US" sz="5400" dirty="0" err="1">
                <a:solidFill>
                  <a:srgbClr val="FF0000"/>
                </a:solidFill>
                <a:latin typeface="Cambria" panose="02040503050406030204" pitchFamily="18" charset="0"/>
                <a:ea typeface="Cambria" panose="02040503050406030204" pitchFamily="18" charset="0"/>
              </a:rPr>
              <a:t>Bố</a:t>
            </a:r>
            <a:r>
              <a:rPr lang="en-US" sz="5400" dirty="0">
                <a:solidFill>
                  <a:srgbClr val="FF0000"/>
                </a:solidFill>
                <a:latin typeface="Cambria" panose="02040503050406030204" pitchFamily="18" charset="0"/>
                <a:ea typeface="Cambria" panose="02040503050406030204" pitchFamily="18" charset="0"/>
              </a:rPr>
              <a:t>, </a:t>
            </a:r>
            <a:r>
              <a:rPr lang="en-US" sz="5400" dirty="0" err="1">
                <a:solidFill>
                  <a:srgbClr val="FF0000"/>
                </a:solidFill>
                <a:latin typeface="Cambria" panose="02040503050406030204" pitchFamily="18" charset="0"/>
                <a:ea typeface="Cambria" panose="02040503050406030204" pitchFamily="18" charset="0"/>
              </a:rPr>
              <a:t>mẹ</a:t>
            </a:r>
            <a:r>
              <a:rPr lang="en-US" sz="5400" dirty="0">
                <a:solidFill>
                  <a:srgbClr val="FF0000"/>
                </a:solidFill>
                <a:latin typeface="Cambria" panose="02040503050406030204" pitchFamily="18" charset="0"/>
                <a:ea typeface="Cambria" panose="02040503050406030204" pitchFamily="18" charset="0"/>
              </a:rPr>
              <a:t>, </a:t>
            </a:r>
            <a:r>
              <a:rPr lang="en-US" sz="5400" dirty="0" err="1">
                <a:solidFill>
                  <a:srgbClr val="FF0000"/>
                </a:solidFill>
                <a:latin typeface="Cambria" panose="02040503050406030204" pitchFamily="18" charset="0"/>
                <a:ea typeface="Cambria" panose="02040503050406030204" pitchFamily="18" charset="0"/>
              </a:rPr>
              <a:t>anh</a:t>
            </a:r>
            <a:r>
              <a:rPr lang="en-US" sz="5400" dirty="0">
                <a:solidFill>
                  <a:srgbClr val="FF0000"/>
                </a:solidFill>
                <a:latin typeface="Cambria" panose="02040503050406030204" pitchFamily="18" charset="0"/>
                <a:ea typeface="Cambria" panose="02040503050406030204" pitchFamily="18" charset="0"/>
              </a:rPr>
              <a:t> </a:t>
            </a:r>
            <a:r>
              <a:rPr lang="en-US" sz="5400" dirty="0" err="1">
                <a:solidFill>
                  <a:srgbClr val="FF0000"/>
                </a:solidFill>
                <a:latin typeface="Cambria" panose="02040503050406030204" pitchFamily="18" charset="0"/>
                <a:ea typeface="Cambria" panose="02040503050406030204" pitchFamily="18" charset="0"/>
              </a:rPr>
              <a:t>chị</a:t>
            </a:r>
            <a:r>
              <a:rPr lang="en-US" sz="5400" dirty="0">
                <a:solidFill>
                  <a:srgbClr val="FF0000"/>
                </a:solidFill>
                <a:latin typeface="Cambria" panose="02040503050406030204" pitchFamily="18" charset="0"/>
                <a:ea typeface="Cambria" panose="02040503050406030204" pitchFamily="18" charset="0"/>
              </a:rPr>
              <a:t> </a:t>
            </a:r>
            <a:r>
              <a:rPr lang="en-US" sz="5400" dirty="0" err="1">
                <a:solidFill>
                  <a:srgbClr val="FF0000"/>
                </a:solidFill>
                <a:latin typeface="Cambria" panose="02040503050406030204" pitchFamily="18" charset="0"/>
                <a:ea typeface="Cambria" panose="02040503050406030204" pitchFamily="18" charset="0"/>
              </a:rPr>
              <a:t>ruột</a:t>
            </a:r>
            <a:r>
              <a:rPr lang="en-US" sz="5400" dirty="0">
                <a:solidFill>
                  <a:srgbClr val="FF0000"/>
                </a:solidFill>
                <a:latin typeface="Cambria" panose="02040503050406030204" pitchFamily="18" charset="0"/>
                <a:ea typeface="Cambria" panose="02040503050406030204" pitchFamily="18" charset="0"/>
              </a:rPr>
              <a:t>, </a:t>
            </a:r>
            <a:r>
              <a:rPr lang="en-US" sz="5400" dirty="0" err="1">
                <a:solidFill>
                  <a:srgbClr val="FF0000"/>
                </a:solidFill>
                <a:latin typeface="Cambria" panose="02040503050406030204" pitchFamily="18" charset="0"/>
                <a:ea typeface="Cambria" panose="02040503050406030204" pitchFamily="18" charset="0"/>
              </a:rPr>
              <a:t>bạn</a:t>
            </a:r>
            <a:r>
              <a:rPr lang="en-US" sz="5400" dirty="0">
                <a:solidFill>
                  <a:srgbClr val="FF0000"/>
                </a:solidFill>
                <a:latin typeface="Cambria" panose="02040503050406030204" pitchFamily="18" charset="0"/>
                <a:ea typeface="Cambria" panose="02040503050406030204" pitchFamily="18" charset="0"/>
              </a:rPr>
              <a:t> ..</a:t>
            </a:r>
            <a:endParaRPr kumimoji="0" lang="vi-VN"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pic>
        <p:nvPicPr>
          <p:cNvPr id="3" name="Picture 2">
            <a:extLst>
              <a:ext uri="{FF2B5EF4-FFF2-40B4-BE49-F238E27FC236}">
                <a16:creationId xmlns:a16="http://schemas.microsoft.com/office/drawing/2014/main" id="{2AF81800-2539-0555-9238-295ED20C4FE6}"/>
              </a:ext>
            </a:extLst>
          </p:cNvPr>
          <p:cNvPicPr>
            <a:picLocks noChangeAspect="1"/>
          </p:cNvPicPr>
          <p:nvPr/>
        </p:nvPicPr>
        <p:blipFill>
          <a:blip r:embed="rId2"/>
          <a:stretch>
            <a:fillRect/>
          </a:stretch>
        </p:blipFill>
        <p:spPr>
          <a:xfrm>
            <a:off x="913719" y="1451202"/>
            <a:ext cx="4333875" cy="3933825"/>
          </a:xfrm>
          <a:prstGeom prst="rect">
            <a:avLst/>
          </a:prstGeom>
        </p:spPr>
      </p:pic>
    </p:spTree>
    <p:extLst>
      <p:ext uri="{BB962C8B-B14F-4D97-AF65-F5344CB8AC3E}">
        <p14:creationId xmlns:p14="http://schemas.microsoft.com/office/powerpoint/2010/main" val="4039394217"/>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7ADC546-B615-6331-24DE-1E6AA059BA01}"/>
              </a:ext>
            </a:extLst>
          </p:cNvPr>
          <p:cNvPicPr>
            <a:picLocks noChangeAspect="1"/>
          </p:cNvPicPr>
          <p:nvPr/>
        </p:nvPicPr>
        <p:blipFill>
          <a:blip r:embed="rId2"/>
          <a:stretch>
            <a:fillRect/>
          </a:stretch>
        </p:blipFill>
        <p:spPr>
          <a:xfrm>
            <a:off x="1040946" y="1532844"/>
            <a:ext cx="4057650" cy="3857625"/>
          </a:xfrm>
          <a:prstGeom prst="rect">
            <a:avLst/>
          </a:prstGeom>
        </p:spPr>
      </p:pic>
      <p:sp>
        <p:nvSpPr>
          <p:cNvPr id="3" name="Rectangle: Rounded Corners 2">
            <a:extLst>
              <a:ext uri="{FF2B5EF4-FFF2-40B4-BE49-F238E27FC236}">
                <a16:creationId xmlns:a16="http://schemas.microsoft.com/office/drawing/2014/main" id="{16D382D1-E8ED-28F1-7F8F-7183DABBC172}"/>
              </a:ext>
            </a:extLst>
          </p:cNvPr>
          <p:cNvSpPr/>
          <p:nvPr/>
        </p:nvSpPr>
        <p:spPr>
          <a:xfrm>
            <a:off x="5693228" y="2231571"/>
            <a:ext cx="5758543" cy="2242458"/>
          </a:xfrm>
          <a:prstGeom prst="roundRect">
            <a:avLst/>
          </a:prstGeom>
          <a:solidFill>
            <a:schemeClr val="accent4">
              <a:lumMod val="20000"/>
              <a:lumOff val="80000"/>
            </a:schemeClr>
          </a:solidFill>
          <a:ln w="28575">
            <a:solidFill>
              <a:schemeClr val="accent4">
                <a:lumMod val="50000"/>
              </a:schemeClr>
            </a:solidFill>
            <a:prstDash val="lgDash"/>
          </a:ln>
        </p:spPr>
        <p:style>
          <a:lnRef idx="2">
            <a:schemeClr val="accent2"/>
          </a:lnRef>
          <a:fillRef idx="1">
            <a:schemeClr val="lt1"/>
          </a:fillRef>
          <a:effectRef idx="0">
            <a:schemeClr val="accent2"/>
          </a:effectRef>
          <a:fontRef idx="minor">
            <a:schemeClr val="dk1"/>
          </a:fontRef>
        </p:style>
        <p:txBody>
          <a:bodyPr rtlCol="0" anchor="ctr"/>
          <a:lstStyle/>
          <a:p>
            <a:pPr lvl="0" algn="ctr"/>
            <a:r>
              <a:rPr lang="en-US" sz="4400" dirty="0" err="1">
                <a:solidFill>
                  <a:srgbClr val="FF0000"/>
                </a:solidFill>
                <a:latin typeface="Cambria" panose="02040503050406030204" pitchFamily="18" charset="0"/>
                <a:ea typeface="Cambria" panose="02040503050406030204" pitchFamily="18" charset="0"/>
              </a:rPr>
              <a:t>Bố</a:t>
            </a:r>
            <a:r>
              <a:rPr lang="vi-VN" sz="4400" dirty="0">
                <a:solidFill>
                  <a:srgbClr val="FF0000"/>
                </a:solidFill>
                <a:latin typeface="Cambria" panose="02040503050406030204" pitchFamily="18" charset="0"/>
                <a:ea typeface="Cambria" panose="02040503050406030204" pitchFamily="18" charset="0"/>
              </a:rPr>
              <a:t>, mẹ, ông bà nội, ông bà ngoại, cơ quan bảo vệ trẻ em,...</a:t>
            </a:r>
            <a:endParaRPr kumimoji="0" lang="vi-VN" sz="4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823243344"/>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3AB1D9A-11B1-8AAC-9582-21DD3A6A249C}"/>
              </a:ext>
            </a:extLst>
          </p:cNvPr>
          <p:cNvPicPr>
            <a:picLocks noChangeAspect="1"/>
          </p:cNvPicPr>
          <p:nvPr/>
        </p:nvPicPr>
        <p:blipFill>
          <a:blip r:embed="rId2"/>
          <a:stretch>
            <a:fillRect/>
          </a:stretch>
        </p:blipFill>
        <p:spPr>
          <a:xfrm>
            <a:off x="998085" y="1785258"/>
            <a:ext cx="4170428" cy="3393866"/>
          </a:xfrm>
          <a:prstGeom prst="rect">
            <a:avLst/>
          </a:prstGeom>
        </p:spPr>
      </p:pic>
      <p:sp>
        <p:nvSpPr>
          <p:cNvPr id="3" name="Rectangle: Rounded Corners 2">
            <a:extLst>
              <a:ext uri="{FF2B5EF4-FFF2-40B4-BE49-F238E27FC236}">
                <a16:creationId xmlns:a16="http://schemas.microsoft.com/office/drawing/2014/main" id="{A2D69FD9-6D7A-1295-28CA-B1B9457A5840}"/>
              </a:ext>
            </a:extLst>
          </p:cNvPr>
          <p:cNvSpPr/>
          <p:nvPr/>
        </p:nvSpPr>
        <p:spPr>
          <a:xfrm>
            <a:off x="5660571" y="2721428"/>
            <a:ext cx="5758543" cy="1458686"/>
          </a:xfrm>
          <a:prstGeom prst="roundRect">
            <a:avLst/>
          </a:prstGeom>
          <a:solidFill>
            <a:schemeClr val="accent4">
              <a:lumMod val="20000"/>
              <a:lumOff val="80000"/>
            </a:schemeClr>
          </a:solidFill>
          <a:ln w="28575">
            <a:solidFill>
              <a:schemeClr val="accent4">
                <a:lumMod val="50000"/>
              </a:schemeClr>
            </a:solidFill>
            <a:prstDash val="lgDash"/>
          </a:ln>
        </p:spPr>
        <p:style>
          <a:lnRef idx="2">
            <a:schemeClr val="accent2"/>
          </a:lnRef>
          <a:fillRef idx="1">
            <a:schemeClr val="lt1"/>
          </a:fillRef>
          <a:effectRef idx="0">
            <a:schemeClr val="accent2"/>
          </a:effectRef>
          <a:fontRef idx="minor">
            <a:schemeClr val="dk1"/>
          </a:fontRef>
        </p:style>
        <p:txBody>
          <a:bodyPr rtlCol="0" anchor="ctr"/>
          <a:lstStyle/>
          <a:p>
            <a:pPr lvl="0" algn="ctr"/>
            <a:r>
              <a:rPr lang="vi-VN" sz="5400" dirty="0">
                <a:solidFill>
                  <a:srgbClr val="FF0000"/>
                </a:solidFill>
                <a:latin typeface="Cambria" panose="02040503050406030204" pitchFamily="18" charset="0"/>
                <a:ea typeface="Cambria" panose="02040503050406030204" pitchFamily="18" charset="0"/>
              </a:rPr>
              <a:t>Bố, mẹ, ông, bà….</a:t>
            </a:r>
            <a:endParaRPr kumimoji="0" lang="vi-VN"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183605472"/>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26B134EE-42A1-8DF6-A843-223B6DFD41DE}"/>
              </a:ext>
            </a:extLst>
          </p:cNvPr>
          <p:cNvSpPr/>
          <p:nvPr/>
        </p:nvSpPr>
        <p:spPr>
          <a:xfrm>
            <a:off x="5660571" y="2721428"/>
            <a:ext cx="5758543" cy="1458686"/>
          </a:xfrm>
          <a:prstGeom prst="roundRect">
            <a:avLst/>
          </a:prstGeom>
          <a:solidFill>
            <a:schemeClr val="accent4">
              <a:lumMod val="20000"/>
              <a:lumOff val="80000"/>
            </a:schemeClr>
          </a:solidFill>
          <a:ln w="28575">
            <a:solidFill>
              <a:schemeClr val="accent4">
                <a:lumMod val="50000"/>
              </a:schemeClr>
            </a:solidFill>
            <a:prstDash val="lgDash"/>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Bố, mẹ, ông, bà….</a:t>
            </a:r>
          </a:p>
        </p:txBody>
      </p:sp>
      <p:pic>
        <p:nvPicPr>
          <p:cNvPr id="3" name="Picture 2">
            <a:extLst>
              <a:ext uri="{FF2B5EF4-FFF2-40B4-BE49-F238E27FC236}">
                <a16:creationId xmlns:a16="http://schemas.microsoft.com/office/drawing/2014/main" id="{F0338851-F8C8-3C03-E636-088070B17CF2}"/>
              </a:ext>
            </a:extLst>
          </p:cNvPr>
          <p:cNvPicPr>
            <a:picLocks noChangeAspect="1"/>
          </p:cNvPicPr>
          <p:nvPr/>
        </p:nvPicPr>
        <p:blipFill>
          <a:blip r:embed="rId2"/>
          <a:stretch>
            <a:fillRect/>
          </a:stretch>
        </p:blipFill>
        <p:spPr>
          <a:xfrm>
            <a:off x="706891" y="1756681"/>
            <a:ext cx="4333316" cy="3533775"/>
          </a:xfrm>
          <a:prstGeom prst="rect">
            <a:avLst/>
          </a:prstGeom>
        </p:spPr>
      </p:pic>
    </p:spTree>
    <p:extLst>
      <p:ext uri="{BB962C8B-B14F-4D97-AF65-F5344CB8AC3E}">
        <p14:creationId xmlns:p14="http://schemas.microsoft.com/office/powerpoint/2010/main" val="2818817227"/>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ABBB49F-1B00-246C-A519-D739ED94FB9E}"/>
              </a:ext>
            </a:extLst>
          </p:cNvPr>
          <p:cNvPicPr>
            <a:picLocks noChangeAspect="1"/>
          </p:cNvPicPr>
          <p:nvPr/>
        </p:nvPicPr>
        <p:blipFill>
          <a:blip r:embed="rId2"/>
          <a:stretch>
            <a:fillRect/>
          </a:stretch>
        </p:blipFill>
        <p:spPr>
          <a:xfrm>
            <a:off x="1040946" y="1532844"/>
            <a:ext cx="4057650" cy="3857625"/>
          </a:xfrm>
          <a:prstGeom prst="rect">
            <a:avLst/>
          </a:prstGeom>
        </p:spPr>
      </p:pic>
      <p:sp>
        <p:nvSpPr>
          <p:cNvPr id="5" name="Rectangle: Rounded Corners 4">
            <a:extLst>
              <a:ext uri="{FF2B5EF4-FFF2-40B4-BE49-F238E27FC236}">
                <a16:creationId xmlns:a16="http://schemas.microsoft.com/office/drawing/2014/main" id="{521B3B2A-76B8-B9D1-9A12-037ED3934681}"/>
              </a:ext>
            </a:extLst>
          </p:cNvPr>
          <p:cNvSpPr/>
          <p:nvPr/>
        </p:nvSpPr>
        <p:spPr>
          <a:xfrm>
            <a:off x="3102429" y="162712"/>
            <a:ext cx="5617029" cy="991173"/>
          </a:xfrm>
          <a:prstGeom prst="roundRect">
            <a:avLst/>
          </a:prstGeom>
          <a:solidFill>
            <a:schemeClr val="accent4">
              <a:lumMod val="20000"/>
              <a:lumOff val="80000"/>
            </a:schemeClr>
          </a:solidFill>
          <a:ln w="12700" cap="flat" cmpd="sng" algn="ctr">
            <a:solidFill>
              <a:schemeClr val="accent1"/>
            </a:solidFill>
            <a:prstDash val="solid"/>
            <a:miter lim="800000"/>
          </a:ln>
          <a:effectLst/>
        </p:spPr>
        <p:txBody>
          <a:bodyPr rtlCol="0" anchor="ctr"/>
          <a:lstStyle/>
          <a:p>
            <a:pPr lvl="0" algn="ctr" defTabSz="914411">
              <a:defRPr/>
            </a:pPr>
            <a:r>
              <a:rPr lang="en-US" sz="3600" b="1" kern="0" dirty="0">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Arial" panose="020B0604020202020204" pitchFamily="34" charset="0"/>
              </a:rPr>
              <a:t>Quan </a:t>
            </a:r>
            <a:r>
              <a:rPr lang="en-US" sz="3600" b="1" kern="0" dirty="0" err="1">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Arial" panose="020B0604020202020204" pitchFamily="34" charset="0"/>
              </a:rPr>
              <a:t>sát</a:t>
            </a:r>
            <a:r>
              <a:rPr lang="en-US" sz="3600" b="1" kern="0" dirty="0">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Arial" panose="020B0604020202020204" pitchFamily="34" charset="0"/>
              </a:rPr>
              <a:t> </a:t>
            </a:r>
            <a:r>
              <a:rPr lang="en-US" sz="3600" b="1" kern="0" dirty="0" err="1">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Arial" panose="020B0604020202020204" pitchFamily="34" charset="0"/>
              </a:rPr>
              <a:t>tình</a:t>
            </a:r>
            <a:r>
              <a:rPr lang="en-US" sz="3600" b="1" kern="0" dirty="0">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Arial" panose="020B0604020202020204" pitchFamily="34" charset="0"/>
              </a:rPr>
              <a:t> </a:t>
            </a:r>
            <a:r>
              <a:rPr lang="en-US" sz="3600" b="1" kern="0" dirty="0" err="1">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Arial" panose="020B0604020202020204" pitchFamily="34" charset="0"/>
              </a:rPr>
              <a:t>huống</a:t>
            </a:r>
            <a:r>
              <a:rPr lang="en-US" sz="3600" b="1" kern="0" dirty="0">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Arial" panose="020B0604020202020204" pitchFamily="34" charset="0"/>
              </a:rPr>
              <a:t> 10</a:t>
            </a:r>
            <a:endParaRPr kumimoji="0" lang="vi-VN" sz="3600" b="1" i="0" u="none" strike="noStrike" kern="0" cap="none" spc="0" normalizeH="0" baseline="0" noProof="0" dirty="0">
              <a:ln w="0"/>
              <a:solidFill>
                <a:srgbClr val="002060"/>
              </a:solidFill>
              <a:effectLst>
                <a:outerShdw blurRad="38100" dist="25400" dir="5400000" algn="ctr" rotWithShape="0">
                  <a:srgbClr val="6E747A">
                    <a:alpha val="43000"/>
                  </a:srgbClr>
                </a:outerShdw>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6" name="Speech Bubble: Rectangle with Corners Rounded 5">
            <a:extLst>
              <a:ext uri="{FF2B5EF4-FFF2-40B4-BE49-F238E27FC236}">
                <a16:creationId xmlns:a16="http://schemas.microsoft.com/office/drawing/2014/main" id="{5FD34F35-00C4-8FF7-1136-3E44142EA37C}"/>
              </a:ext>
            </a:extLst>
          </p:cNvPr>
          <p:cNvSpPr/>
          <p:nvPr/>
        </p:nvSpPr>
        <p:spPr>
          <a:xfrm>
            <a:off x="5834741" y="1676400"/>
            <a:ext cx="5715001" cy="4190999"/>
          </a:xfrm>
          <a:prstGeom prst="wedgeRoundRectCallout">
            <a:avLst>
              <a:gd name="adj1" fmla="val -60793"/>
              <a:gd name="adj2" fmla="val -2139"/>
              <a:gd name="adj3" fmla="val 16667"/>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just"/>
            <a:r>
              <a:rPr lang="vi-VN" sz="2800" b="1" dirty="0">
                <a:latin typeface="Cambria" panose="02040503050406030204" pitchFamily="18" charset="0"/>
                <a:ea typeface="Cambria" panose="02040503050406030204" pitchFamily="18" charset="0"/>
              </a:rPr>
              <a:t>Nếu em là bạn gái trong tình huống trên :</a:t>
            </a:r>
          </a:p>
          <a:p>
            <a:pPr algn="just"/>
            <a:r>
              <a:rPr lang="vi-VN" sz="2800" dirty="0">
                <a:latin typeface="Cambria" panose="02040503050406030204" pitchFamily="18" charset="0"/>
                <a:ea typeface="Cambria" panose="02040503050406030204" pitchFamily="18" charset="0"/>
              </a:rPr>
              <a:t>+ Khi em chia sẻ với mẹ về cảm nhận thấy không an toàn, thậm chí có thể bị xâm hại nhưng mẹ bỏ qua vì cho rằng em đang tưởng tượng. Em sẽ ứng xử như thế nào? hoặc em sẽ tiếp tục chia sẻ với ai?</a:t>
            </a:r>
            <a:r>
              <a:rPr lang="en-US" sz="2800" dirty="0">
                <a:latin typeface="Cambria" panose="02040503050406030204" pitchFamily="18" charset="0"/>
                <a:ea typeface="Cambria" panose="02040503050406030204" pitchFamily="18" charset="0"/>
              </a:rPr>
              <a:t> </a:t>
            </a:r>
            <a:r>
              <a:rPr lang="vi-VN" sz="2800" dirty="0">
                <a:latin typeface="Cambria" panose="02040503050406030204" pitchFamily="18" charset="0"/>
                <a:ea typeface="Cambria" panose="02040503050406030204" pitchFamily="18" charset="0"/>
              </a:rPr>
              <a:t>Vì sao?</a:t>
            </a:r>
          </a:p>
        </p:txBody>
      </p:sp>
    </p:spTree>
    <p:extLst>
      <p:ext uri="{BB962C8B-B14F-4D97-AF65-F5344CB8AC3E}">
        <p14:creationId xmlns:p14="http://schemas.microsoft.com/office/powerpoint/2010/main" val="1432533022"/>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2">
            <a:extLst>
              <a:ext uri="{FF2B5EF4-FFF2-40B4-BE49-F238E27FC236}">
                <a16:creationId xmlns:a16="http://schemas.microsoft.com/office/drawing/2014/main" id="{B94D8321-0275-CF58-2148-B44EEACAB650}"/>
              </a:ext>
            </a:extLst>
          </p:cNvPr>
          <p:cNvGrpSpPr/>
          <p:nvPr/>
        </p:nvGrpSpPr>
        <p:grpSpPr>
          <a:xfrm>
            <a:off x="3894863" y="609601"/>
            <a:ext cx="7665766" cy="5747657"/>
            <a:chOff x="0" y="-53352"/>
            <a:chExt cx="1250098" cy="460921"/>
          </a:xfrm>
        </p:grpSpPr>
        <p:sp>
          <p:nvSpPr>
            <p:cNvPr id="3" name="Freeform 13">
              <a:extLst>
                <a:ext uri="{FF2B5EF4-FFF2-40B4-BE49-F238E27FC236}">
                  <a16:creationId xmlns:a16="http://schemas.microsoft.com/office/drawing/2014/main" id="{AE8D8EF2-D2F1-92BD-7C83-EA68A52E9642}"/>
                </a:ext>
              </a:extLst>
            </p:cNvPr>
            <p:cNvSpPr/>
            <p:nvPr/>
          </p:nvSpPr>
          <p:spPr>
            <a:xfrm>
              <a:off x="0" y="0"/>
              <a:ext cx="1250098" cy="356146"/>
            </a:xfrm>
            <a:custGeom>
              <a:avLst/>
              <a:gdLst/>
              <a:ahLst/>
              <a:cxnLst/>
              <a:rect l="l" t="t" r="r" b="b"/>
              <a:pathLst>
                <a:path w="1250098" h="356146">
                  <a:moveTo>
                    <a:pt x="22500" y="0"/>
                  </a:moveTo>
                  <a:lnTo>
                    <a:pt x="1227598" y="0"/>
                  </a:lnTo>
                  <a:cubicBezTo>
                    <a:pt x="1233565" y="0"/>
                    <a:pt x="1239288" y="2371"/>
                    <a:pt x="1243508" y="6590"/>
                  </a:cubicBezTo>
                  <a:cubicBezTo>
                    <a:pt x="1247727" y="10810"/>
                    <a:pt x="1250098" y="16533"/>
                    <a:pt x="1250098" y="22500"/>
                  </a:cubicBezTo>
                  <a:lnTo>
                    <a:pt x="1250098" y="333646"/>
                  </a:lnTo>
                  <a:cubicBezTo>
                    <a:pt x="1250098" y="346072"/>
                    <a:pt x="1240024" y="356146"/>
                    <a:pt x="1227598" y="356146"/>
                  </a:cubicBezTo>
                  <a:lnTo>
                    <a:pt x="22500" y="356146"/>
                  </a:lnTo>
                  <a:cubicBezTo>
                    <a:pt x="10074" y="356146"/>
                    <a:pt x="0" y="346072"/>
                    <a:pt x="0" y="333646"/>
                  </a:cubicBezTo>
                  <a:lnTo>
                    <a:pt x="0" y="22500"/>
                  </a:lnTo>
                  <a:cubicBezTo>
                    <a:pt x="0" y="10074"/>
                    <a:pt x="10074" y="0"/>
                    <a:pt x="22500" y="0"/>
                  </a:cubicBezTo>
                  <a:close/>
                </a:path>
              </a:pathLst>
            </a:custGeom>
            <a:solidFill>
              <a:srgbClr val="FFB36B"/>
            </a:solidFill>
            <a:ln w="28575" cap="rnd">
              <a:solidFill>
                <a:srgbClr val="0D367D"/>
              </a:solidFill>
              <a:prstDash val="solid"/>
              <a:round/>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14">
              <a:extLst>
                <a:ext uri="{FF2B5EF4-FFF2-40B4-BE49-F238E27FC236}">
                  <a16:creationId xmlns:a16="http://schemas.microsoft.com/office/drawing/2014/main" id="{CADE2FA6-1D7A-E0DD-9C7C-2BD0997D2BCE}"/>
                </a:ext>
              </a:extLst>
            </p:cNvPr>
            <p:cNvSpPr txBox="1"/>
            <p:nvPr/>
          </p:nvSpPr>
          <p:spPr>
            <a:xfrm>
              <a:off x="0" y="-53352"/>
              <a:ext cx="1250098" cy="460921"/>
            </a:xfrm>
            <a:prstGeom prst="rect">
              <a:avLst/>
            </a:prstGeom>
          </p:spPr>
          <p:txBody>
            <a:bodyPr lIns="33867" tIns="33867" rIns="33867" bIns="33867" rtlCol="0" anchor="ctr"/>
            <a:lstStyle/>
            <a:p>
              <a:pPr marL="0" marR="0" lvl="0" indent="0" algn="just" defTabSz="914400" rtl="0" eaLnBrk="1" fontAlgn="auto" latinLnBrk="0" hangingPunct="1">
                <a:spcBef>
                  <a:spcPts val="0"/>
                </a:spcBef>
                <a:spcAft>
                  <a:spcPts val="800"/>
                </a:spcAft>
                <a:buClrTx/>
                <a:buSzTx/>
                <a:buFontTx/>
                <a:buNone/>
                <a:tabLst/>
                <a:defRPr/>
              </a:pPr>
              <a:r>
                <a:rPr kumimoji="0" lang="en-US" sz="32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vi-VN" sz="32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Khi tìm kiếm sự giúp đỡ, em có thể chia sẻ với người thứ nhất nếu họ vì lý do nào đó chưa giúp em giải quyết vấn đề của mình. Em cần chia sẻ với người tin cậy thứ 2, người tin cậy thứ 3 cho đến khi vấn đề của em được giải quyết. Em cảm thấy hoàn toàn an toàn bởi vì xung quanh em có nhiều người luôn sẳn sàng giúp đỡ bảo vệ sự an toàn của em.</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pic>
        <p:nvPicPr>
          <p:cNvPr id="5" name="Graphic 4">
            <a:extLst>
              <a:ext uri="{FF2B5EF4-FFF2-40B4-BE49-F238E27FC236}">
                <a16:creationId xmlns:a16="http://schemas.microsoft.com/office/drawing/2014/main" id="{C3211407-3B42-BA15-16C7-CDC46781CFC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82131" y="1523160"/>
            <a:ext cx="2918553" cy="5411040"/>
          </a:xfrm>
          <a:prstGeom prst="rect">
            <a:avLst/>
          </a:prstGeom>
          <a:effectLst>
            <a:outerShdw blurRad="76200" dir="13500000" sy="23000" kx="1200000" algn="br" rotWithShape="0">
              <a:prstClr val="black">
                <a:alpha val="20000"/>
              </a:prstClr>
            </a:outerShdw>
          </a:effectLst>
        </p:spPr>
      </p:pic>
    </p:spTree>
    <p:extLst>
      <p:ext uri="{BB962C8B-B14F-4D97-AF65-F5344CB8AC3E}">
        <p14:creationId xmlns:p14="http://schemas.microsoft.com/office/powerpoint/2010/main" val="2493359617"/>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65000">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14:bounceEnd="65000">
                                          <p:cBhvr additive="base">
                                            <p:cTn id="7" dur="1000" fill="hold"/>
                                            <p:tgtEl>
                                              <p:spTgt spid="5"/>
                                            </p:tgtEl>
                                            <p:attrNameLst>
                                              <p:attrName>ppt_x</p:attrName>
                                            </p:attrNameLst>
                                          </p:cBhvr>
                                          <p:tavLst>
                                            <p:tav tm="0">
                                              <p:val>
                                                <p:strVal val="0-#ppt_w/2"/>
                                              </p:val>
                                            </p:tav>
                                            <p:tav tm="100000">
                                              <p:val>
                                                <p:strVal val="#ppt_x"/>
                                              </p:val>
                                            </p:tav>
                                          </p:tavLst>
                                        </p:anim>
                                        <p:anim calcmode="lin" valueType="num" p14:bounceEnd="65000">
                                          <p:cBhvr additive="base">
                                            <p:cTn id="8" dur="10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down)">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0-#ppt_w/2"/>
                                              </p:val>
                                            </p:tav>
                                            <p:tav tm="100000">
                                              <p:val>
                                                <p:strVal val="#ppt_x"/>
                                              </p:val>
                                            </p:tav>
                                          </p:tavLst>
                                        </p:anim>
                                        <p:anim calcmode="lin" valueType="num">
                                          <p:cBhvr additive="base">
                                            <p:cTn id="8" dur="10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down)">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6183D59-02C2-049B-8451-23764E714554}"/>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10000"/>
                    </a14:imgEffect>
                    <a14:imgEffect>
                      <a14:colorTemperature colorTemp="5900"/>
                    </a14:imgEffect>
                    <a14:imgEffect>
                      <a14:saturation sat="150000"/>
                    </a14:imgEffect>
                  </a14:imgLayer>
                </a14:imgProps>
              </a:ext>
            </a:extLst>
          </a:blip>
          <a:srcRect r="807"/>
          <a:stretch/>
        </p:blipFill>
        <p:spPr>
          <a:xfrm>
            <a:off x="0" y="8058"/>
            <a:ext cx="12192000" cy="6858000"/>
          </a:xfrm>
          <a:prstGeom prst="rect">
            <a:avLst/>
          </a:prstGeom>
        </p:spPr>
      </p:pic>
      <p:pic>
        <p:nvPicPr>
          <p:cNvPr id="10" name="Graphic 9">
            <a:extLst>
              <a:ext uri="{FF2B5EF4-FFF2-40B4-BE49-F238E27FC236}">
                <a16:creationId xmlns:a16="http://schemas.microsoft.com/office/drawing/2014/main" id="{5D6BBDF4-2372-0BFE-E466-316EAA899E3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511829" y="3429000"/>
            <a:ext cx="2846926" cy="1166463"/>
          </a:xfrm>
          <a:prstGeom prst="rect">
            <a:avLst/>
          </a:prstGeom>
        </p:spPr>
      </p:pic>
      <p:pic>
        <p:nvPicPr>
          <p:cNvPr id="11" name="Graphic 10">
            <a:extLst>
              <a:ext uri="{FF2B5EF4-FFF2-40B4-BE49-F238E27FC236}">
                <a16:creationId xmlns:a16="http://schemas.microsoft.com/office/drawing/2014/main" id="{9BAF0B99-C33E-BD3D-649F-8015E3590EC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711722" y="3848672"/>
            <a:ext cx="1123023" cy="702111"/>
          </a:xfrm>
          <a:prstGeom prst="rect">
            <a:avLst/>
          </a:prstGeom>
        </p:spPr>
      </p:pic>
      <p:pic>
        <p:nvPicPr>
          <p:cNvPr id="12" name="Graphic 11">
            <a:extLst>
              <a:ext uri="{FF2B5EF4-FFF2-40B4-BE49-F238E27FC236}">
                <a16:creationId xmlns:a16="http://schemas.microsoft.com/office/drawing/2014/main" id="{DF326B6B-A8F4-90E9-98CC-6041CCCF1277}"/>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2252445" y="1385845"/>
            <a:ext cx="2918553" cy="5411040"/>
          </a:xfrm>
          <a:prstGeom prst="rect">
            <a:avLst/>
          </a:prstGeom>
          <a:effectLst>
            <a:outerShdw blurRad="76200" dir="13500000" sy="23000" kx="1200000" algn="br" rotWithShape="0">
              <a:prstClr val="black">
                <a:alpha val="20000"/>
              </a:prstClr>
            </a:outerShdw>
          </a:effectLst>
        </p:spPr>
      </p:pic>
      <p:pic>
        <p:nvPicPr>
          <p:cNvPr id="2" name="Picture 1">
            <a:extLst>
              <a:ext uri="{FF2B5EF4-FFF2-40B4-BE49-F238E27FC236}">
                <a16:creationId xmlns:a16="http://schemas.microsoft.com/office/drawing/2014/main" id="{262DAFE2-0035-3EF1-5074-4E5871D1C13A}"/>
              </a:ext>
            </a:extLst>
          </p:cNvPr>
          <p:cNvPicPr>
            <a:picLocks noChangeAspect="1"/>
          </p:cNvPicPr>
          <p:nvPr/>
        </p:nvPicPr>
        <p:blipFill>
          <a:blip r:embed="rId10"/>
          <a:stretch>
            <a:fillRect/>
          </a:stretch>
        </p:blipFill>
        <p:spPr>
          <a:xfrm>
            <a:off x="5465571" y="1494198"/>
            <a:ext cx="5870957" cy="1926503"/>
          </a:xfrm>
          <a:prstGeom prst="rect">
            <a:avLst/>
          </a:prstGeom>
        </p:spPr>
      </p:pic>
    </p:spTree>
    <p:extLst>
      <p:ext uri="{BB962C8B-B14F-4D97-AF65-F5344CB8AC3E}">
        <p14:creationId xmlns:p14="http://schemas.microsoft.com/office/powerpoint/2010/main" val="4103886639"/>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65000">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14:bounceEnd="65000">
                                          <p:cBhvr additive="base">
                                            <p:cTn id="7" dur="1000" fill="hold"/>
                                            <p:tgtEl>
                                              <p:spTgt spid="12"/>
                                            </p:tgtEl>
                                            <p:attrNameLst>
                                              <p:attrName>ppt_x</p:attrName>
                                            </p:attrNameLst>
                                          </p:cBhvr>
                                          <p:tavLst>
                                            <p:tav tm="0">
                                              <p:val>
                                                <p:strVal val="0-#ppt_w/2"/>
                                              </p:val>
                                            </p:tav>
                                            <p:tav tm="100000">
                                              <p:val>
                                                <p:strVal val="#ppt_x"/>
                                              </p:val>
                                            </p:tav>
                                          </p:tavLst>
                                        </p:anim>
                                        <p:anim calcmode="lin" valueType="num" p14:bounceEnd="65000">
                                          <p:cBhvr additive="base">
                                            <p:cTn id="8" dur="10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down)">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000" fill="hold"/>
                                            <p:tgtEl>
                                              <p:spTgt spid="12"/>
                                            </p:tgtEl>
                                            <p:attrNameLst>
                                              <p:attrName>ppt_x</p:attrName>
                                            </p:attrNameLst>
                                          </p:cBhvr>
                                          <p:tavLst>
                                            <p:tav tm="0">
                                              <p:val>
                                                <p:strVal val="0-#ppt_w/2"/>
                                              </p:val>
                                            </p:tav>
                                            <p:tav tm="100000">
                                              <p:val>
                                                <p:strVal val="#ppt_x"/>
                                              </p:val>
                                            </p:tav>
                                          </p:tavLst>
                                        </p:anim>
                                        <p:anim calcmode="lin" valueType="num">
                                          <p:cBhvr additive="base">
                                            <p:cTn id="8" dur="10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down)">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8">
            <a:extLst>
              <a:ext uri="{FF2B5EF4-FFF2-40B4-BE49-F238E27FC236}">
                <a16:creationId xmlns:a16="http://schemas.microsoft.com/office/drawing/2014/main" id="{1F178A71-AF68-BF38-D3F8-C4CC808CCF44}"/>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9869" b="91292" l="9904" r="89936">
                        <a14:foregroundMark x1="34984" y1="27721" x2="40415" y2="36430"/>
                        <a14:foregroundMark x1="40415" y1="36430" x2="40415" y2="36430"/>
                        <a14:foregroundMark x1="49681" y1="28302" x2="53994" y2="35269"/>
                        <a14:foregroundMark x1="42971" y1="46880" x2="41054" y2="56604"/>
                        <a14:foregroundMark x1="41054" y1="56604" x2="41693" y2="56749"/>
                        <a14:foregroundMark x1="27157" y1="49347" x2="27157" y2="49347"/>
                        <a14:foregroundMark x1="23163" y1="47750" x2="29553" y2="52975"/>
                        <a14:foregroundMark x1="27476" y1="50218" x2="30351" y2="53266"/>
                        <a14:foregroundMark x1="20767" y1="49927" x2="20767" y2="49927"/>
                        <a14:foregroundMark x1="20767" y1="49927" x2="22364" y2="50363"/>
                        <a14:foregroundMark x1="29712" y1="50798" x2="31629" y2="51959"/>
                        <a14:foregroundMark x1="37859" y1="46299" x2="36741" y2="50363"/>
                        <a14:foregroundMark x1="48722" y1="46734" x2="53355" y2="52395"/>
                        <a14:foregroundMark x1="35304" y1="87663" x2="29872" y2="91292"/>
                        <a14:foregroundMark x1="48562" y1="87954" x2="51438" y2="90566"/>
                      </a14:backgroundRemoval>
                    </a14:imgEffect>
                  </a14:imgLayer>
                </a14:imgProps>
              </a:ext>
              <a:ext uri="{28A0092B-C50C-407E-A947-70E740481C1C}">
                <a14:useLocalDpi xmlns:a14="http://schemas.microsoft.com/office/drawing/2010/main" val="0"/>
              </a:ext>
            </a:extLst>
          </a:blip>
          <a:srcRect/>
          <a:stretch>
            <a:fillRect/>
          </a:stretch>
        </p:blipFill>
        <p:spPr bwMode="auto">
          <a:xfrm>
            <a:off x="9215781" y="2630763"/>
            <a:ext cx="3953071" cy="435090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6" descr="Premium Vector | Happy cute kid girl ready to go to school | Cute kids, Kids  cartoon characters, Cute bear drawings">
            <a:extLst>
              <a:ext uri="{FF2B5EF4-FFF2-40B4-BE49-F238E27FC236}">
                <a16:creationId xmlns:a16="http://schemas.microsoft.com/office/drawing/2014/main" id="{1545CE49-A2C4-F9E0-4CDE-9C113F53AA7E}"/>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foregroundMark x1="42812" y1="25399" x2="45048" y2="33546"/>
                        <a14:foregroundMark x1="54153" y1="24920" x2="57508" y2="33546"/>
                        <a14:foregroundMark x1="58786" y1="23003" x2="55751" y2="29712"/>
                        <a14:foregroundMark x1="38658" y1="88818" x2="38658" y2="88818"/>
                        <a14:foregroundMark x1="57987" y1="89936" x2="57987" y2="89936"/>
                      </a14:backgroundRemoval>
                    </a14:imgEffect>
                  </a14:imgLayer>
                </a14:imgProps>
              </a:ext>
              <a:ext uri="{28A0092B-C50C-407E-A947-70E740481C1C}">
                <a14:useLocalDpi xmlns:a14="http://schemas.microsoft.com/office/drawing/2010/main" val="0"/>
              </a:ext>
            </a:extLst>
          </a:blip>
          <a:srcRect/>
          <a:stretch>
            <a:fillRect/>
          </a:stretch>
        </p:blipFill>
        <p:spPr bwMode="auto">
          <a:xfrm>
            <a:off x="-943770" y="2839268"/>
            <a:ext cx="4117612" cy="411761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755CE0A1-BECF-1583-C3CC-30D66E84E008}"/>
              </a:ext>
            </a:extLst>
          </p:cNvPr>
          <p:cNvSpPr txBox="1"/>
          <p:nvPr/>
        </p:nvSpPr>
        <p:spPr>
          <a:xfrm>
            <a:off x="1697166" y="137820"/>
            <a:ext cx="7457720" cy="3416320"/>
          </a:xfrm>
          <a:prstGeom prst="rect">
            <a:avLst/>
          </a:prstGeom>
          <a:noFill/>
        </p:spPr>
        <p:txBody>
          <a:bodyPr wrap="square">
            <a:spAutoFit/>
          </a:bodyPr>
          <a:lstStyle/>
          <a:p>
            <a:pPr lvl="0" algn="ctr" defTabSz="911744">
              <a:defRPr/>
            </a:pPr>
            <a:r>
              <a:rPr lang="vi-VN" sz="5400" b="1" dirty="0">
                <a:solidFill>
                  <a:srgbClr val="FF0000"/>
                </a:solidFill>
                <a:latin typeface="Calibri" panose="020F0502020204030204" pitchFamily="34" charset="0"/>
                <a:ea typeface="Calibri" panose="020F0502020204030204" pitchFamily="34" charset="0"/>
                <a:cs typeface="Calibri" panose="020F0502020204030204" pitchFamily="34" charset="0"/>
              </a:rPr>
              <a:t>Lập danh sách những người đáng tin cậy đối với em theo gợi ý: tên, mối quan hệ với em.</a:t>
            </a:r>
            <a:endParaRPr kumimoji="0" lang="vi-VN" sz="54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881879394"/>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5">
            <a:extLst>
              <a:ext uri="{FF2B5EF4-FFF2-40B4-BE49-F238E27FC236}">
                <a16:creationId xmlns:a16="http://schemas.microsoft.com/office/drawing/2014/main" id="{BABA9B2B-049B-A1DA-7B97-8E3E339ECA57}"/>
              </a:ext>
            </a:extLst>
          </p:cNvPr>
          <p:cNvGrpSpPr/>
          <p:nvPr/>
        </p:nvGrpSpPr>
        <p:grpSpPr>
          <a:xfrm>
            <a:off x="357737" y="474757"/>
            <a:ext cx="11476526" cy="6149472"/>
            <a:chOff x="0" y="0"/>
            <a:chExt cx="4533936" cy="2429421"/>
          </a:xfrm>
        </p:grpSpPr>
        <p:sp>
          <p:nvSpPr>
            <p:cNvPr id="3" name="Freeform 6">
              <a:extLst>
                <a:ext uri="{FF2B5EF4-FFF2-40B4-BE49-F238E27FC236}">
                  <a16:creationId xmlns:a16="http://schemas.microsoft.com/office/drawing/2014/main" id="{EC23582A-DB8E-8D95-BC40-E09B8BFDBC26}"/>
                </a:ext>
              </a:extLst>
            </p:cNvPr>
            <p:cNvSpPr/>
            <p:nvPr/>
          </p:nvSpPr>
          <p:spPr>
            <a:xfrm>
              <a:off x="0" y="0"/>
              <a:ext cx="4533936" cy="2429421"/>
            </a:xfrm>
            <a:custGeom>
              <a:avLst/>
              <a:gdLst/>
              <a:ahLst/>
              <a:cxnLst/>
              <a:rect l="l" t="t" r="r" b="b"/>
              <a:pathLst>
                <a:path w="4533936" h="2429421">
                  <a:moveTo>
                    <a:pt x="22936" y="0"/>
                  </a:moveTo>
                  <a:lnTo>
                    <a:pt x="4511000" y="0"/>
                  </a:lnTo>
                  <a:cubicBezTo>
                    <a:pt x="4523667" y="0"/>
                    <a:pt x="4533936" y="10269"/>
                    <a:pt x="4533936" y="22936"/>
                  </a:cubicBezTo>
                  <a:lnTo>
                    <a:pt x="4533936" y="2406485"/>
                  </a:lnTo>
                  <a:cubicBezTo>
                    <a:pt x="4533936" y="2419152"/>
                    <a:pt x="4523667" y="2429421"/>
                    <a:pt x="4511000" y="2429421"/>
                  </a:cubicBezTo>
                  <a:lnTo>
                    <a:pt x="22936" y="2429421"/>
                  </a:lnTo>
                  <a:cubicBezTo>
                    <a:pt x="10269" y="2429421"/>
                    <a:pt x="0" y="2419152"/>
                    <a:pt x="0" y="2406485"/>
                  </a:cubicBezTo>
                  <a:lnTo>
                    <a:pt x="0" y="22936"/>
                  </a:lnTo>
                  <a:cubicBezTo>
                    <a:pt x="0" y="10269"/>
                    <a:pt x="10269" y="0"/>
                    <a:pt x="22936" y="0"/>
                  </a:cubicBezTo>
                  <a:close/>
                </a:path>
              </a:pathLst>
            </a:custGeom>
            <a:solidFill>
              <a:srgbClr val="FFFFFF"/>
            </a:solidFill>
            <a:ln w="47625" cap="rnd">
              <a:solidFill>
                <a:srgbClr val="000000"/>
              </a:solidFill>
              <a:prstDash val="solid"/>
              <a:round/>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7">
              <a:extLst>
                <a:ext uri="{FF2B5EF4-FFF2-40B4-BE49-F238E27FC236}">
                  <a16:creationId xmlns:a16="http://schemas.microsoft.com/office/drawing/2014/main" id="{615B6680-00AA-005B-9026-9CE31C3D9DBA}"/>
                </a:ext>
              </a:extLst>
            </p:cNvPr>
            <p:cNvSpPr txBox="1"/>
            <p:nvPr/>
          </p:nvSpPr>
          <p:spPr>
            <a:xfrm>
              <a:off x="0" y="-38100"/>
              <a:ext cx="4533936" cy="2467521"/>
            </a:xfrm>
            <a:prstGeom prst="rect">
              <a:avLst/>
            </a:prstGeom>
          </p:spPr>
          <p:txBody>
            <a:bodyPr lIns="33867" tIns="33867" rIns="33867" bIns="33867" rtlCol="0" anchor="ctr"/>
            <a:lstStyle/>
            <a:p>
              <a:pPr marL="0" marR="0" lvl="0" indent="0" algn="ctr" defTabSz="609630" rtl="0" eaLnBrk="1" fontAlgn="auto" latinLnBrk="0" hangingPunct="1">
                <a:lnSpc>
                  <a:spcPts val="1796"/>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aphicFrame>
        <p:nvGraphicFramePr>
          <p:cNvPr id="5" name="Table 4">
            <a:extLst>
              <a:ext uri="{FF2B5EF4-FFF2-40B4-BE49-F238E27FC236}">
                <a16:creationId xmlns:a16="http://schemas.microsoft.com/office/drawing/2014/main" id="{1313C284-3C26-2165-486B-28282D2B2881}"/>
              </a:ext>
            </a:extLst>
          </p:cNvPr>
          <p:cNvGraphicFramePr>
            <a:graphicFrameLocks noGrp="1"/>
          </p:cNvGraphicFramePr>
          <p:nvPr>
            <p:extLst>
              <p:ext uri="{D42A27DB-BD31-4B8C-83A1-F6EECF244321}">
                <p14:modId xmlns:p14="http://schemas.microsoft.com/office/powerpoint/2010/main" val="1103647632"/>
              </p:ext>
            </p:extLst>
          </p:nvPr>
        </p:nvGraphicFramePr>
        <p:xfrm>
          <a:off x="1186543" y="719666"/>
          <a:ext cx="9699170" cy="5147735"/>
        </p:xfrm>
        <a:graphic>
          <a:graphicData uri="http://schemas.openxmlformats.org/drawingml/2006/table">
            <a:tbl>
              <a:tblPr firstRow="1" bandRow="1">
                <a:tableStyleId>{5C22544A-7EE6-4342-B048-85BDC9FD1C3A}</a:tableStyleId>
              </a:tblPr>
              <a:tblGrid>
                <a:gridCol w="4849585">
                  <a:extLst>
                    <a:ext uri="{9D8B030D-6E8A-4147-A177-3AD203B41FA5}">
                      <a16:colId xmlns:a16="http://schemas.microsoft.com/office/drawing/2014/main" val="1449122365"/>
                    </a:ext>
                  </a:extLst>
                </a:gridCol>
                <a:gridCol w="4849585">
                  <a:extLst>
                    <a:ext uri="{9D8B030D-6E8A-4147-A177-3AD203B41FA5}">
                      <a16:colId xmlns:a16="http://schemas.microsoft.com/office/drawing/2014/main" val="2657042593"/>
                    </a:ext>
                  </a:extLst>
                </a:gridCol>
              </a:tblGrid>
              <a:tr h="1029547">
                <a:tc gridSpan="2">
                  <a:txBody>
                    <a:bodyPr/>
                    <a:lstStyle/>
                    <a:p>
                      <a:pPr algn="ctr"/>
                      <a:r>
                        <a:rPr lang="en-US" sz="4400" dirty="0">
                          <a:solidFill>
                            <a:srgbClr val="002060"/>
                          </a:solidFill>
                          <a:latin typeface="Cambria" panose="02040503050406030204" pitchFamily="18" charset="0"/>
                          <a:ea typeface="Cambria" panose="02040503050406030204" pitchFamily="18" charset="0"/>
                        </a:rPr>
                        <a:t>Danh </a:t>
                      </a:r>
                      <a:r>
                        <a:rPr lang="en-US" sz="4400" dirty="0" err="1">
                          <a:solidFill>
                            <a:srgbClr val="002060"/>
                          </a:solidFill>
                          <a:latin typeface="Cambria" panose="02040503050406030204" pitchFamily="18" charset="0"/>
                          <a:ea typeface="Cambria" panose="02040503050406030204" pitchFamily="18" charset="0"/>
                        </a:rPr>
                        <a:t>sách</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đáng</a:t>
                      </a:r>
                      <a:r>
                        <a:rPr lang="en-US" sz="4400" dirty="0">
                          <a:solidFill>
                            <a:srgbClr val="002060"/>
                          </a:solidFill>
                          <a:latin typeface="Cambria" panose="02040503050406030204" pitchFamily="18" charset="0"/>
                          <a:ea typeface="Cambria" panose="02040503050406030204" pitchFamily="18" charset="0"/>
                        </a:rPr>
                        <a:t> tin </a:t>
                      </a:r>
                      <a:r>
                        <a:rPr lang="en-US" sz="4400" dirty="0" err="1">
                          <a:solidFill>
                            <a:srgbClr val="002060"/>
                          </a:solidFill>
                          <a:latin typeface="Cambria" panose="02040503050406030204" pitchFamily="18" charset="0"/>
                          <a:ea typeface="Cambria" panose="02040503050406030204" pitchFamily="18" charset="0"/>
                        </a:rPr>
                        <a:t>cậy</a:t>
                      </a:r>
                      <a:endParaRPr lang="en-US" sz="4400"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extLst>
                  <a:ext uri="{0D108BD9-81ED-4DB2-BD59-A6C34878D82A}">
                    <a16:rowId xmlns:a16="http://schemas.microsoft.com/office/drawing/2014/main" val="2750381626"/>
                  </a:ext>
                </a:extLst>
              </a:tr>
              <a:tr h="1029547">
                <a:tc>
                  <a:txBody>
                    <a:bodyPr/>
                    <a:lstStyle/>
                    <a:p>
                      <a:pPr algn="ctr"/>
                      <a:r>
                        <a:rPr lang="en-US" sz="3600" dirty="0" err="1">
                          <a:latin typeface="Cambria" panose="02040503050406030204" pitchFamily="18" charset="0"/>
                          <a:ea typeface="Cambria" panose="02040503050406030204" pitchFamily="18" charset="0"/>
                        </a:rPr>
                        <a:t>Tên</a:t>
                      </a:r>
                      <a:endParaRPr lang="en-US" sz="36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3600" dirty="0" err="1">
                          <a:latin typeface="Cambria" panose="02040503050406030204" pitchFamily="18" charset="0"/>
                          <a:ea typeface="Cambria" panose="02040503050406030204" pitchFamily="18" charset="0"/>
                        </a:rPr>
                        <a:t>Mối</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quan</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hệ</a:t>
                      </a:r>
                      <a:endParaRPr lang="en-US" sz="36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08367384"/>
                  </a:ext>
                </a:extLst>
              </a:tr>
              <a:tr h="1029547">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943519756"/>
                  </a:ext>
                </a:extLst>
              </a:tr>
              <a:tr h="1029547">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33366957"/>
                  </a:ext>
                </a:extLst>
              </a:tr>
              <a:tr h="1029547">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27543521"/>
                  </a:ext>
                </a:extLst>
              </a:tr>
            </a:tbl>
          </a:graphicData>
        </a:graphic>
      </p:graphicFrame>
    </p:spTree>
    <p:extLst>
      <p:ext uri="{BB962C8B-B14F-4D97-AF65-F5344CB8AC3E}">
        <p14:creationId xmlns:p14="http://schemas.microsoft.com/office/powerpoint/2010/main" val="1043027312"/>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clipart&#10;&#10;Description automatically generated">
            <a:extLst>
              <a:ext uri="{FF2B5EF4-FFF2-40B4-BE49-F238E27FC236}">
                <a16:creationId xmlns:a16="http://schemas.microsoft.com/office/drawing/2014/main" id="{5D448BED-5237-C898-357F-E9AB27946555}"/>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foregroundMark x1="45343" y1="85726" x2="44470" y2="83502"/>
                        <a14:foregroundMark x1="53558" y1="86171" x2="53396" y2="83947"/>
                      </a14:backgroundRemoval>
                    </a14:imgEffect>
                  </a14:imgLayer>
                </a14:imgProps>
              </a:ext>
              <a:ext uri="{28A0092B-C50C-407E-A947-70E740481C1C}">
                <a14:useLocalDpi xmlns:a14="http://schemas.microsoft.com/office/drawing/2010/main" val="0"/>
              </a:ext>
            </a:extLst>
          </a:blip>
          <a:stretch>
            <a:fillRect/>
          </a:stretch>
        </p:blipFill>
        <p:spPr>
          <a:xfrm>
            <a:off x="7996705" y="2774023"/>
            <a:ext cx="5594201" cy="4475146"/>
          </a:xfrm>
          <a:prstGeom prst="rect">
            <a:avLst/>
          </a:prstGeom>
        </p:spPr>
      </p:pic>
      <p:pic>
        <p:nvPicPr>
          <p:cNvPr id="3" name="Picture 23">
            <a:extLst>
              <a:ext uri="{FF2B5EF4-FFF2-40B4-BE49-F238E27FC236}">
                <a16:creationId xmlns:a16="http://schemas.microsoft.com/office/drawing/2014/main" id="{F321FCE4-B5F7-1579-B94E-049112068F3D}"/>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428109" y="881743"/>
            <a:ext cx="7583764" cy="4193691"/>
          </a:xfrm>
          <a:prstGeom prst="rect">
            <a:avLst/>
          </a:prstGeom>
        </p:spPr>
      </p:pic>
      <p:sp>
        <p:nvSpPr>
          <p:cNvPr id="4" name="TextBox 3">
            <a:extLst>
              <a:ext uri="{FF2B5EF4-FFF2-40B4-BE49-F238E27FC236}">
                <a16:creationId xmlns:a16="http://schemas.microsoft.com/office/drawing/2014/main" id="{0559D9ED-09D3-0515-D6FD-4D64016C52C7}"/>
              </a:ext>
            </a:extLst>
          </p:cNvPr>
          <p:cNvSpPr txBox="1"/>
          <p:nvPr/>
        </p:nvSpPr>
        <p:spPr>
          <a:xfrm>
            <a:off x="1684114" y="1373573"/>
            <a:ext cx="7012052" cy="2031325"/>
          </a:xfrm>
          <a:prstGeom prst="rect">
            <a:avLst/>
          </a:prstGeom>
          <a:noFill/>
        </p:spPr>
        <p:txBody>
          <a:bodyPr wrap="square" lIns="0" tIns="0" rIns="0" bIns="0" rtlCol="0">
            <a:spAutoFit/>
          </a:bodyPr>
          <a:lstStyle/>
          <a:p>
            <a:pPr lvl="0" algn="ctr">
              <a:defRPr/>
            </a:pPr>
            <a:r>
              <a:rPr lang="vi-VN" sz="4400" b="1" dirty="0">
                <a:solidFill>
                  <a:srgbClr val="FF0000"/>
                </a:solidFill>
                <a:latin typeface="Calibri" panose="020F0502020204030204" pitchFamily="34" charset="0"/>
                <a:cs typeface="Calibri" panose="020F0502020204030204" pitchFamily="34" charset="0"/>
              </a:rPr>
              <a:t>Hoạt động 1: Bí mật an toàn, bí mật tiềm ẩn nguy cơ không an toàn. </a:t>
            </a:r>
            <a:endParaRPr kumimoji="0" lang="en-US" sz="44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183961521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3" descr="cf6a03843171e56c4b8f06e4c8cde872">
            <a:extLst>
              <a:ext uri="{FF2B5EF4-FFF2-40B4-BE49-F238E27FC236}">
                <a16:creationId xmlns:a16="http://schemas.microsoft.com/office/drawing/2014/main" id="{C9B469DE-9FCB-E76A-3487-2522A1BD5A3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flipV="1">
            <a:off x="-3102" y="0"/>
            <a:ext cx="2728595" cy="2564130"/>
          </a:xfrm>
          <a:prstGeom prst="rect">
            <a:avLst/>
          </a:prstGeom>
        </p:spPr>
      </p:pic>
      <p:pic>
        <p:nvPicPr>
          <p:cNvPr id="3" name="Picture 2">
            <a:extLst>
              <a:ext uri="{FF2B5EF4-FFF2-40B4-BE49-F238E27FC236}">
                <a16:creationId xmlns:a16="http://schemas.microsoft.com/office/drawing/2014/main" id="{566D68B8-7FB1-823F-2755-22F0E34FC523}"/>
              </a:ext>
            </a:extLst>
          </p:cNvPr>
          <p:cNvPicPr>
            <a:picLocks noChangeAspect="1"/>
          </p:cNvPicPr>
          <p:nvPr/>
        </p:nvPicPr>
        <p:blipFill>
          <a:blip r:embed="rId3"/>
          <a:stretch>
            <a:fillRect/>
          </a:stretch>
        </p:blipFill>
        <p:spPr>
          <a:xfrm>
            <a:off x="-704007" y="2458083"/>
            <a:ext cx="4851080" cy="4851080"/>
          </a:xfrm>
          <a:prstGeom prst="rect">
            <a:avLst/>
          </a:prstGeom>
        </p:spPr>
      </p:pic>
      <p:grpSp>
        <p:nvGrpSpPr>
          <p:cNvPr id="4" name="Group 3">
            <a:extLst>
              <a:ext uri="{FF2B5EF4-FFF2-40B4-BE49-F238E27FC236}">
                <a16:creationId xmlns:a16="http://schemas.microsoft.com/office/drawing/2014/main" id="{ADCE7032-424E-76BD-26AD-D19B2B29783E}"/>
              </a:ext>
            </a:extLst>
          </p:cNvPr>
          <p:cNvGrpSpPr/>
          <p:nvPr/>
        </p:nvGrpSpPr>
        <p:grpSpPr>
          <a:xfrm>
            <a:off x="2917371" y="679994"/>
            <a:ext cx="9274629" cy="6265092"/>
            <a:chOff x="4177212" y="2367280"/>
            <a:chExt cx="7306491" cy="3708098"/>
          </a:xfrm>
        </p:grpSpPr>
        <p:pic>
          <p:nvPicPr>
            <p:cNvPr id="5" name="Picture 4">
              <a:extLst>
                <a:ext uri="{FF2B5EF4-FFF2-40B4-BE49-F238E27FC236}">
                  <a16:creationId xmlns:a16="http://schemas.microsoft.com/office/drawing/2014/main" id="{74AD878B-6FA9-5DC4-275F-0C79CBD16052}"/>
                </a:ext>
              </a:extLst>
            </p:cNvPr>
            <p:cNvPicPr>
              <a:picLocks noChangeAspect="1"/>
            </p:cNvPicPr>
            <p:nvPr/>
          </p:nvPicPr>
          <p:blipFill>
            <a:blip r:embed="rId4"/>
            <a:stretch>
              <a:fillRect/>
            </a:stretch>
          </p:blipFill>
          <p:spPr>
            <a:xfrm>
              <a:off x="4177212" y="2367280"/>
              <a:ext cx="7306491" cy="3708098"/>
            </a:xfrm>
            <a:prstGeom prst="rect">
              <a:avLst/>
            </a:prstGeom>
          </p:spPr>
        </p:pic>
        <p:sp>
          <p:nvSpPr>
            <p:cNvPr id="6" name="TextBox 5">
              <a:extLst>
                <a:ext uri="{FF2B5EF4-FFF2-40B4-BE49-F238E27FC236}">
                  <a16:creationId xmlns:a16="http://schemas.microsoft.com/office/drawing/2014/main" id="{13F333EB-A7FE-3657-3CF2-8BE05539FD5F}"/>
                </a:ext>
              </a:extLst>
            </p:cNvPr>
            <p:cNvSpPr txBox="1"/>
            <p:nvPr/>
          </p:nvSpPr>
          <p:spPr>
            <a:xfrm>
              <a:off x="4825562" y="3217572"/>
              <a:ext cx="5937751" cy="213130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8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Mỗi</a:t>
              </a:r>
              <a:r>
                <a:rPr kumimoji="0" lang="en-US" sz="3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8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người</a:t>
              </a:r>
              <a:r>
                <a:rPr kumimoji="0" lang="en-US" sz="3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8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đều</a:t>
              </a:r>
              <a:r>
                <a:rPr kumimoji="0" lang="en-US" sz="3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8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có</a:t>
              </a:r>
              <a:r>
                <a:rPr kumimoji="0" lang="en-US" sz="3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8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bí</a:t>
              </a:r>
              <a:r>
                <a:rPr kumimoji="0" lang="en-US" sz="3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8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mật</a:t>
              </a:r>
              <a:r>
                <a:rPr kumimoji="0" lang="en-US" sz="3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8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riêng</a:t>
              </a:r>
              <a:r>
                <a:rPr kumimoji="0" lang="en-US" sz="3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8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trong</a:t>
              </a:r>
              <a:r>
                <a:rPr kumimoji="0" lang="en-US" sz="3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8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đó</a:t>
              </a:r>
              <a:r>
                <a:rPr kumimoji="0" lang="en-US" sz="3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8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có</a:t>
              </a:r>
              <a:r>
                <a:rPr kumimoji="0" lang="en-US" sz="3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8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những</a:t>
              </a:r>
              <a:r>
                <a:rPr kumimoji="0" lang="en-US" sz="3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8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bí</a:t>
              </a:r>
              <a:r>
                <a:rPr kumimoji="0" lang="en-US" sz="3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8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mật</a:t>
              </a:r>
              <a:r>
                <a:rPr kumimoji="0" lang="en-US" sz="3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8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chúng</a:t>
              </a:r>
              <a:r>
                <a:rPr kumimoji="0" lang="en-US" sz="3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ta </a:t>
              </a:r>
              <a:r>
                <a:rPr kumimoji="0" lang="en-US" sz="38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cảm</a:t>
              </a:r>
              <a:r>
                <a:rPr kumimoji="0" lang="en-US" sz="3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8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thấy</a:t>
              </a:r>
              <a:r>
                <a:rPr kumimoji="0" lang="en-US" sz="3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8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vui</a:t>
              </a:r>
              <a:r>
                <a:rPr kumimoji="0" lang="en-US" sz="3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8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thoải</a:t>
              </a:r>
              <a:r>
                <a:rPr kumimoji="0" lang="en-US" sz="3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8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mái</a:t>
              </a:r>
              <a:r>
                <a:rPr kumimoji="0" lang="en-US" sz="3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8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nhưng</a:t>
              </a:r>
              <a:r>
                <a:rPr kumimoji="0" lang="en-US" sz="3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8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cũng</a:t>
              </a:r>
              <a:r>
                <a:rPr kumimoji="0" lang="en-US" sz="3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8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có</a:t>
              </a:r>
              <a:r>
                <a:rPr kumimoji="0" lang="en-US" sz="3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8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bí</a:t>
              </a:r>
              <a:r>
                <a:rPr kumimoji="0" lang="en-US" sz="3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8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mật</a:t>
              </a:r>
              <a:r>
                <a:rPr kumimoji="0" lang="en-US" sz="3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8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làm</a:t>
              </a:r>
              <a:r>
                <a:rPr kumimoji="0" lang="en-US" sz="3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8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chúng</a:t>
              </a:r>
              <a:r>
                <a:rPr kumimoji="0" lang="en-US" sz="3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ta </a:t>
              </a:r>
              <a:r>
                <a:rPr kumimoji="0" lang="en-US" sz="38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cảm</a:t>
              </a:r>
              <a:r>
                <a:rPr kumimoji="0" lang="en-US" sz="3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8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thấy</a:t>
              </a:r>
              <a:r>
                <a:rPr kumimoji="0" lang="en-US" sz="3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lo </a:t>
              </a:r>
              <a:r>
                <a:rPr kumimoji="0" lang="en-US" sz="38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lắng</a:t>
              </a:r>
              <a:r>
                <a:rPr kumimoji="0" lang="en-US" sz="3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8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sở</a:t>
              </a:r>
              <a:r>
                <a:rPr kumimoji="0" lang="en-US" sz="3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8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hãi</a:t>
              </a:r>
              <a:r>
                <a:rPr kumimoji="0" lang="en-US" sz="3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8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khó</a:t>
              </a:r>
              <a:r>
                <a:rPr kumimoji="0" lang="en-US" sz="3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8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chịu</a:t>
              </a:r>
              <a:r>
                <a:rPr kumimoji="0" lang="en-US" sz="3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8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hãy</a:t>
              </a:r>
              <a:r>
                <a:rPr kumimoji="0" lang="en-US" sz="3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chia </a:t>
              </a:r>
              <a:r>
                <a:rPr kumimoji="0" lang="en-US" sz="38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sẻ</a:t>
              </a:r>
              <a:r>
                <a:rPr kumimoji="0" lang="en-US" sz="3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8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với</a:t>
              </a:r>
              <a:r>
                <a:rPr kumimoji="0" lang="en-US" sz="3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8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những</a:t>
              </a:r>
              <a:r>
                <a:rPr kumimoji="0" lang="en-US" sz="3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8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người</a:t>
              </a:r>
              <a:r>
                <a:rPr kumimoji="0" lang="en-US" sz="3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tin </a:t>
              </a:r>
              <a:r>
                <a:rPr kumimoji="0" lang="en-US" sz="38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cậy</a:t>
              </a:r>
              <a:r>
                <a:rPr kumimoji="0" lang="en-US" sz="3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a:t>
              </a:r>
              <a:endParaRPr kumimoji="0" lang="vi-VN" sz="3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grpSp>
      <p:pic>
        <p:nvPicPr>
          <p:cNvPr id="7" name="Picture 6" descr="A round pink label with white text and a black background&#10;&#10;Description automatically generated">
            <a:extLst>
              <a:ext uri="{FF2B5EF4-FFF2-40B4-BE49-F238E27FC236}">
                <a16:creationId xmlns:a16="http://schemas.microsoft.com/office/drawing/2014/main" id="{4F696CD9-56CE-0D1D-1DC6-D3DB136BE8B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02905" y="838199"/>
            <a:ext cx="989181" cy="989181"/>
          </a:xfrm>
          <a:prstGeom prst="rect">
            <a:avLst/>
          </a:prstGeom>
        </p:spPr>
      </p:pic>
    </p:spTree>
    <p:extLst>
      <p:ext uri="{BB962C8B-B14F-4D97-AF65-F5344CB8AC3E}">
        <p14:creationId xmlns:p14="http://schemas.microsoft.com/office/powerpoint/2010/main" val="240338092"/>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90F57752-9AFB-334D-720E-A04275555019}"/>
              </a:ext>
            </a:extLst>
          </p:cNvPr>
          <p:cNvSpPr/>
          <p:nvPr/>
        </p:nvSpPr>
        <p:spPr>
          <a:xfrm>
            <a:off x="805543" y="173599"/>
            <a:ext cx="10983686" cy="1143572"/>
          </a:xfrm>
          <a:prstGeom prst="roundRect">
            <a:avLst/>
          </a:prstGeom>
          <a:solidFill>
            <a:schemeClr val="accent4">
              <a:lumMod val="20000"/>
              <a:lumOff val="80000"/>
            </a:schemeClr>
          </a:solidFill>
          <a:ln w="12700" cap="flat" cmpd="sng" algn="ctr">
            <a:solidFill>
              <a:schemeClr val="accent1"/>
            </a:solidFill>
            <a:prstDash val="solid"/>
            <a:miter lim="800000"/>
          </a:ln>
          <a:effectLst/>
        </p:spPr>
        <p:txBody>
          <a:bodyPr rtlCol="0" anchor="ctr"/>
          <a:lstStyle/>
          <a:p>
            <a:pPr lvl="0" algn="ctr" defTabSz="914411">
              <a:defRPr/>
            </a:pPr>
            <a:r>
              <a:rPr lang="en-US" sz="3600" b="1" kern="0" dirty="0" err="1">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Arial" panose="020B0604020202020204" pitchFamily="34" charset="0"/>
              </a:rPr>
              <a:t>Hãy</a:t>
            </a:r>
            <a:r>
              <a:rPr lang="en-US" sz="3600" b="1" kern="0" dirty="0">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Arial" panose="020B0604020202020204" pitchFamily="34" charset="0"/>
              </a:rPr>
              <a:t> </a:t>
            </a:r>
            <a:r>
              <a:rPr lang="en-US" sz="3600" b="1" kern="0" dirty="0" err="1">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Arial" panose="020B0604020202020204" pitchFamily="34" charset="0"/>
              </a:rPr>
              <a:t>sắp</a:t>
            </a:r>
            <a:r>
              <a:rPr lang="en-US" sz="3600" b="1" kern="0" dirty="0">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Arial" panose="020B0604020202020204" pitchFamily="34" charset="0"/>
              </a:rPr>
              <a:t> </a:t>
            </a:r>
            <a:r>
              <a:rPr lang="en-US" sz="3600" b="1" kern="0" dirty="0" err="1">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Arial" panose="020B0604020202020204" pitchFamily="34" charset="0"/>
              </a:rPr>
              <a:t>xếp</a:t>
            </a:r>
            <a:r>
              <a:rPr lang="en-US" sz="3600" b="1" kern="0" dirty="0">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Arial" panose="020B0604020202020204" pitchFamily="34" charset="0"/>
              </a:rPr>
              <a:t> </a:t>
            </a:r>
            <a:r>
              <a:rPr lang="en-US" sz="3600" b="1" kern="0" dirty="0" err="1">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Arial" panose="020B0604020202020204" pitchFamily="34" charset="0"/>
              </a:rPr>
              <a:t>các</a:t>
            </a:r>
            <a:r>
              <a:rPr lang="en-US" sz="3600" b="1" kern="0" dirty="0">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Arial" panose="020B0604020202020204" pitchFamily="34" charset="0"/>
              </a:rPr>
              <a:t> </a:t>
            </a:r>
            <a:r>
              <a:rPr lang="en-US" sz="3600" b="1" kern="0" dirty="0" err="1">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Arial" panose="020B0604020202020204" pitchFamily="34" charset="0"/>
              </a:rPr>
              <a:t>tình</a:t>
            </a:r>
            <a:r>
              <a:rPr lang="en-US" sz="3600" b="1" kern="0" dirty="0">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Arial" panose="020B0604020202020204" pitchFamily="34" charset="0"/>
              </a:rPr>
              <a:t> </a:t>
            </a:r>
            <a:r>
              <a:rPr lang="en-US" sz="3600" b="1" kern="0" dirty="0" err="1">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Arial" panose="020B0604020202020204" pitchFamily="34" charset="0"/>
              </a:rPr>
              <a:t>huống</a:t>
            </a:r>
            <a:r>
              <a:rPr lang="en-US" sz="3600" b="1" kern="0" dirty="0">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Arial" panose="020B0604020202020204" pitchFamily="34" charset="0"/>
              </a:rPr>
              <a:t> </a:t>
            </a:r>
            <a:r>
              <a:rPr lang="en-US" sz="3600" b="1" kern="0" dirty="0" err="1">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Arial" panose="020B0604020202020204" pitchFamily="34" charset="0"/>
              </a:rPr>
              <a:t>từ</a:t>
            </a:r>
            <a:r>
              <a:rPr lang="en-US" sz="3600" b="1" kern="0" dirty="0">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Arial" panose="020B0604020202020204" pitchFamily="34" charset="0"/>
              </a:rPr>
              <a:t> </a:t>
            </a:r>
            <a:r>
              <a:rPr lang="en-US" sz="3600" b="1" kern="0" dirty="0" err="1">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Arial" panose="020B0604020202020204" pitchFamily="34" charset="0"/>
              </a:rPr>
              <a:t>hình</a:t>
            </a:r>
            <a:r>
              <a:rPr lang="en-US" sz="3600" b="1" kern="0" dirty="0">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Arial" panose="020B0604020202020204" pitchFamily="34" charset="0"/>
              </a:rPr>
              <a:t> 9 </a:t>
            </a:r>
            <a:r>
              <a:rPr lang="en-US" sz="3600" b="1" kern="0" dirty="0" err="1">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Arial" panose="020B0604020202020204" pitchFamily="34" charset="0"/>
              </a:rPr>
              <a:t>đến</a:t>
            </a:r>
            <a:r>
              <a:rPr lang="en-US" sz="3600" b="1" kern="0" dirty="0">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Arial" panose="020B0604020202020204" pitchFamily="34" charset="0"/>
              </a:rPr>
              <a:t> </a:t>
            </a:r>
            <a:r>
              <a:rPr lang="en-US" sz="3600" b="1" kern="0" dirty="0" err="1">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Arial" panose="020B0604020202020204" pitchFamily="34" charset="0"/>
              </a:rPr>
              <a:t>hình</a:t>
            </a:r>
            <a:r>
              <a:rPr lang="en-US" sz="3600" b="1" kern="0" dirty="0">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Arial" panose="020B0604020202020204" pitchFamily="34" charset="0"/>
              </a:rPr>
              <a:t> 12 </a:t>
            </a:r>
            <a:r>
              <a:rPr lang="en-US" sz="3600" b="1" kern="0" dirty="0" err="1">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Arial" panose="020B0604020202020204" pitchFamily="34" charset="0"/>
              </a:rPr>
              <a:t>vào</a:t>
            </a:r>
            <a:r>
              <a:rPr lang="en-US" sz="3600" b="1" kern="0" dirty="0">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Arial" panose="020B0604020202020204" pitchFamily="34" charset="0"/>
              </a:rPr>
              <a:t> </a:t>
            </a:r>
            <a:r>
              <a:rPr lang="en-US" sz="3600" b="1" kern="0" dirty="0" err="1">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Arial" panose="020B0604020202020204" pitchFamily="34" charset="0"/>
              </a:rPr>
              <a:t>hai</a:t>
            </a:r>
            <a:r>
              <a:rPr lang="en-US" sz="3600" b="1" kern="0" dirty="0">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Arial" panose="020B0604020202020204" pitchFamily="34" charset="0"/>
              </a:rPr>
              <a:t> </a:t>
            </a:r>
            <a:r>
              <a:rPr lang="en-US" sz="3600" b="1" kern="0" dirty="0" err="1">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Arial" panose="020B0604020202020204" pitchFamily="34" charset="0"/>
              </a:rPr>
              <a:t>cột</a:t>
            </a:r>
            <a:r>
              <a:rPr lang="en-US" sz="3600" b="1" kern="0" dirty="0">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Arial" panose="020B0604020202020204" pitchFamily="34" charset="0"/>
              </a:rPr>
              <a:t> </a:t>
            </a:r>
            <a:r>
              <a:rPr lang="en-US" sz="3600" b="1" kern="0" dirty="0" err="1">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Arial" panose="020B0604020202020204" pitchFamily="34" charset="0"/>
              </a:rPr>
              <a:t>theo</a:t>
            </a:r>
            <a:r>
              <a:rPr lang="en-US" sz="3600" b="1" kern="0" dirty="0">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Arial" panose="020B0604020202020204" pitchFamily="34" charset="0"/>
              </a:rPr>
              <a:t> </a:t>
            </a:r>
            <a:r>
              <a:rPr lang="en-US" sz="3600" b="1" kern="0" dirty="0" err="1">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Arial" panose="020B0604020202020204" pitchFamily="34" charset="0"/>
              </a:rPr>
              <a:t>gợi</a:t>
            </a:r>
            <a:r>
              <a:rPr lang="en-US" sz="3600" b="1" kern="0" dirty="0">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Arial" panose="020B0604020202020204" pitchFamily="34" charset="0"/>
              </a:rPr>
              <a:t> ý:</a:t>
            </a:r>
            <a:endParaRPr kumimoji="0" lang="vi-VN" sz="3600" b="1" i="0" u="none" strike="noStrike" kern="0" cap="none" spc="0" normalizeH="0" baseline="0" noProof="0" dirty="0">
              <a:ln w="0"/>
              <a:solidFill>
                <a:srgbClr val="002060"/>
              </a:solidFill>
              <a:effectLst>
                <a:outerShdw blurRad="38100" dist="25400" dir="5400000" algn="ctr" rotWithShape="0">
                  <a:srgbClr val="6E747A">
                    <a:alpha val="43000"/>
                  </a:srgbClr>
                </a:outerShdw>
              </a:effectLst>
              <a:uLnTx/>
              <a:uFillTx/>
              <a:latin typeface="Cambria" panose="02040503050406030204" pitchFamily="18" charset="0"/>
              <a:ea typeface="Cambria" panose="02040503050406030204" pitchFamily="18" charset="0"/>
              <a:cs typeface="Arial" panose="020B0604020202020204" pitchFamily="34" charset="0"/>
            </a:endParaRPr>
          </a:p>
        </p:txBody>
      </p:sp>
      <p:graphicFrame>
        <p:nvGraphicFramePr>
          <p:cNvPr id="3" name="Table 2">
            <a:extLst>
              <a:ext uri="{FF2B5EF4-FFF2-40B4-BE49-F238E27FC236}">
                <a16:creationId xmlns:a16="http://schemas.microsoft.com/office/drawing/2014/main" id="{DB828EA1-58F3-CDF2-FEE7-EA58282D6DEE}"/>
              </a:ext>
            </a:extLst>
          </p:cNvPr>
          <p:cNvGraphicFramePr>
            <a:graphicFrameLocks noGrp="1"/>
          </p:cNvGraphicFramePr>
          <p:nvPr>
            <p:extLst>
              <p:ext uri="{D42A27DB-BD31-4B8C-83A1-F6EECF244321}">
                <p14:modId xmlns:p14="http://schemas.microsoft.com/office/powerpoint/2010/main" val="273997399"/>
              </p:ext>
            </p:extLst>
          </p:nvPr>
        </p:nvGraphicFramePr>
        <p:xfrm>
          <a:off x="576943" y="2612571"/>
          <a:ext cx="5029200" cy="1941312"/>
        </p:xfrm>
        <a:graphic>
          <a:graphicData uri="http://schemas.openxmlformats.org/drawingml/2006/table">
            <a:tbl>
              <a:tblPr firstRow="1" firstCol="1" bandRow="1">
                <a:tableStyleId>{5C22544A-7EE6-4342-B048-85BDC9FD1C3A}</a:tableStyleId>
              </a:tblPr>
              <a:tblGrid>
                <a:gridCol w="2448441">
                  <a:extLst>
                    <a:ext uri="{9D8B030D-6E8A-4147-A177-3AD203B41FA5}">
                      <a16:colId xmlns:a16="http://schemas.microsoft.com/office/drawing/2014/main" val="227896490"/>
                    </a:ext>
                  </a:extLst>
                </a:gridCol>
                <a:gridCol w="2580759">
                  <a:extLst>
                    <a:ext uri="{9D8B030D-6E8A-4147-A177-3AD203B41FA5}">
                      <a16:colId xmlns:a16="http://schemas.microsoft.com/office/drawing/2014/main" val="1424550268"/>
                    </a:ext>
                  </a:extLst>
                </a:gridCol>
              </a:tblGrid>
              <a:tr h="873624">
                <a:tc>
                  <a:txBody>
                    <a:bodyPr/>
                    <a:lstStyle/>
                    <a:p>
                      <a:pPr marL="0" marR="0" algn="ctr">
                        <a:lnSpc>
                          <a:spcPct val="120000"/>
                        </a:lnSpc>
                        <a:spcBef>
                          <a:spcPts val="0"/>
                        </a:spcBef>
                        <a:spcAft>
                          <a:spcPts val="0"/>
                        </a:spcAft>
                      </a:pPr>
                      <a:r>
                        <a:rPr lang="en-US" sz="2800" dirty="0" err="1">
                          <a:solidFill>
                            <a:srgbClr val="002060"/>
                          </a:solidFill>
                          <a:effectLst/>
                          <a:latin typeface="Cambria" panose="02040503050406030204" pitchFamily="18" charset="0"/>
                          <a:ea typeface="Cambria" panose="02040503050406030204" pitchFamily="18" charset="0"/>
                        </a:rPr>
                        <a:t>Bí</a:t>
                      </a:r>
                      <a:r>
                        <a:rPr lang="en-US" sz="2800" dirty="0">
                          <a:solidFill>
                            <a:srgbClr val="002060"/>
                          </a:solidFill>
                          <a:effectLst/>
                          <a:latin typeface="Cambria" panose="02040503050406030204" pitchFamily="18" charset="0"/>
                          <a:ea typeface="Cambria" panose="02040503050406030204" pitchFamily="18" charset="0"/>
                        </a:rPr>
                        <a:t> </a:t>
                      </a:r>
                      <a:r>
                        <a:rPr lang="en-US" sz="2800" dirty="0" err="1">
                          <a:solidFill>
                            <a:srgbClr val="002060"/>
                          </a:solidFill>
                          <a:effectLst/>
                          <a:latin typeface="Cambria" panose="02040503050406030204" pitchFamily="18" charset="0"/>
                          <a:ea typeface="Cambria" panose="02040503050406030204" pitchFamily="18" charset="0"/>
                        </a:rPr>
                        <a:t>mật</a:t>
                      </a:r>
                      <a:r>
                        <a:rPr lang="en-US" sz="2800" dirty="0">
                          <a:solidFill>
                            <a:srgbClr val="002060"/>
                          </a:solidFill>
                          <a:effectLst/>
                          <a:latin typeface="Cambria" panose="02040503050406030204" pitchFamily="18" charset="0"/>
                          <a:ea typeface="Cambria" panose="02040503050406030204" pitchFamily="18" charset="0"/>
                        </a:rPr>
                        <a:t> </a:t>
                      </a:r>
                      <a:r>
                        <a:rPr lang="en-US" sz="2800" dirty="0" err="1">
                          <a:solidFill>
                            <a:srgbClr val="002060"/>
                          </a:solidFill>
                          <a:effectLst/>
                          <a:latin typeface="Cambria" panose="02040503050406030204" pitchFamily="18" charset="0"/>
                          <a:ea typeface="Cambria" panose="02040503050406030204" pitchFamily="18" charset="0"/>
                        </a:rPr>
                        <a:t>có</a:t>
                      </a:r>
                      <a:r>
                        <a:rPr lang="en-US" sz="2800" dirty="0">
                          <a:solidFill>
                            <a:srgbClr val="002060"/>
                          </a:solidFill>
                          <a:effectLst/>
                          <a:latin typeface="Cambria" panose="02040503050406030204" pitchFamily="18" charset="0"/>
                          <a:ea typeface="Cambria" panose="02040503050406030204" pitchFamily="18" charset="0"/>
                        </a:rPr>
                        <a:t> </a:t>
                      </a:r>
                      <a:r>
                        <a:rPr lang="en-US" sz="2800" dirty="0" err="1">
                          <a:solidFill>
                            <a:srgbClr val="002060"/>
                          </a:solidFill>
                          <a:effectLst/>
                          <a:latin typeface="Cambria" panose="02040503050406030204" pitchFamily="18" charset="0"/>
                          <a:ea typeface="Cambria" panose="02040503050406030204" pitchFamily="18" charset="0"/>
                        </a:rPr>
                        <a:t>thể</a:t>
                      </a:r>
                      <a:r>
                        <a:rPr lang="en-US" sz="2800" dirty="0">
                          <a:solidFill>
                            <a:srgbClr val="002060"/>
                          </a:solidFill>
                          <a:effectLst/>
                          <a:latin typeface="Cambria" panose="02040503050406030204" pitchFamily="18" charset="0"/>
                          <a:ea typeface="Cambria" panose="02040503050406030204" pitchFamily="18" charset="0"/>
                        </a:rPr>
                        <a:t> </a:t>
                      </a:r>
                      <a:r>
                        <a:rPr lang="en-US" sz="2800" dirty="0" err="1">
                          <a:solidFill>
                            <a:srgbClr val="002060"/>
                          </a:solidFill>
                          <a:effectLst/>
                          <a:latin typeface="Cambria" panose="02040503050406030204" pitchFamily="18" charset="0"/>
                          <a:ea typeface="Cambria" panose="02040503050406030204" pitchFamily="18" charset="0"/>
                        </a:rPr>
                        <a:t>giữ</a:t>
                      </a:r>
                      <a:r>
                        <a:rPr lang="en-US" sz="2800" dirty="0">
                          <a:solidFill>
                            <a:srgbClr val="002060"/>
                          </a:solidFill>
                          <a:effectLst/>
                          <a:latin typeface="Cambria" panose="02040503050406030204" pitchFamily="18" charset="0"/>
                          <a:ea typeface="Cambria" panose="02040503050406030204" pitchFamily="18" charset="0"/>
                        </a:rPr>
                        <a:t> </a:t>
                      </a:r>
                      <a:r>
                        <a:rPr lang="en-US" sz="2800" dirty="0" err="1">
                          <a:solidFill>
                            <a:srgbClr val="002060"/>
                          </a:solidFill>
                          <a:effectLst/>
                          <a:latin typeface="Cambria" panose="02040503050406030204" pitchFamily="18" charset="0"/>
                          <a:ea typeface="Cambria" panose="02040503050406030204" pitchFamily="18" charset="0"/>
                        </a:rPr>
                        <a:t>kín</a:t>
                      </a:r>
                      <a:endParaRPr lang="en-US" sz="24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marL="0" marR="0" algn="ctr">
                        <a:lnSpc>
                          <a:spcPct val="120000"/>
                        </a:lnSpc>
                        <a:spcBef>
                          <a:spcPts val="0"/>
                        </a:spcBef>
                        <a:spcAft>
                          <a:spcPts val="0"/>
                        </a:spcAft>
                      </a:pPr>
                      <a:r>
                        <a:rPr lang="en-US" sz="2800" dirty="0" err="1">
                          <a:solidFill>
                            <a:srgbClr val="002060"/>
                          </a:solidFill>
                          <a:effectLst/>
                          <a:latin typeface="Cambria" panose="02040503050406030204" pitchFamily="18" charset="0"/>
                          <a:ea typeface="Cambria" panose="02040503050406030204" pitchFamily="18" charset="0"/>
                        </a:rPr>
                        <a:t>Bí</a:t>
                      </a:r>
                      <a:r>
                        <a:rPr lang="en-US" sz="2800" dirty="0">
                          <a:solidFill>
                            <a:srgbClr val="002060"/>
                          </a:solidFill>
                          <a:effectLst/>
                          <a:latin typeface="Cambria" panose="02040503050406030204" pitchFamily="18" charset="0"/>
                          <a:ea typeface="Cambria" panose="02040503050406030204" pitchFamily="18" charset="0"/>
                        </a:rPr>
                        <a:t> </a:t>
                      </a:r>
                      <a:r>
                        <a:rPr lang="en-US" sz="2800" dirty="0" err="1">
                          <a:solidFill>
                            <a:srgbClr val="002060"/>
                          </a:solidFill>
                          <a:effectLst/>
                          <a:latin typeface="Cambria" panose="02040503050406030204" pitchFamily="18" charset="0"/>
                          <a:ea typeface="Cambria" panose="02040503050406030204" pitchFamily="18" charset="0"/>
                        </a:rPr>
                        <a:t>mật</a:t>
                      </a:r>
                      <a:r>
                        <a:rPr lang="en-US" sz="2800" dirty="0">
                          <a:solidFill>
                            <a:srgbClr val="002060"/>
                          </a:solidFill>
                          <a:effectLst/>
                          <a:latin typeface="Cambria" panose="02040503050406030204" pitchFamily="18" charset="0"/>
                          <a:ea typeface="Cambria" panose="02040503050406030204" pitchFamily="18" charset="0"/>
                        </a:rPr>
                        <a:t> </a:t>
                      </a:r>
                      <a:r>
                        <a:rPr lang="en-US" sz="2800" dirty="0" err="1">
                          <a:solidFill>
                            <a:srgbClr val="002060"/>
                          </a:solidFill>
                          <a:effectLst/>
                          <a:latin typeface="Cambria" panose="02040503050406030204" pitchFamily="18" charset="0"/>
                          <a:ea typeface="Cambria" panose="02040503050406030204" pitchFamily="18" charset="0"/>
                        </a:rPr>
                        <a:t>cần</a:t>
                      </a:r>
                      <a:r>
                        <a:rPr lang="en-US" sz="2800" dirty="0">
                          <a:solidFill>
                            <a:srgbClr val="002060"/>
                          </a:solidFill>
                          <a:effectLst/>
                          <a:latin typeface="Cambria" panose="02040503050406030204" pitchFamily="18" charset="0"/>
                          <a:ea typeface="Cambria" panose="02040503050406030204" pitchFamily="18" charset="0"/>
                        </a:rPr>
                        <a:t> </a:t>
                      </a:r>
                      <a:r>
                        <a:rPr lang="en-US" sz="2800" dirty="0" err="1">
                          <a:solidFill>
                            <a:srgbClr val="002060"/>
                          </a:solidFill>
                          <a:effectLst/>
                          <a:latin typeface="Cambria" panose="02040503050406030204" pitchFamily="18" charset="0"/>
                          <a:ea typeface="Cambria" panose="02040503050406030204" pitchFamily="18" charset="0"/>
                        </a:rPr>
                        <a:t>được</a:t>
                      </a:r>
                      <a:r>
                        <a:rPr lang="en-US" sz="2800" dirty="0">
                          <a:solidFill>
                            <a:srgbClr val="002060"/>
                          </a:solidFill>
                          <a:effectLst/>
                          <a:latin typeface="Cambria" panose="02040503050406030204" pitchFamily="18" charset="0"/>
                          <a:ea typeface="Cambria" panose="02040503050406030204" pitchFamily="18" charset="0"/>
                        </a:rPr>
                        <a:t> chia </a:t>
                      </a:r>
                      <a:r>
                        <a:rPr lang="en-US" sz="2800" dirty="0" err="1">
                          <a:solidFill>
                            <a:srgbClr val="002060"/>
                          </a:solidFill>
                          <a:effectLst/>
                          <a:latin typeface="Cambria" panose="02040503050406030204" pitchFamily="18" charset="0"/>
                          <a:ea typeface="Cambria" panose="02040503050406030204" pitchFamily="18" charset="0"/>
                        </a:rPr>
                        <a:t>sẻ</a:t>
                      </a:r>
                      <a:endParaRPr lang="en-US" sz="24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val="956325108"/>
                  </a:ext>
                </a:extLst>
              </a:tr>
              <a:tr h="964364">
                <a:tc>
                  <a:txBody>
                    <a:bodyPr/>
                    <a:lstStyle/>
                    <a:p>
                      <a:pPr marL="0" marR="0" algn="ctr">
                        <a:lnSpc>
                          <a:spcPct val="120000"/>
                        </a:lnSpc>
                        <a:spcBef>
                          <a:spcPts val="0"/>
                        </a:spcBef>
                        <a:spcAft>
                          <a:spcPts val="0"/>
                        </a:spcAft>
                      </a:pPr>
                      <a:endParaRPr lang="en-US" sz="20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20000"/>
                        </a:lnSpc>
                        <a:spcBef>
                          <a:spcPts val="0"/>
                        </a:spcBef>
                        <a:spcAft>
                          <a:spcPts val="0"/>
                        </a:spcAft>
                      </a:pPr>
                      <a:endParaRPr lang="en-US" sz="20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794422538"/>
                  </a:ext>
                </a:extLst>
              </a:tr>
            </a:tbl>
          </a:graphicData>
        </a:graphic>
      </p:graphicFrame>
      <p:pic>
        <p:nvPicPr>
          <p:cNvPr id="4" name="Picture 3">
            <a:extLst>
              <a:ext uri="{FF2B5EF4-FFF2-40B4-BE49-F238E27FC236}">
                <a16:creationId xmlns:a16="http://schemas.microsoft.com/office/drawing/2014/main" id="{D2EE94ED-90EA-BE48-A76F-2B003254415B}"/>
              </a:ext>
            </a:extLst>
          </p:cNvPr>
          <p:cNvPicPr>
            <a:picLocks noChangeAspect="1"/>
          </p:cNvPicPr>
          <p:nvPr/>
        </p:nvPicPr>
        <p:blipFill>
          <a:blip r:embed="rId2"/>
          <a:stretch>
            <a:fillRect/>
          </a:stretch>
        </p:blipFill>
        <p:spPr>
          <a:xfrm>
            <a:off x="5724525" y="1460047"/>
            <a:ext cx="5772150" cy="4895850"/>
          </a:xfrm>
          <a:prstGeom prst="rect">
            <a:avLst/>
          </a:prstGeom>
        </p:spPr>
      </p:pic>
    </p:spTree>
    <p:extLst>
      <p:ext uri="{BB962C8B-B14F-4D97-AF65-F5344CB8AC3E}">
        <p14:creationId xmlns:p14="http://schemas.microsoft.com/office/powerpoint/2010/main" val="1498971688"/>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par>
                                <p:cTn id="13" presetID="22" presetClass="entr" presetSubtype="4"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down)">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EAEE4163-D3C9-057D-2FDA-A2383D871018}"/>
              </a:ext>
            </a:extLst>
          </p:cNvPr>
          <p:cNvSpPr/>
          <p:nvPr/>
        </p:nvSpPr>
        <p:spPr>
          <a:xfrm>
            <a:off x="5606143" y="1382486"/>
            <a:ext cx="5758543" cy="4071257"/>
          </a:xfrm>
          <a:prstGeom prst="roundRect">
            <a:avLst/>
          </a:prstGeom>
          <a:solidFill>
            <a:schemeClr val="accent4">
              <a:lumMod val="20000"/>
              <a:lumOff val="80000"/>
            </a:schemeClr>
          </a:solidFill>
          <a:ln w="28575">
            <a:solidFill>
              <a:schemeClr val="accent4">
                <a:lumMod val="50000"/>
              </a:schemeClr>
            </a:solidFill>
            <a:prstDash val="lgDash"/>
          </a:ln>
        </p:spPr>
        <p:style>
          <a:lnRef idx="2">
            <a:schemeClr val="accent2"/>
          </a:lnRef>
          <a:fillRef idx="1">
            <a:schemeClr val="lt1"/>
          </a:fillRef>
          <a:effectRef idx="0">
            <a:schemeClr val="accent2"/>
          </a:effectRef>
          <a:fontRef idx="minor">
            <a:schemeClr val="dk1"/>
          </a:fontRef>
        </p:style>
        <p:txBody>
          <a:bodyPr rtlCol="0" anchor="ctr"/>
          <a:lstStyle/>
          <a:p>
            <a:pPr algn="just"/>
            <a:r>
              <a:rPr lang="en-US" sz="3200" dirty="0">
                <a:solidFill>
                  <a:srgbClr val="002060"/>
                </a:solidFill>
                <a:latin typeface="Cambria" panose="02040503050406030204" pitchFamily="18" charset="0"/>
                <a:ea typeface="Cambria" panose="02040503050406030204" pitchFamily="18" charset="0"/>
              </a:rPr>
              <a:t>   </a:t>
            </a:r>
            <a:r>
              <a:rPr lang="vi-VN" sz="3200" dirty="0">
                <a:solidFill>
                  <a:srgbClr val="002060"/>
                </a:solidFill>
                <a:latin typeface="Cambria" panose="02040503050406030204" pitchFamily="18" charset="0"/>
                <a:ea typeface="Cambria" panose="02040503050406030204" pitchFamily="18" charset="0"/>
              </a:rPr>
              <a:t>Bí mật về cảm xúc của mình của bạn như: việc ai hâm mộ ai đó hoặc ai đó hâm mộ mình hoặc biết bí mật tương tự của người khác. Những cảm xúc đó cần được trân trọng và có thể giữ kín.</a:t>
            </a:r>
          </a:p>
        </p:txBody>
      </p:sp>
      <p:pic>
        <p:nvPicPr>
          <p:cNvPr id="3" name="Picture 2">
            <a:extLst>
              <a:ext uri="{FF2B5EF4-FFF2-40B4-BE49-F238E27FC236}">
                <a16:creationId xmlns:a16="http://schemas.microsoft.com/office/drawing/2014/main" id="{7D7E8824-8C4E-3F3D-F71F-E12607C3F4D1}"/>
              </a:ext>
            </a:extLst>
          </p:cNvPr>
          <p:cNvPicPr>
            <a:picLocks noChangeAspect="1"/>
          </p:cNvPicPr>
          <p:nvPr/>
        </p:nvPicPr>
        <p:blipFill>
          <a:blip r:embed="rId2"/>
          <a:stretch>
            <a:fillRect/>
          </a:stretch>
        </p:blipFill>
        <p:spPr>
          <a:xfrm>
            <a:off x="913719" y="1451202"/>
            <a:ext cx="4333875" cy="3933825"/>
          </a:xfrm>
          <a:prstGeom prst="rect">
            <a:avLst/>
          </a:prstGeom>
        </p:spPr>
      </p:pic>
    </p:spTree>
    <p:extLst>
      <p:ext uri="{BB962C8B-B14F-4D97-AF65-F5344CB8AC3E}">
        <p14:creationId xmlns:p14="http://schemas.microsoft.com/office/powerpoint/2010/main" val="265263250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F6045E59-065A-2C99-0B14-F36768A23165}"/>
              </a:ext>
            </a:extLst>
          </p:cNvPr>
          <p:cNvSpPr/>
          <p:nvPr/>
        </p:nvSpPr>
        <p:spPr>
          <a:xfrm>
            <a:off x="5606143" y="1045029"/>
            <a:ext cx="5965371" cy="4833257"/>
          </a:xfrm>
          <a:prstGeom prst="roundRect">
            <a:avLst/>
          </a:prstGeom>
          <a:solidFill>
            <a:schemeClr val="accent4">
              <a:lumMod val="20000"/>
              <a:lumOff val="80000"/>
            </a:schemeClr>
          </a:solidFill>
          <a:ln w="28575">
            <a:solidFill>
              <a:schemeClr val="accent4">
                <a:lumMod val="50000"/>
              </a:schemeClr>
            </a:solidFill>
            <a:prstDash val="lgDash"/>
          </a:ln>
        </p:spPr>
        <p:style>
          <a:lnRef idx="2">
            <a:schemeClr val="accent2"/>
          </a:lnRef>
          <a:fillRef idx="1">
            <a:schemeClr val="lt1"/>
          </a:fillRef>
          <a:effectRef idx="0">
            <a:schemeClr val="accent2"/>
          </a:effectRef>
          <a:fontRef idx="minor">
            <a:schemeClr val="dk1"/>
          </a:fontRef>
        </p:style>
        <p:txBody>
          <a:bodyPr rtlCol="0" anchor="ctr"/>
          <a:lstStyle/>
          <a:p>
            <a:pPr lvl="0" algn="just"/>
            <a:r>
              <a:rPr lang="vi-VN" sz="2800" dirty="0">
                <a:solidFill>
                  <a:srgbClr val="002060"/>
                </a:solidFill>
                <a:latin typeface="Cambria" panose="02040503050406030204" pitchFamily="18" charset="0"/>
                <a:ea typeface="Cambria" panose="02040503050406030204" pitchFamily="18" charset="0"/>
              </a:rPr>
              <a:t>Bí mật về nguy cơ bị sàm sỡ, đụng chạm thân thể như người thanh niên có ý định lại gần khi không được sự cho phép, có ý định động chạm vào bạn nữ, tỏ ý coi thường sự phản đối của bạn nữ là tình huống không an toàn, có nguy cơ bị xâm hại thân thể. Tình huống này không được giữ kín cần phải được chia sẻ với người lớn tin cậy.</a:t>
            </a:r>
            <a:endParaRPr kumimoji="0" lang="vi-VN"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pic>
        <p:nvPicPr>
          <p:cNvPr id="3" name="Picture 2">
            <a:extLst>
              <a:ext uri="{FF2B5EF4-FFF2-40B4-BE49-F238E27FC236}">
                <a16:creationId xmlns:a16="http://schemas.microsoft.com/office/drawing/2014/main" id="{3894C15D-A41C-9083-3F8A-1E1FD674209C}"/>
              </a:ext>
            </a:extLst>
          </p:cNvPr>
          <p:cNvPicPr>
            <a:picLocks noChangeAspect="1"/>
          </p:cNvPicPr>
          <p:nvPr/>
        </p:nvPicPr>
        <p:blipFill>
          <a:blip r:embed="rId2"/>
          <a:stretch>
            <a:fillRect/>
          </a:stretch>
        </p:blipFill>
        <p:spPr>
          <a:xfrm>
            <a:off x="1040946" y="1532844"/>
            <a:ext cx="4057650" cy="3857625"/>
          </a:xfrm>
          <a:prstGeom prst="rect">
            <a:avLst/>
          </a:prstGeom>
        </p:spPr>
      </p:pic>
    </p:spTree>
    <p:extLst>
      <p:ext uri="{BB962C8B-B14F-4D97-AF65-F5344CB8AC3E}">
        <p14:creationId xmlns:p14="http://schemas.microsoft.com/office/powerpoint/2010/main" val="2470618339"/>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26D8D852-77DE-6748-14E5-3E32CDE92703}"/>
              </a:ext>
            </a:extLst>
          </p:cNvPr>
          <p:cNvSpPr/>
          <p:nvPr/>
        </p:nvSpPr>
        <p:spPr>
          <a:xfrm>
            <a:off x="5018315" y="740230"/>
            <a:ext cx="6542314" cy="5279570"/>
          </a:xfrm>
          <a:prstGeom prst="roundRect">
            <a:avLst/>
          </a:prstGeom>
          <a:solidFill>
            <a:schemeClr val="accent4">
              <a:lumMod val="20000"/>
              <a:lumOff val="80000"/>
            </a:schemeClr>
          </a:solidFill>
          <a:ln w="28575">
            <a:solidFill>
              <a:schemeClr val="accent4">
                <a:lumMod val="50000"/>
              </a:schemeClr>
            </a:solidFill>
            <a:prstDash val="lgDash"/>
          </a:ln>
        </p:spPr>
        <p:style>
          <a:lnRef idx="2">
            <a:schemeClr val="accent2"/>
          </a:lnRef>
          <a:fillRef idx="1">
            <a:schemeClr val="lt1"/>
          </a:fillRef>
          <a:effectRef idx="0">
            <a:schemeClr val="accent2"/>
          </a:effectRef>
          <a:fontRef idx="minor">
            <a:schemeClr val="dk1"/>
          </a:fontRef>
        </p:style>
        <p:txBody>
          <a:bodyPr rtlCol="0" anchor="ctr"/>
          <a:lstStyle/>
          <a:p>
            <a:pPr lvl="0" algn="just"/>
            <a:r>
              <a:rPr lang="en-US" sz="2800" dirty="0">
                <a:solidFill>
                  <a:srgbClr val="002060"/>
                </a:solidFill>
                <a:latin typeface="Cambria" panose="02040503050406030204" pitchFamily="18" charset="0"/>
                <a:ea typeface="Cambria" panose="02040503050406030204" pitchFamily="18" charset="0"/>
              </a:rPr>
              <a:t>   </a:t>
            </a:r>
            <a:r>
              <a:rPr lang="vi-VN" sz="2800" dirty="0">
                <a:solidFill>
                  <a:srgbClr val="002060"/>
                </a:solidFill>
                <a:latin typeface="Cambria" panose="02040503050406030204" pitchFamily="18" charset="0"/>
                <a:ea typeface="Cambria" panose="02040503050406030204" pitchFamily="18" charset="0"/>
              </a:rPr>
              <a:t>Yêu cầu trẻ em tuổi vị thành niên (giữ bí mật, không nói cho người khác) là những yêu cầu không đúng đắn. Một người bạn hay kể cả người lớn tuổi lôi kéo bạn nhỏ tham gia một hoạt động mà đưa ra yêu cầu không cho bố mẹ biết là việc không bình thường. Vì vậy bạn không được giữ kín mà cần chia sẻ với người lớn tin cậy. Bạn nhỏ chưa đủ tuổi tự quyết định vấn đề liên quan bản thân cần có sự đồng ý của bố mẹ…</a:t>
            </a:r>
            <a:endParaRPr kumimoji="0" lang="vi-VN"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pic>
        <p:nvPicPr>
          <p:cNvPr id="3" name="Picture 2">
            <a:extLst>
              <a:ext uri="{FF2B5EF4-FFF2-40B4-BE49-F238E27FC236}">
                <a16:creationId xmlns:a16="http://schemas.microsoft.com/office/drawing/2014/main" id="{40329A2F-E098-E67C-4CE0-5B71D8839464}"/>
              </a:ext>
            </a:extLst>
          </p:cNvPr>
          <p:cNvPicPr>
            <a:picLocks noChangeAspect="1"/>
          </p:cNvPicPr>
          <p:nvPr/>
        </p:nvPicPr>
        <p:blipFill>
          <a:blip r:embed="rId2"/>
          <a:stretch>
            <a:fillRect/>
          </a:stretch>
        </p:blipFill>
        <p:spPr>
          <a:xfrm>
            <a:off x="1302884" y="556532"/>
            <a:ext cx="3312660" cy="2695820"/>
          </a:xfrm>
          <a:prstGeom prst="rect">
            <a:avLst/>
          </a:prstGeom>
        </p:spPr>
      </p:pic>
      <p:pic>
        <p:nvPicPr>
          <p:cNvPr id="4" name="Picture 3">
            <a:extLst>
              <a:ext uri="{FF2B5EF4-FFF2-40B4-BE49-F238E27FC236}">
                <a16:creationId xmlns:a16="http://schemas.microsoft.com/office/drawing/2014/main" id="{69378323-EAEF-A0A3-C7A0-235F7A1FF74C}"/>
              </a:ext>
            </a:extLst>
          </p:cNvPr>
          <p:cNvPicPr>
            <a:picLocks noChangeAspect="1"/>
          </p:cNvPicPr>
          <p:nvPr/>
        </p:nvPicPr>
        <p:blipFill>
          <a:blip r:embed="rId3"/>
          <a:stretch>
            <a:fillRect/>
          </a:stretch>
        </p:blipFill>
        <p:spPr>
          <a:xfrm>
            <a:off x="1371600" y="3511869"/>
            <a:ext cx="3367767" cy="2885528"/>
          </a:xfrm>
          <a:prstGeom prst="rect">
            <a:avLst/>
          </a:prstGeom>
        </p:spPr>
      </p:pic>
    </p:spTree>
    <p:extLst>
      <p:ext uri="{BB962C8B-B14F-4D97-AF65-F5344CB8AC3E}">
        <p14:creationId xmlns:p14="http://schemas.microsoft.com/office/powerpoint/2010/main" val="1537295219"/>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2">
            <a:extLst>
              <a:ext uri="{FF2B5EF4-FFF2-40B4-BE49-F238E27FC236}">
                <a16:creationId xmlns:a16="http://schemas.microsoft.com/office/drawing/2014/main" id="{FCA7368C-37B0-8583-0E42-086AE15122FB}"/>
              </a:ext>
            </a:extLst>
          </p:cNvPr>
          <p:cNvGrpSpPr/>
          <p:nvPr/>
        </p:nvGrpSpPr>
        <p:grpSpPr>
          <a:xfrm>
            <a:off x="3894863" y="609601"/>
            <a:ext cx="7665766" cy="5747657"/>
            <a:chOff x="0" y="-53352"/>
            <a:chExt cx="1250098" cy="460921"/>
          </a:xfrm>
        </p:grpSpPr>
        <p:sp>
          <p:nvSpPr>
            <p:cNvPr id="3" name="Freeform 13">
              <a:extLst>
                <a:ext uri="{FF2B5EF4-FFF2-40B4-BE49-F238E27FC236}">
                  <a16:creationId xmlns:a16="http://schemas.microsoft.com/office/drawing/2014/main" id="{5BE1F91C-EE9A-05D2-DD1B-F43AB065A220}"/>
                </a:ext>
              </a:extLst>
            </p:cNvPr>
            <p:cNvSpPr/>
            <p:nvPr/>
          </p:nvSpPr>
          <p:spPr>
            <a:xfrm>
              <a:off x="0" y="0"/>
              <a:ext cx="1250098" cy="356146"/>
            </a:xfrm>
            <a:custGeom>
              <a:avLst/>
              <a:gdLst/>
              <a:ahLst/>
              <a:cxnLst/>
              <a:rect l="l" t="t" r="r" b="b"/>
              <a:pathLst>
                <a:path w="1250098" h="356146">
                  <a:moveTo>
                    <a:pt x="22500" y="0"/>
                  </a:moveTo>
                  <a:lnTo>
                    <a:pt x="1227598" y="0"/>
                  </a:lnTo>
                  <a:cubicBezTo>
                    <a:pt x="1233565" y="0"/>
                    <a:pt x="1239288" y="2371"/>
                    <a:pt x="1243508" y="6590"/>
                  </a:cubicBezTo>
                  <a:cubicBezTo>
                    <a:pt x="1247727" y="10810"/>
                    <a:pt x="1250098" y="16533"/>
                    <a:pt x="1250098" y="22500"/>
                  </a:cubicBezTo>
                  <a:lnTo>
                    <a:pt x="1250098" y="333646"/>
                  </a:lnTo>
                  <a:cubicBezTo>
                    <a:pt x="1250098" y="346072"/>
                    <a:pt x="1240024" y="356146"/>
                    <a:pt x="1227598" y="356146"/>
                  </a:cubicBezTo>
                  <a:lnTo>
                    <a:pt x="22500" y="356146"/>
                  </a:lnTo>
                  <a:cubicBezTo>
                    <a:pt x="10074" y="356146"/>
                    <a:pt x="0" y="346072"/>
                    <a:pt x="0" y="333646"/>
                  </a:cubicBezTo>
                  <a:lnTo>
                    <a:pt x="0" y="22500"/>
                  </a:lnTo>
                  <a:cubicBezTo>
                    <a:pt x="0" y="10074"/>
                    <a:pt x="10074" y="0"/>
                    <a:pt x="22500" y="0"/>
                  </a:cubicBezTo>
                  <a:close/>
                </a:path>
              </a:pathLst>
            </a:custGeom>
            <a:solidFill>
              <a:srgbClr val="FFB36B"/>
            </a:solidFill>
            <a:ln w="28575" cap="rnd">
              <a:solidFill>
                <a:srgbClr val="0D367D"/>
              </a:solidFill>
              <a:prstDash val="solid"/>
              <a:round/>
            </a:ln>
          </p:spPr>
          <p:txBody>
            <a:bodyPr/>
            <a:lstStyle/>
            <a:p>
              <a:pPr defTabSz="609630"/>
              <a:endParaRPr lang="en-US" sz="1200">
                <a:solidFill>
                  <a:prstClr val="black"/>
                </a:solidFill>
                <a:latin typeface="Calibri"/>
              </a:endParaRPr>
            </a:p>
          </p:txBody>
        </p:sp>
        <p:sp>
          <p:nvSpPr>
            <p:cNvPr id="4" name="TextBox 14">
              <a:extLst>
                <a:ext uri="{FF2B5EF4-FFF2-40B4-BE49-F238E27FC236}">
                  <a16:creationId xmlns:a16="http://schemas.microsoft.com/office/drawing/2014/main" id="{B07851BB-FFEF-A9D6-059F-8788A8ECE6A8}"/>
                </a:ext>
              </a:extLst>
            </p:cNvPr>
            <p:cNvSpPr txBox="1"/>
            <p:nvPr/>
          </p:nvSpPr>
          <p:spPr>
            <a:xfrm>
              <a:off x="0" y="-53352"/>
              <a:ext cx="1250098" cy="460921"/>
            </a:xfrm>
            <a:prstGeom prst="rect">
              <a:avLst/>
            </a:prstGeom>
          </p:spPr>
          <p:txBody>
            <a:bodyPr lIns="33867" tIns="33867" rIns="33867" bIns="33867" rtlCol="0" anchor="ctr"/>
            <a:lstStyle/>
            <a:p>
              <a:pPr marL="0" marR="0" algn="just">
                <a:lnSpc>
                  <a:spcPct val="120000"/>
                </a:lnSpc>
                <a:spcBef>
                  <a:spcPts val="0"/>
                </a:spcBef>
                <a:spcAft>
                  <a:spcPts val="800"/>
                </a:spcAft>
              </a:pPr>
              <a:r>
                <a:rPr lang="en-US" sz="3600" i="1" dirty="0">
                  <a:effectLst/>
                  <a:latin typeface="Cambria" panose="02040503050406030204" pitchFamily="18" charset="0"/>
                  <a:ea typeface="Cambria" panose="02040503050406030204" pitchFamily="18" charset="0"/>
                  <a:cs typeface="Times New Roman" panose="02020603050405020304" pitchFamily="18" charset="0"/>
                </a:rPr>
                <a:t>+ </a:t>
              </a:r>
              <a:r>
                <a:rPr lang="en-US" sz="3600" i="1" dirty="0" err="1">
                  <a:effectLst/>
                  <a:latin typeface="Cambria" panose="02040503050406030204" pitchFamily="18" charset="0"/>
                  <a:ea typeface="Cambria" panose="02040503050406030204" pitchFamily="18" charset="0"/>
                  <a:cs typeface="Times New Roman" panose="02020603050405020304" pitchFamily="18" charset="0"/>
                </a:rPr>
                <a:t>Trẻ</a:t>
              </a:r>
              <a:r>
                <a:rPr lang="en-US" sz="3600" i="1" dirty="0">
                  <a:effectLst/>
                  <a:latin typeface="Cambria" panose="02040503050406030204" pitchFamily="18" charset="0"/>
                  <a:ea typeface="Cambria" panose="02040503050406030204" pitchFamily="18" charset="0"/>
                  <a:cs typeface="Times New Roman" panose="02020603050405020304" pitchFamily="18" charset="0"/>
                </a:rPr>
                <a:t> </a:t>
              </a:r>
              <a:r>
                <a:rPr lang="en-US" sz="3600" i="1" dirty="0" err="1">
                  <a:effectLst/>
                  <a:latin typeface="Cambria" panose="02040503050406030204" pitchFamily="18" charset="0"/>
                  <a:ea typeface="Cambria" panose="02040503050406030204" pitchFamily="18" charset="0"/>
                  <a:cs typeface="Times New Roman" panose="02020603050405020304" pitchFamily="18" charset="0"/>
                </a:rPr>
                <a:t>em</a:t>
              </a:r>
              <a:r>
                <a:rPr lang="en-US" sz="3600" i="1" dirty="0">
                  <a:effectLst/>
                  <a:latin typeface="Cambria" panose="02040503050406030204" pitchFamily="18" charset="0"/>
                  <a:ea typeface="Cambria" panose="02040503050406030204" pitchFamily="18" charset="0"/>
                  <a:cs typeface="Times New Roman" panose="02020603050405020304" pitchFamily="18" charset="0"/>
                </a:rPr>
                <a:t> </a:t>
              </a:r>
              <a:r>
                <a:rPr lang="en-US" sz="3600" i="1" dirty="0" err="1">
                  <a:effectLst/>
                  <a:latin typeface="Cambria" panose="02040503050406030204" pitchFamily="18" charset="0"/>
                  <a:ea typeface="Cambria" panose="02040503050406030204" pitchFamily="18" charset="0"/>
                  <a:cs typeface="Times New Roman" panose="02020603050405020304" pitchFamily="18" charset="0"/>
                </a:rPr>
                <a:t>có</a:t>
              </a:r>
              <a:r>
                <a:rPr lang="en-US" sz="3600" i="1" dirty="0">
                  <a:effectLst/>
                  <a:latin typeface="Cambria" panose="02040503050406030204" pitchFamily="18" charset="0"/>
                  <a:ea typeface="Cambria" panose="02040503050406030204" pitchFamily="18" charset="0"/>
                  <a:cs typeface="Times New Roman" panose="02020603050405020304" pitchFamily="18" charset="0"/>
                </a:rPr>
                <a:t> </a:t>
              </a:r>
              <a:r>
                <a:rPr lang="en-US" sz="3600" i="1" dirty="0" err="1">
                  <a:effectLst/>
                  <a:latin typeface="Cambria" panose="02040503050406030204" pitchFamily="18" charset="0"/>
                  <a:ea typeface="Cambria" panose="02040503050406030204" pitchFamily="18" charset="0"/>
                  <a:cs typeface="Times New Roman" panose="02020603050405020304" pitchFamily="18" charset="0"/>
                </a:rPr>
                <a:t>quyền</a:t>
              </a:r>
              <a:r>
                <a:rPr lang="en-US" sz="3600" i="1" dirty="0">
                  <a:effectLst/>
                  <a:latin typeface="Cambria" panose="02040503050406030204" pitchFamily="18" charset="0"/>
                  <a:ea typeface="Cambria" panose="02040503050406030204" pitchFamily="18" charset="0"/>
                  <a:cs typeface="Times New Roman" panose="02020603050405020304" pitchFamily="18" charset="0"/>
                </a:rPr>
                <a:t> </a:t>
              </a:r>
              <a:r>
                <a:rPr lang="en-US" sz="3600" i="1" dirty="0" err="1">
                  <a:effectLst/>
                  <a:latin typeface="Cambria" panose="02040503050406030204" pitchFamily="18" charset="0"/>
                  <a:ea typeface="Cambria" panose="02040503050406030204" pitchFamily="18" charset="0"/>
                  <a:cs typeface="Times New Roman" panose="02020603050405020304" pitchFamily="18" charset="0"/>
                </a:rPr>
                <a:t>giữ</a:t>
              </a:r>
              <a:r>
                <a:rPr lang="en-US" sz="3600" i="1" dirty="0">
                  <a:effectLst/>
                  <a:latin typeface="Cambria" panose="02040503050406030204" pitchFamily="18" charset="0"/>
                  <a:ea typeface="Cambria" panose="02040503050406030204" pitchFamily="18" charset="0"/>
                  <a:cs typeface="Times New Roman" panose="02020603050405020304" pitchFamily="18" charset="0"/>
                </a:rPr>
                <a:t> </a:t>
              </a:r>
              <a:r>
                <a:rPr lang="en-US" sz="3600" i="1" dirty="0" err="1">
                  <a:effectLst/>
                  <a:latin typeface="Cambria" panose="02040503050406030204" pitchFamily="18" charset="0"/>
                  <a:ea typeface="Cambria" panose="02040503050406030204" pitchFamily="18" charset="0"/>
                  <a:cs typeface="Times New Roman" panose="02020603050405020304" pitchFamily="18" charset="0"/>
                </a:rPr>
                <a:t>bí</a:t>
              </a:r>
              <a:r>
                <a:rPr lang="en-US" sz="3600" i="1" dirty="0">
                  <a:effectLst/>
                  <a:latin typeface="Cambria" panose="02040503050406030204" pitchFamily="18" charset="0"/>
                  <a:ea typeface="Cambria" panose="02040503050406030204" pitchFamily="18" charset="0"/>
                  <a:cs typeface="Times New Roman" panose="02020603050405020304" pitchFamily="18" charset="0"/>
                </a:rPr>
                <a:t> </a:t>
              </a:r>
              <a:r>
                <a:rPr lang="en-US" sz="3600" i="1" dirty="0" err="1">
                  <a:effectLst/>
                  <a:latin typeface="Cambria" panose="02040503050406030204" pitchFamily="18" charset="0"/>
                  <a:ea typeface="Cambria" panose="02040503050406030204" pitchFamily="18" charset="0"/>
                  <a:cs typeface="Times New Roman" panose="02020603050405020304" pitchFamily="18" charset="0"/>
                </a:rPr>
                <a:t>mật</a:t>
              </a:r>
              <a:r>
                <a:rPr lang="en-US" sz="3600" i="1" dirty="0">
                  <a:effectLst/>
                  <a:latin typeface="Cambria" panose="02040503050406030204" pitchFamily="18" charset="0"/>
                  <a:ea typeface="Cambria" panose="02040503050406030204" pitchFamily="18" charset="0"/>
                  <a:cs typeface="Times New Roman" panose="02020603050405020304" pitchFamily="18" charset="0"/>
                </a:rPr>
                <a:t> </a:t>
              </a:r>
              <a:r>
                <a:rPr lang="en-US" sz="3600" i="1" dirty="0" err="1">
                  <a:effectLst/>
                  <a:latin typeface="Cambria" panose="02040503050406030204" pitchFamily="18" charset="0"/>
                  <a:ea typeface="Cambria" panose="02040503050406030204" pitchFamily="18" charset="0"/>
                  <a:cs typeface="Times New Roman" panose="02020603050405020304" pitchFamily="18" charset="0"/>
                </a:rPr>
                <a:t>cá</a:t>
              </a:r>
              <a:r>
                <a:rPr lang="en-US" sz="3600" i="1" dirty="0">
                  <a:effectLst/>
                  <a:latin typeface="Cambria" panose="02040503050406030204" pitchFamily="18" charset="0"/>
                  <a:ea typeface="Cambria" panose="02040503050406030204" pitchFamily="18" charset="0"/>
                  <a:cs typeface="Times New Roman" panose="02020603050405020304" pitchFamily="18" charset="0"/>
                </a:rPr>
                <a:t> </a:t>
              </a:r>
              <a:r>
                <a:rPr lang="en-US" sz="3600" i="1" dirty="0" err="1">
                  <a:effectLst/>
                  <a:latin typeface="Cambria" panose="02040503050406030204" pitchFamily="18" charset="0"/>
                  <a:ea typeface="Cambria" panose="02040503050406030204" pitchFamily="18" charset="0"/>
                  <a:cs typeface="Times New Roman" panose="02020603050405020304" pitchFamily="18" charset="0"/>
                </a:rPr>
                <a:t>nhân</a:t>
              </a:r>
              <a:r>
                <a:rPr lang="en-US" sz="3600" i="1" dirty="0">
                  <a:effectLst/>
                  <a:latin typeface="Cambria" panose="02040503050406030204" pitchFamily="18" charset="0"/>
                  <a:ea typeface="Cambria" panose="02040503050406030204" pitchFamily="18" charset="0"/>
                  <a:cs typeface="Times New Roman" panose="02020603050405020304" pitchFamily="18" charset="0"/>
                </a:rPr>
                <a:t> </a:t>
              </a:r>
              <a:r>
                <a:rPr lang="en-US" sz="3600" i="1" dirty="0" err="1">
                  <a:effectLst/>
                  <a:latin typeface="Cambria" panose="02040503050406030204" pitchFamily="18" charset="0"/>
                  <a:ea typeface="Cambria" panose="02040503050406030204" pitchFamily="18" charset="0"/>
                  <a:cs typeface="Times New Roman" panose="02020603050405020304" pitchFamily="18" charset="0"/>
                </a:rPr>
                <a:t>nhưng</a:t>
              </a:r>
              <a:r>
                <a:rPr lang="en-US" sz="3600" i="1" dirty="0">
                  <a:effectLst/>
                  <a:latin typeface="Cambria" panose="02040503050406030204" pitchFamily="18" charset="0"/>
                  <a:ea typeface="Cambria" panose="02040503050406030204" pitchFamily="18" charset="0"/>
                  <a:cs typeface="Times New Roman" panose="02020603050405020304" pitchFamily="18" charset="0"/>
                </a:rPr>
                <a:t> </a:t>
              </a:r>
              <a:r>
                <a:rPr lang="en-US" sz="3600" i="1" dirty="0" err="1">
                  <a:effectLst/>
                  <a:latin typeface="Cambria" panose="02040503050406030204" pitchFamily="18" charset="0"/>
                  <a:ea typeface="Cambria" panose="02040503050406030204" pitchFamily="18" charset="0"/>
                  <a:cs typeface="Times New Roman" panose="02020603050405020304" pitchFamily="18" charset="0"/>
                </a:rPr>
                <a:t>bí</a:t>
              </a:r>
              <a:r>
                <a:rPr lang="en-US" sz="3600" i="1" dirty="0">
                  <a:effectLst/>
                  <a:latin typeface="Cambria" panose="02040503050406030204" pitchFamily="18" charset="0"/>
                  <a:ea typeface="Cambria" panose="02040503050406030204" pitchFamily="18" charset="0"/>
                  <a:cs typeface="Times New Roman" panose="02020603050405020304" pitchFamily="18" charset="0"/>
                </a:rPr>
                <a:t> </a:t>
              </a:r>
              <a:r>
                <a:rPr lang="en-US" sz="3600" i="1" dirty="0" err="1">
                  <a:effectLst/>
                  <a:latin typeface="Cambria" panose="02040503050406030204" pitchFamily="18" charset="0"/>
                  <a:ea typeface="Cambria" panose="02040503050406030204" pitchFamily="18" charset="0"/>
                  <a:cs typeface="Times New Roman" panose="02020603050405020304" pitchFamily="18" charset="0"/>
                </a:rPr>
                <a:t>mật</a:t>
              </a:r>
              <a:r>
                <a:rPr lang="en-US" sz="3600" i="1" dirty="0">
                  <a:effectLst/>
                  <a:latin typeface="Cambria" panose="02040503050406030204" pitchFamily="18" charset="0"/>
                  <a:ea typeface="Cambria" panose="02040503050406030204" pitchFamily="18" charset="0"/>
                  <a:cs typeface="Times New Roman" panose="02020603050405020304" pitchFamily="18" charset="0"/>
                </a:rPr>
                <a:t> </a:t>
              </a:r>
              <a:r>
                <a:rPr lang="en-US" sz="3600" i="1" dirty="0" err="1">
                  <a:effectLst/>
                  <a:latin typeface="Cambria" panose="02040503050406030204" pitchFamily="18" charset="0"/>
                  <a:ea typeface="Cambria" panose="02040503050406030204" pitchFamily="18" charset="0"/>
                  <a:cs typeface="Times New Roman" panose="02020603050405020304" pitchFamily="18" charset="0"/>
                </a:rPr>
                <a:t>đó</a:t>
              </a:r>
              <a:r>
                <a:rPr lang="en-US" sz="3600" i="1" dirty="0">
                  <a:effectLst/>
                  <a:latin typeface="Cambria" panose="02040503050406030204" pitchFamily="18" charset="0"/>
                  <a:ea typeface="Cambria" panose="02040503050406030204" pitchFamily="18" charset="0"/>
                  <a:cs typeface="Times New Roman" panose="02020603050405020304" pitchFamily="18" charset="0"/>
                </a:rPr>
                <a:t> </a:t>
              </a:r>
              <a:r>
                <a:rPr lang="en-US" sz="3600" i="1" dirty="0" err="1">
                  <a:effectLst/>
                  <a:latin typeface="Cambria" panose="02040503050406030204" pitchFamily="18" charset="0"/>
                  <a:ea typeface="Cambria" panose="02040503050406030204" pitchFamily="18" charset="0"/>
                  <a:cs typeface="Times New Roman" panose="02020603050405020304" pitchFamily="18" charset="0"/>
                </a:rPr>
                <a:t>phải</a:t>
              </a:r>
              <a:r>
                <a:rPr lang="en-US" sz="3600" i="1" dirty="0">
                  <a:effectLst/>
                  <a:latin typeface="Cambria" panose="02040503050406030204" pitchFamily="18" charset="0"/>
                  <a:ea typeface="Cambria" panose="02040503050406030204" pitchFamily="18" charset="0"/>
                  <a:cs typeface="Times New Roman" panose="02020603050405020304" pitchFamily="18" charset="0"/>
                </a:rPr>
                <a:t> </a:t>
              </a:r>
              <a:r>
                <a:rPr lang="en-US" sz="3600" i="1" dirty="0" err="1">
                  <a:effectLst/>
                  <a:latin typeface="Cambria" panose="02040503050406030204" pitchFamily="18" charset="0"/>
                  <a:ea typeface="Cambria" panose="02040503050406030204" pitchFamily="18" charset="0"/>
                  <a:cs typeface="Times New Roman" panose="02020603050405020304" pitchFamily="18" charset="0"/>
                </a:rPr>
                <a:t>vì</a:t>
              </a:r>
              <a:r>
                <a:rPr lang="en-US" sz="3600" i="1" dirty="0">
                  <a:effectLst/>
                  <a:latin typeface="Cambria" panose="02040503050406030204" pitchFamily="18" charset="0"/>
                  <a:ea typeface="Cambria" panose="02040503050406030204" pitchFamily="18" charset="0"/>
                  <a:cs typeface="Times New Roman" panose="02020603050405020304" pitchFamily="18" charset="0"/>
                </a:rPr>
                <a:t> </a:t>
              </a:r>
              <a:r>
                <a:rPr lang="en-US" sz="3600" i="1" dirty="0" err="1">
                  <a:effectLst/>
                  <a:latin typeface="Cambria" panose="02040503050406030204" pitchFamily="18" charset="0"/>
                  <a:ea typeface="Cambria" panose="02040503050406030204" pitchFamily="18" charset="0"/>
                  <a:cs typeface="Times New Roman" panose="02020603050405020304" pitchFamily="18" charset="0"/>
                </a:rPr>
                <a:t>lợi</a:t>
              </a:r>
              <a:r>
                <a:rPr lang="en-US" sz="3600" i="1" dirty="0">
                  <a:effectLst/>
                  <a:latin typeface="Cambria" panose="02040503050406030204" pitchFamily="18" charset="0"/>
                  <a:ea typeface="Cambria" panose="02040503050406030204" pitchFamily="18" charset="0"/>
                  <a:cs typeface="Times New Roman" panose="02020603050405020304" pitchFamily="18" charset="0"/>
                </a:rPr>
                <a:t> </a:t>
              </a:r>
              <a:r>
                <a:rPr lang="en-US" sz="3600" i="1" dirty="0" err="1">
                  <a:effectLst/>
                  <a:latin typeface="Cambria" panose="02040503050406030204" pitchFamily="18" charset="0"/>
                  <a:ea typeface="Cambria" panose="02040503050406030204" pitchFamily="18" charset="0"/>
                  <a:cs typeface="Times New Roman" panose="02020603050405020304" pitchFamily="18" charset="0"/>
                </a:rPr>
                <a:t>ích</a:t>
              </a:r>
              <a:r>
                <a:rPr lang="en-US" sz="3600" i="1" dirty="0">
                  <a:effectLst/>
                  <a:latin typeface="Cambria" panose="02040503050406030204" pitchFamily="18" charset="0"/>
                  <a:ea typeface="Cambria" panose="02040503050406030204" pitchFamily="18" charset="0"/>
                  <a:cs typeface="Times New Roman" panose="02020603050405020304" pitchFamily="18" charset="0"/>
                </a:rPr>
                <a:t> </a:t>
              </a:r>
              <a:r>
                <a:rPr lang="en-US" sz="3600" i="1" dirty="0" err="1">
                  <a:effectLst/>
                  <a:latin typeface="Cambria" panose="02040503050406030204" pitchFamily="18" charset="0"/>
                  <a:ea typeface="Cambria" panose="02040503050406030204" pitchFamily="18" charset="0"/>
                  <a:cs typeface="Times New Roman" panose="02020603050405020304" pitchFamily="18" charset="0"/>
                </a:rPr>
                <a:t>tốt</a:t>
              </a:r>
              <a:r>
                <a:rPr lang="en-US" sz="3600" i="1" dirty="0">
                  <a:effectLst/>
                  <a:latin typeface="Cambria" panose="02040503050406030204" pitchFamily="18" charset="0"/>
                  <a:ea typeface="Cambria" panose="02040503050406030204" pitchFamily="18" charset="0"/>
                  <a:cs typeface="Times New Roman" panose="02020603050405020304" pitchFamily="18" charset="0"/>
                </a:rPr>
                <a:t> </a:t>
              </a:r>
              <a:r>
                <a:rPr lang="en-US" sz="3600" i="1" dirty="0" err="1">
                  <a:effectLst/>
                  <a:latin typeface="Cambria" panose="02040503050406030204" pitchFamily="18" charset="0"/>
                  <a:ea typeface="Cambria" panose="02040503050406030204" pitchFamily="18" charset="0"/>
                  <a:cs typeface="Times New Roman" panose="02020603050405020304" pitchFamily="18" charset="0"/>
                </a:rPr>
                <a:t>nhất</a:t>
              </a:r>
              <a:r>
                <a:rPr lang="en-US" sz="3600" i="1" dirty="0">
                  <a:effectLst/>
                  <a:latin typeface="Cambria" panose="02040503050406030204" pitchFamily="18" charset="0"/>
                  <a:ea typeface="Cambria" panose="02040503050406030204" pitchFamily="18" charset="0"/>
                  <a:cs typeface="Times New Roman" panose="02020603050405020304" pitchFamily="18" charset="0"/>
                </a:rPr>
                <a:t> </a:t>
              </a:r>
              <a:r>
                <a:rPr lang="en-US" sz="3600" i="1" dirty="0" err="1">
                  <a:effectLst/>
                  <a:latin typeface="Cambria" panose="02040503050406030204" pitchFamily="18" charset="0"/>
                  <a:ea typeface="Cambria" panose="02040503050406030204" pitchFamily="18" charset="0"/>
                  <a:cs typeface="Times New Roman" panose="02020603050405020304" pitchFamily="18" charset="0"/>
                </a:rPr>
                <a:t>của</a:t>
              </a:r>
              <a:r>
                <a:rPr lang="en-US" sz="3600" i="1" dirty="0">
                  <a:effectLst/>
                  <a:latin typeface="Cambria" panose="02040503050406030204" pitchFamily="18" charset="0"/>
                  <a:ea typeface="Cambria" panose="02040503050406030204" pitchFamily="18" charset="0"/>
                  <a:cs typeface="Times New Roman" panose="02020603050405020304" pitchFamily="18" charset="0"/>
                </a:rPr>
                <a:t> </a:t>
              </a:r>
              <a:r>
                <a:rPr lang="en-US" sz="3600" i="1" dirty="0" err="1">
                  <a:effectLst/>
                  <a:latin typeface="Cambria" panose="02040503050406030204" pitchFamily="18" charset="0"/>
                  <a:ea typeface="Cambria" panose="02040503050406030204" pitchFamily="18" charset="0"/>
                  <a:cs typeface="Times New Roman" panose="02020603050405020304" pitchFamily="18" charset="0"/>
                </a:rPr>
                <a:t>trẻ</a:t>
              </a:r>
              <a:r>
                <a:rPr lang="en-US" sz="3600" i="1" dirty="0">
                  <a:effectLst/>
                  <a:latin typeface="Cambria" panose="02040503050406030204" pitchFamily="18" charset="0"/>
                  <a:ea typeface="Cambria" panose="02040503050406030204" pitchFamily="18" charset="0"/>
                  <a:cs typeface="Times New Roman" panose="02020603050405020304" pitchFamily="18" charset="0"/>
                </a:rPr>
                <a:t>.</a:t>
              </a:r>
              <a:endParaRPr lang="en-US" sz="3600" dirty="0">
                <a:effectLst/>
                <a:latin typeface="Cambria" panose="02040503050406030204" pitchFamily="18" charset="0"/>
                <a:ea typeface="Cambria" panose="02040503050406030204" pitchFamily="18" charset="0"/>
                <a:cs typeface="Times New Roman" panose="02020603050405020304" pitchFamily="18" charset="0"/>
              </a:endParaRPr>
            </a:p>
            <a:p>
              <a:pPr marL="0" marR="0" algn="just">
                <a:lnSpc>
                  <a:spcPct val="120000"/>
                </a:lnSpc>
                <a:spcBef>
                  <a:spcPts val="0"/>
                </a:spcBef>
                <a:spcAft>
                  <a:spcPts val="800"/>
                </a:spcAft>
              </a:pPr>
              <a:r>
                <a:rPr lang="en-US" sz="3600" i="1" dirty="0">
                  <a:effectLst/>
                  <a:latin typeface="Cambria" panose="02040503050406030204" pitchFamily="18" charset="0"/>
                  <a:ea typeface="Cambria" panose="02040503050406030204" pitchFamily="18" charset="0"/>
                  <a:cs typeface="Times New Roman" panose="02020603050405020304" pitchFamily="18" charset="0"/>
                </a:rPr>
                <a:t>+ Cha </a:t>
              </a:r>
              <a:r>
                <a:rPr lang="en-US" sz="3600" i="1" dirty="0" err="1">
                  <a:effectLst/>
                  <a:latin typeface="Cambria" panose="02040503050406030204" pitchFamily="18" charset="0"/>
                  <a:ea typeface="Cambria" panose="02040503050406030204" pitchFamily="18" charset="0"/>
                  <a:cs typeface="Times New Roman" panose="02020603050405020304" pitchFamily="18" charset="0"/>
                </a:rPr>
                <a:t>mẹ</a:t>
              </a:r>
              <a:r>
                <a:rPr lang="en-US" sz="3600" i="1" dirty="0">
                  <a:effectLst/>
                  <a:latin typeface="Cambria" panose="02040503050406030204" pitchFamily="18" charset="0"/>
                  <a:ea typeface="Cambria" panose="02040503050406030204" pitchFamily="18" charset="0"/>
                  <a:cs typeface="Times New Roman" panose="02020603050405020304" pitchFamily="18" charset="0"/>
                </a:rPr>
                <a:t> </a:t>
              </a:r>
              <a:r>
                <a:rPr lang="en-US" sz="3600" i="1" dirty="0" err="1">
                  <a:effectLst/>
                  <a:latin typeface="Cambria" panose="02040503050406030204" pitchFamily="18" charset="0"/>
                  <a:ea typeface="Cambria" panose="02040503050406030204" pitchFamily="18" charset="0"/>
                  <a:cs typeface="Times New Roman" panose="02020603050405020304" pitchFamily="18" charset="0"/>
                </a:rPr>
                <a:t>hoặc</a:t>
              </a:r>
              <a:r>
                <a:rPr lang="en-US" sz="3600" i="1" dirty="0">
                  <a:effectLst/>
                  <a:latin typeface="Cambria" panose="02040503050406030204" pitchFamily="18" charset="0"/>
                  <a:ea typeface="Cambria" panose="02040503050406030204" pitchFamily="18" charset="0"/>
                  <a:cs typeface="Times New Roman" panose="02020603050405020304" pitchFamily="18" charset="0"/>
                </a:rPr>
                <a:t> </a:t>
              </a:r>
              <a:r>
                <a:rPr lang="en-US" sz="3600" i="1" dirty="0" err="1">
                  <a:effectLst/>
                  <a:latin typeface="Cambria" panose="02040503050406030204" pitchFamily="18" charset="0"/>
                  <a:ea typeface="Cambria" panose="02040503050406030204" pitchFamily="18" charset="0"/>
                  <a:cs typeface="Times New Roman" panose="02020603050405020304" pitchFamily="18" charset="0"/>
                </a:rPr>
                <a:t>người</a:t>
              </a:r>
              <a:r>
                <a:rPr lang="en-US" sz="3600" i="1" dirty="0">
                  <a:effectLst/>
                  <a:latin typeface="Cambria" panose="02040503050406030204" pitchFamily="18" charset="0"/>
                  <a:ea typeface="Cambria" panose="02040503050406030204" pitchFamily="18" charset="0"/>
                  <a:cs typeface="Times New Roman" panose="02020603050405020304" pitchFamily="18" charset="0"/>
                </a:rPr>
                <a:t> </a:t>
              </a:r>
              <a:r>
                <a:rPr lang="en-US" sz="3600" i="1" dirty="0" err="1">
                  <a:effectLst/>
                  <a:latin typeface="Cambria" panose="02040503050406030204" pitchFamily="18" charset="0"/>
                  <a:ea typeface="Cambria" panose="02040503050406030204" pitchFamily="18" charset="0"/>
                  <a:cs typeface="Times New Roman" panose="02020603050405020304" pitchFamily="18" charset="0"/>
                </a:rPr>
                <a:t>giám</a:t>
              </a:r>
              <a:r>
                <a:rPr lang="en-US" sz="3600" i="1" dirty="0">
                  <a:effectLst/>
                  <a:latin typeface="Cambria" panose="02040503050406030204" pitchFamily="18" charset="0"/>
                  <a:ea typeface="Cambria" panose="02040503050406030204" pitchFamily="18" charset="0"/>
                  <a:cs typeface="Times New Roman" panose="02020603050405020304" pitchFamily="18" charset="0"/>
                </a:rPr>
                <a:t> </a:t>
              </a:r>
              <a:r>
                <a:rPr lang="en-US" sz="3600" i="1" dirty="0" err="1">
                  <a:effectLst/>
                  <a:latin typeface="Cambria" panose="02040503050406030204" pitchFamily="18" charset="0"/>
                  <a:ea typeface="Cambria" panose="02040503050406030204" pitchFamily="18" charset="0"/>
                  <a:cs typeface="Times New Roman" panose="02020603050405020304" pitchFamily="18" charset="0"/>
                </a:rPr>
                <a:t>hộ</a:t>
              </a:r>
              <a:r>
                <a:rPr lang="en-US" sz="3600" i="1" dirty="0">
                  <a:effectLst/>
                  <a:latin typeface="Cambria" panose="02040503050406030204" pitchFamily="18" charset="0"/>
                  <a:ea typeface="Cambria" panose="02040503050406030204" pitchFamily="18" charset="0"/>
                  <a:cs typeface="Times New Roman" panose="02020603050405020304" pitchFamily="18" charset="0"/>
                </a:rPr>
                <a:t> </a:t>
              </a:r>
              <a:r>
                <a:rPr lang="en-US" sz="3600" i="1" dirty="0" err="1">
                  <a:effectLst/>
                  <a:latin typeface="Cambria" panose="02040503050406030204" pitchFamily="18" charset="0"/>
                  <a:ea typeface="Cambria" panose="02040503050406030204" pitchFamily="18" charset="0"/>
                  <a:cs typeface="Times New Roman" panose="02020603050405020304" pitchFamily="18" charset="0"/>
                </a:rPr>
                <a:t>cần</a:t>
              </a:r>
              <a:r>
                <a:rPr lang="en-US" sz="3600" i="1" dirty="0">
                  <a:effectLst/>
                  <a:latin typeface="Cambria" panose="02040503050406030204" pitchFamily="18" charset="0"/>
                  <a:ea typeface="Cambria" panose="02040503050406030204" pitchFamily="18" charset="0"/>
                  <a:cs typeface="Times New Roman" panose="02020603050405020304" pitchFamily="18" charset="0"/>
                </a:rPr>
                <a:t> </a:t>
              </a:r>
              <a:r>
                <a:rPr lang="en-US" sz="3600" i="1" dirty="0" err="1">
                  <a:effectLst/>
                  <a:latin typeface="Cambria" panose="02040503050406030204" pitchFamily="18" charset="0"/>
                  <a:ea typeface="Cambria" panose="02040503050406030204" pitchFamily="18" charset="0"/>
                  <a:cs typeface="Times New Roman" panose="02020603050405020304" pitchFamily="18" charset="0"/>
                </a:rPr>
                <a:t>được</a:t>
              </a:r>
              <a:r>
                <a:rPr lang="en-US" sz="3600" i="1" dirty="0">
                  <a:effectLst/>
                  <a:latin typeface="Cambria" panose="02040503050406030204" pitchFamily="18" charset="0"/>
                  <a:ea typeface="Cambria" panose="02040503050406030204" pitchFamily="18" charset="0"/>
                  <a:cs typeface="Times New Roman" panose="02020603050405020304" pitchFamily="18" charset="0"/>
                </a:rPr>
                <a:t> </a:t>
              </a:r>
              <a:r>
                <a:rPr lang="en-US" sz="3600" i="1" dirty="0" err="1">
                  <a:effectLst/>
                  <a:latin typeface="Cambria" panose="02040503050406030204" pitchFamily="18" charset="0"/>
                  <a:ea typeface="Cambria" panose="02040503050406030204" pitchFamily="18" charset="0"/>
                  <a:cs typeface="Times New Roman" panose="02020603050405020304" pitchFamily="18" charset="0"/>
                </a:rPr>
                <a:t>cung</a:t>
              </a:r>
              <a:r>
                <a:rPr lang="en-US" sz="3600" i="1" dirty="0">
                  <a:effectLst/>
                  <a:latin typeface="Cambria" panose="02040503050406030204" pitchFamily="18" charset="0"/>
                  <a:ea typeface="Cambria" panose="02040503050406030204" pitchFamily="18" charset="0"/>
                  <a:cs typeface="Times New Roman" panose="02020603050405020304" pitchFamily="18" charset="0"/>
                </a:rPr>
                <a:t> </a:t>
              </a:r>
              <a:r>
                <a:rPr lang="en-US" sz="3600" i="1" dirty="0" err="1">
                  <a:effectLst/>
                  <a:latin typeface="Cambria" panose="02040503050406030204" pitchFamily="18" charset="0"/>
                  <a:ea typeface="Cambria" panose="02040503050406030204" pitchFamily="18" charset="0"/>
                  <a:cs typeface="Times New Roman" panose="02020603050405020304" pitchFamily="18" charset="0"/>
                </a:rPr>
                <a:t>cấp</a:t>
              </a:r>
              <a:r>
                <a:rPr lang="en-US" sz="3600" i="1" dirty="0">
                  <a:effectLst/>
                  <a:latin typeface="Cambria" panose="02040503050406030204" pitchFamily="18" charset="0"/>
                  <a:ea typeface="Cambria" panose="02040503050406030204" pitchFamily="18" charset="0"/>
                  <a:cs typeface="Times New Roman" panose="02020603050405020304" pitchFamily="18" charset="0"/>
                </a:rPr>
                <a:t> </a:t>
              </a:r>
              <a:r>
                <a:rPr lang="en-US" sz="3600" i="1" dirty="0" err="1">
                  <a:effectLst/>
                  <a:latin typeface="Cambria" panose="02040503050406030204" pitchFamily="18" charset="0"/>
                  <a:ea typeface="Cambria" panose="02040503050406030204" pitchFamily="18" charset="0"/>
                  <a:cs typeface="Times New Roman" panose="02020603050405020304" pitchFamily="18" charset="0"/>
                </a:rPr>
                <a:t>thông</a:t>
              </a:r>
              <a:r>
                <a:rPr lang="en-US" sz="3600" i="1" dirty="0">
                  <a:effectLst/>
                  <a:latin typeface="Cambria" panose="02040503050406030204" pitchFamily="18" charset="0"/>
                  <a:ea typeface="Cambria" panose="02040503050406030204" pitchFamily="18" charset="0"/>
                  <a:cs typeface="Times New Roman" panose="02020603050405020304" pitchFamily="18" charset="0"/>
                </a:rPr>
                <a:t> tin </a:t>
              </a:r>
              <a:r>
                <a:rPr lang="en-US" sz="3600" i="1" dirty="0" err="1">
                  <a:effectLst/>
                  <a:latin typeface="Cambria" panose="02040503050406030204" pitchFamily="18" charset="0"/>
                  <a:ea typeface="Cambria" panose="02040503050406030204" pitchFamily="18" charset="0"/>
                  <a:cs typeface="Times New Roman" panose="02020603050405020304" pitchFamily="18" charset="0"/>
                </a:rPr>
                <a:t>trong</a:t>
              </a:r>
              <a:r>
                <a:rPr lang="en-US" sz="3600" i="1" dirty="0">
                  <a:effectLst/>
                  <a:latin typeface="Cambria" panose="02040503050406030204" pitchFamily="18" charset="0"/>
                  <a:ea typeface="Cambria" panose="02040503050406030204" pitchFamily="18" charset="0"/>
                  <a:cs typeface="Times New Roman" panose="02020603050405020304" pitchFamily="18" charset="0"/>
                </a:rPr>
                <a:t> </a:t>
              </a:r>
              <a:r>
                <a:rPr lang="en-US" sz="3600" i="1" dirty="0" err="1">
                  <a:effectLst/>
                  <a:latin typeface="Cambria" panose="02040503050406030204" pitchFamily="18" charset="0"/>
                  <a:ea typeface="Cambria" panose="02040503050406030204" pitchFamily="18" charset="0"/>
                  <a:cs typeface="Times New Roman" panose="02020603050405020304" pitchFamily="18" charset="0"/>
                </a:rPr>
                <a:t>việc</a:t>
              </a:r>
              <a:r>
                <a:rPr lang="en-US" sz="3600" i="1" dirty="0">
                  <a:effectLst/>
                  <a:latin typeface="Cambria" panose="02040503050406030204" pitchFamily="18" charset="0"/>
                  <a:ea typeface="Cambria" panose="02040503050406030204" pitchFamily="18" charset="0"/>
                  <a:cs typeface="Times New Roman" panose="02020603050405020304" pitchFamily="18" charset="0"/>
                </a:rPr>
                <a:t> </a:t>
              </a:r>
              <a:r>
                <a:rPr lang="en-US" sz="3600" i="1" dirty="0" err="1">
                  <a:effectLst/>
                  <a:latin typeface="Cambria" panose="02040503050406030204" pitchFamily="18" charset="0"/>
                  <a:ea typeface="Cambria" panose="02040503050406030204" pitchFamily="18" charset="0"/>
                  <a:cs typeface="Times New Roman" panose="02020603050405020304" pitchFamily="18" charset="0"/>
                </a:rPr>
                <a:t>ra</a:t>
              </a:r>
              <a:r>
                <a:rPr lang="en-US" sz="3600" i="1" dirty="0">
                  <a:effectLst/>
                  <a:latin typeface="Cambria" panose="02040503050406030204" pitchFamily="18" charset="0"/>
                  <a:ea typeface="Cambria" panose="02040503050406030204" pitchFamily="18" charset="0"/>
                  <a:cs typeface="Times New Roman" panose="02020603050405020304" pitchFamily="18" charset="0"/>
                </a:rPr>
                <a:t> </a:t>
              </a:r>
              <a:r>
                <a:rPr lang="en-US" sz="3600" i="1" dirty="0" err="1">
                  <a:effectLst/>
                  <a:latin typeface="Cambria" panose="02040503050406030204" pitchFamily="18" charset="0"/>
                  <a:ea typeface="Cambria" panose="02040503050406030204" pitchFamily="18" charset="0"/>
                  <a:cs typeface="Times New Roman" panose="02020603050405020304" pitchFamily="18" charset="0"/>
                </a:rPr>
                <a:t>quyết</a:t>
              </a:r>
              <a:r>
                <a:rPr lang="en-US" sz="3600" i="1" dirty="0">
                  <a:effectLst/>
                  <a:latin typeface="Cambria" panose="02040503050406030204" pitchFamily="18" charset="0"/>
                  <a:ea typeface="Cambria" panose="02040503050406030204" pitchFamily="18" charset="0"/>
                  <a:cs typeface="Times New Roman" panose="02020603050405020304" pitchFamily="18" charset="0"/>
                </a:rPr>
                <a:t> </a:t>
              </a:r>
              <a:r>
                <a:rPr lang="en-US" sz="3600" i="1" dirty="0" err="1">
                  <a:effectLst/>
                  <a:latin typeface="Cambria" panose="02040503050406030204" pitchFamily="18" charset="0"/>
                  <a:ea typeface="Cambria" panose="02040503050406030204" pitchFamily="18" charset="0"/>
                  <a:cs typeface="Times New Roman" panose="02020603050405020304" pitchFamily="18" charset="0"/>
                </a:rPr>
                <a:t>định</a:t>
              </a:r>
              <a:r>
                <a:rPr lang="en-US" sz="3600" i="1" dirty="0">
                  <a:effectLst/>
                  <a:latin typeface="Cambria" panose="02040503050406030204" pitchFamily="18" charset="0"/>
                  <a:ea typeface="Cambria" panose="02040503050406030204" pitchFamily="18" charset="0"/>
                  <a:cs typeface="Times New Roman" panose="02020603050405020304" pitchFamily="18" charset="0"/>
                </a:rPr>
                <a:t> </a:t>
              </a:r>
              <a:r>
                <a:rPr lang="en-US" sz="3600" i="1" dirty="0" err="1">
                  <a:effectLst/>
                  <a:latin typeface="Cambria" panose="02040503050406030204" pitchFamily="18" charset="0"/>
                  <a:ea typeface="Cambria" panose="02040503050406030204" pitchFamily="18" charset="0"/>
                  <a:cs typeface="Times New Roman" panose="02020603050405020304" pitchFamily="18" charset="0"/>
                </a:rPr>
                <a:t>liên</a:t>
              </a:r>
              <a:r>
                <a:rPr lang="en-US" sz="3600" i="1" dirty="0">
                  <a:effectLst/>
                  <a:latin typeface="Cambria" panose="02040503050406030204" pitchFamily="18" charset="0"/>
                  <a:ea typeface="Cambria" panose="02040503050406030204" pitchFamily="18" charset="0"/>
                  <a:cs typeface="Times New Roman" panose="02020603050405020304" pitchFamily="18" charset="0"/>
                </a:rPr>
                <a:t> </a:t>
              </a:r>
              <a:r>
                <a:rPr lang="en-US" sz="3600" i="1" dirty="0" err="1">
                  <a:effectLst/>
                  <a:latin typeface="Cambria" panose="02040503050406030204" pitchFamily="18" charset="0"/>
                  <a:ea typeface="Cambria" panose="02040503050406030204" pitchFamily="18" charset="0"/>
                  <a:cs typeface="Times New Roman" panose="02020603050405020304" pitchFamily="18" charset="0"/>
                </a:rPr>
                <a:t>quan</a:t>
              </a:r>
              <a:r>
                <a:rPr lang="en-US" sz="3600" i="1" dirty="0">
                  <a:effectLst/>
                  <a:latin typeface="Cambria" panose="02040503050406030204" pitchFamily="18" charset="0"/>
                  <a:ea typeface="Cambria" panose="02040503050406030204" pitchFamily="18" charset="0"/>
                  <a:cs typeface="Times New Roman" panose="02020603050405020304" pitchFamily="18" charset="0"/>
                </a:rPr>
                <a:t> </a:t>
              </a:r>
              <a:r>
                <a:rPr lang="en-US" sz="3600" i="1" dirty="0" err="1">
                  <a:effectLst/>
                  <a:latin typeface="Cambria" panose="02040503050406030204" pitchFamily="18" charset="0"/>
                  <a:ea typeface="Cambria" panose="02040503050406030204" pitchFamily="18" charset="0"/>
                  <a:cs typeface="Times New Roman" panose="02020603050405020304" pitchFamily="18" charset="0"/>
                </a:rPr>
                <a:t>đến</a:t>
              </a:r>
              <a:r>
                <a:rPr lang="en-US" sz="3600" i="1" dirty="0">
                  <a:effectLst/>
                  <a:latin typeface="Cambria" panose="02040503050406030204" pitchFamily="18" charset="0"/>
                  <a:ea typeface="Cambria" panose="02040503050406030204" pitchFamily="18" charset="0"/>
                  <a:cs typeface="Times New Roman" panose="02020603050405020304" pitchFamily="18" charset="0"/>
                </a:rPr>
                <a:t> </a:t>
              </a:r>
              <a:r>
                <a:rPr lang="en-US" sz="3600" i="1" dirty="0" err="1">
                  <a:effectLst/>
                  <a:latin typeface="Cambria" panose="02040503050406030204" pitchFamily="18" charset="0"/>
                  <a:ea typeface="Cambria" panose="02040503050406030204" pitchFamily="18" charset="0"/>
                  <a:cs typeface="Times New Roman" panose="02020603050405020304" pitchFamily="18" charset="0"/>
                </a:rPr>
                <a:t>trẻ</a:t>
              </a:r>
              <a:r>
                <a:rPr lang="en-US" sz="3600" i="1" dirty="0">
                  <a:effectLst/>
                  <a:latin typeface="Cambria" panose="02040503050406030204" pitchFamily="18" charset="0"/>
                  <a:ea typeface="Cambria" panose="02040503050406030204" pitchFamily="18" charset="0"/>
                  <a:cs typeface="Times New Roman" panose="02020603050405020304" pitchFamily="18" charset="0"/>
                </a:rPr>
                <a:t> </a:t>
              </a:r>
              <a:r>
                <a:rPr lang="en-US" sz="3600" i="1" dirty="0" err="1">
                  <a:effectLst/>
                  <a:latin typeface="Cambria" panose="02040503050406030204" pitchFamily="18" charset="0"/>
                  <a:ea typeface="Cambria" panose="02040503050406030204" pitchFamily="18" charset="0"/>
                  <a:cs typeface="Times New Roman" panose="02020603050405020304" pitchFamily="18" charset="0"/>
                </a:rPr>
                <a:t>để</a:t>
              </a:r>
              <a:r>
                <a:rPr lang="en-US" sz="3600" i="1" dirty="0">
                  <a:effectLst/>
                  <a:latin typeface="Cambria" panose="02040503050406030204" pitchFamily="18" charset="0"/>
                  <a:ea typeface="Cambria" panose="02040503050406030204" pitchFamily="18" charset="0"/>
                  <a:cs typeface="Times New Roman" panose="02020603050405020304" pitchFamily="18" charset="0"/>
                </a:rPr>
                <a:t> </a:t>
              </a:r>
              <a:r>
                <a:rPr lang="en-US" sz="3600" i="1" dirty="0" err="1">
                  <a:effectLst/>
                  <a:latin typeface="Cambria" panose="02040503050406030204" pitchFamily="18" charset="0"/>
                  <a:ea typeface="Cambria" panose="02040503050406030204" pitchFamily="18" charset="0"/>
                  <a:cs typeface="Times New Roman" panose="02020603050405020304" pitchFamily="18" charset="0"/>
                </a:rPr>
                <a:t>bảo</a:t>
              </a:r>
              <a:r>
                <a:rPr lang="en-US" sz="3600" i="1" dirty="0">
                  <a:effectLst/>
                  <a:latin typeface="Cambria" panose="02040503050406030204" pitchFamily="18" charset="0"/>
                  <a:ea typeface="Cambria" panose="02040503050406030204" pitchFamily="18" charset="0"/>
                  <a:cs typeface="Times New Roman" panose="02020603050405020304" pitchFamily="18" charset="0"/>
                </a:rPr>
                <a:t> </a:t>
              </a:r>
              <a:r>
                <a:rPr lang="en-US" sz="3600" i="1" dirty="0" err="1">
                  <a:effectLst/>
                  <a:latin typeface="Cambria" panose="02040503050406030204" pitchFamily="18" charset="0"/>
                  <a:ea typeface="Cambria" panose="02040503050406030204" pitchFamily="18" charset="0"/>
                  <a:cs typeface="Times New Roman" panose="02020603050405020304" pitchFamily="18" charset="0"/>
                </a:rPr>
                <a:t>vệ</a:t>
              </a:r>
              <a:r>
                <a:rPr lang="en-US" sz="3600" i="1" dirty="0">
                  <a:effectLst/>
                  <a:latin typeface="Cambria" panose="02040503050406030204" pitchFamily="18" charset="0"/>
                  <a:ea typeface="Cambria" panose="02040503050406030204" pitchFamily="18" charset="0"/>
                  <a:cs typeface="Times New Roman" panose="02020603050405020304" pitchFamily="18" charset="0"/>
                </a:rPr>
                <a:t> </a:t>
              </a:r>
              <a:r>
                <a:rPr lang="en-US" sz="3600" i="1" dirty="0" err="1">
                  <a:effectLst/>
                  <a:latin typeface="Cambria" panose="02040503050406030204" pitchFamily="18" charset="0"/>
                  <a:ea typeface="Cambria" panose="02040503050406030204" pitchFamily="18" charset="0"/>
                  <a:cs typeface="Times New Roman" panose="02020603050405020304" pitchFamily="18" charset="0"/>
                </a:rPr>
                <a:t>trẻ</a:t>
              </a:r>
              <a:r>
                <a:rPr lang="en-US" sz="3600" i="1" dirty="0">
                  <a:effectLst/>
                  <a:latin typeface="Cambria" panose="02040503050406030204" pitchFamily="18" charset="0"/>
                  <a:ea typeface="Cambria" panose="02040503050406030204" pitchFamily="18" charset="0"/>
                  <a:cs typeface="Times New Roman" panose="02020603050405020304" pitchFamily="18" charset="0"/>
                </a:rPr>
                <a:t>.</a:t>
              </a:r>
              <a:endParaRPr lang="en-US" sz="3600" dirty="0">
                <a:effectLst/>
                <a:latin typeface="Cambria" panose="02040503050406030204" pitchFamily="18" charset="0"/>
                <a:ea typeface="Cambria" panose="02040503050406030204" pitchFamily="18" charset="0"/>
                <a:cs typeface="Times New Roman" panose="02020603050405020304" pitchFamily="18" charset="0"/>
              </a:endParaRPr>
            </a:p>
          </p:txBody>
        </p:sp>
      </p:grpSp>
      <p:pic>
        <p:nvPicPr>
          <p:cNvPr id="5" name="Graphic 4">
            <a:extLst>
              <a:ext uri="{FF2B5EF4-FFF2-40B4-BE49-F238E27FC236}">
                <a16:creationId xmlns:a16="http://schemas.microsoft.com/office/drawing/2014/main" id="{358998D0-97B7-89D7-A761-7E0ECA64E20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82131" y="1523160"/>
            <a:ext cx="2918553" cy="5411040"/>
          </a:xfrm>
          <a:prstGeom prst="rect">
            <a:avLst/>
          </a:prstGeom>
          <a:effectLst>
            <a:outerShdw blurRad="76200" dir="13500000" sy="23000" kx="1200000" algn="br" rotWithShape="0">
              <a:prstClr val="black">
                <a:alpha val="20000"/>
              </a:prstClr>
            </a:outerShdw>
          </a:effectLst>
        </p:spPr>
      </p:pic>
    </p:spTree>
    <p:extLst>
      <p:ext uri="{BB962C8B-B14F-4D97-AF65-F5344CB8AC3E}">
        <p14:creationId xmlns:p14="http://schemas.microsoft.com/office/powerpoint/2010/main" val="200089131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65000">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14:bounceEnd="65000">
                                          <p:cBhvr additive="base">
                                            <p:cTn id="7" dur="1000" fill="hold"/>
                                            <p:tgtEl>
                                              <p:spTgt spid="5"/>
                                            </p:tgtEl>
                                            <p:attrNameLst>
                                              <p:attrName>ppt_x</p:attrName>
                                            </p:attrNameLst>
                                          </p:cBhvr>
                                          <p:tavLst>
                                            <p:tav tm="0">
                                              <p:val>
                                                <p:strVal val="0-#ppt_w/2"/>
                                              </p:val>
                                            </p:tav>
                                            <p:tav tm="100000">
                                              <p:val>
                                                <p:strVal val="#ppt_x"/>
                                              </p:val>
                                            </p:tav>
                                          </p:tavLst>
                                        </p:anim>
                                        <p:anim calcmode="lin" valueType="num" p14:bounceEnd="65000">
                                          <p:cBhvr additive="base">
                                            <p:cTn id="8" dur="10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down)">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0-#ppt_w/2"/>
                                              </p:val>
                                            </p:tav>
                                            <p:tav tm="100000">
                                              <p:val>
                                                <p:strVal val="#ppt_x"/>
                                              </p:val>
                                            </p:tav>
                                          </p:tavLst>
                                        </p:anim>
                                        <p:anim calcmode="lin" valueType="num">
                                          <p:cBhvr additive="base">
                                            <p:cTn id="8" dur="10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down)">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第一PPT，www.1ppt.com">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bhkjjmnf">
      <a:majorFont>
        <a:latin typeface="字魂59号-创粗黑"/>
        <a:ea typeface="字魂59号-创粗黑"/>
        <a:cs typeface=""/>
      </a:majorFont>
      <a:minorFont>
        <a:latin typeface="字魂59号-创粗黑"/>
        <a:ea typeface="字魂59号-创粗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自定义设计方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dcntxdq4">
      <a:majorFont>
        <a:latin typeface="字魂59号-创粗黑"/>
        <a:ea typeface="字魂59号-创粗黑"/>
        <a:cs typeface=""/>
      </a:majorFont>
      <a:minorFont>
        <a:latin typeface="字魂59号-创粗黑"/>
        <a:ea typeface="字魂59号-创粗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388</TotalTime>
  <Words>805</Words>
  <Application>Microsoft Office PowerPoint</Application>
  <PresentationFormat>Widescreen</PresentationFormat>
  <Paragraphs>54</Paragraphs>
  <Slides>21</Slides>
  <Notes>0</Notes>
  <HiddenSlides>0</HiddenSlides>
  <MMClips>0</MMClips>
  <ScaleCrop>false</ScaleCrop>
  <HeadingPairs>
    <vt:vector size="6" baseType="variant">
      <vt:variant>
        <vt:lpstr>Fonts Used</vt:lpstr>
      </vt:variant>
      <vt:variant>
        <vt:i4>4</vt:i4>
      </vt:variant>
      <vt:variant>
        <vt:lpstr>Theme</vt:lpstr>
      </vt:variant>
      <vt:variant>
        <vt:i4>4</vt:i4>
      </vt:variant>
      <vt:variant>
        <vt:lpstr>Slide Titles</vt:lpstr>
      </vt:variant>
      <vt:variant>
        <vt:i4>21</vt:i4>
      </vt:variant>
    </vt:vector>
  </HeadingPairs>
  <TitlesOfParts>
    <vt:vector size="29" baseType="lpstr">
      <vt:lpstr>Arial</vt:lpstr>
      <vt:lpstr>Calibri</vt:lpstr>
      <vt:lpstr>Cambria</vt:lpstr>
      <vt:lpstr>字魂59号-创粗黑</vt:lpstr>
      <vt:lpstr>1_Office Theme</vt:lpstr>
      <vt:lpstr>第一PPT，www.1ppt.com</vt:lpstr>
      <vt:lpstr>2_Office 主题</vt:lpstr>
      <vt:lpstr>自定义设计方案</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Windows 10</cp:lastModifiedBy>
  <cp:revision>76</cp:revision>
  <dcterms:created xsi:type="dcterms:W3CDTF">2023-11-08T01:02:15Z</dcterms:created>
  <dcterms:modified xsi:type="dcterms:W3CDTF">2025-04-10T04:11:49Z</dcterms:modified>
</cp:coreProperties>
</file>