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08" r:id="rId3"/>
    <p:sldMasterId id="2147483826" r:id="rId4"/>
  </p:sldMasterIdLst>
  <p:notesMasterIdLst>
    <p:notesMasterId r:id="rId30"/>
  </p:notesMasterIdLst>
  <p:sldIdLst>
    <p:sldId id="745" r:id="rId5"/>
    <p:sldId id="2007577174" r:id="rId6"/>
    <p:sldId id="2007577175" r:id="rId7"/>
    <p:sldId id="2007577176" r:id="rId8"/>
    <p:sldId id="2007577177" r:id="rId9"/>
    <p:sldId id="722" r:id="rId10"/>
    <p:sldId id="2007577179" r:id="rId11"/>
    <p:sldId id="2007577180" r:id="rId12"/>
    <p:sldId id="2007577181" r:id="rId13"/>
    <p:sldId id="2007577182" r:id="rId14"/>
    <p:sldId id="2007577183" r:id="rId15"/>
    <p:sldId id="2007577184" r:id="rId16"/>
    <p:sldId id="2007577185" r:id="rId17"/>
    <p:sldId id="2007577187" r:id="rId18"/>
    <p:sldId id="2007577188" r:id="rId19"/>
    <p:sldId id="2007577189" r:id="rId20"/>
    <p:sldId id="2007577190" r:id="rId21"/>
    <p:sldId id="2007577191" r:id="rId22"/>
    <p:sldId id="2007577192" r:id="rId23"/>
    <p:sldId id="2007577193" r:id="rId24"/>
    <p:sldId id="2007577194" r:id="rId25"/>
    <p:sldId id="2007577195" r:id="rId26"/>
    <p:sldId id="772" r:id="rId27"/>
    <p:sldId id="2007577196" r:id="rId28"/>
    <p:sldId id="28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792" autoAdjust="0"/>
  </p:normalViewPr>
  <p:slideViewPr>
    <p:cSldViewPr snapToGrid="0">
      <p:cViewPr varScale="1">
        <p:scale>
          <a:sx n="65" d="100"/>
          <a:sy n="65" d="100"/>
        </p:scale>
        <p:origin x="6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D40BAB-16AD-483E-B323-A3E9EACA5794}"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2C5579-4226-4234-956F-01DECBF22046}" type="slidenum">
              <a:rPr lang="en-US" smtClean="0"/>
              <a:t>‹#›</a:t>
            </a:fld>
            <a:endParaRPr lang="en-US"/>
          </a:p>
        </p:txBody>
      </p:sp>
    </p:spTree>
    <p:extLst>
      <p:ext uri="{BB962C8B-B14F-4D97-AF65-F5344CB8AC3E}">
        <p14:creationId xmlns:p14="http://schemas.microsoft.com/office/powerpoint/2010/main" val="3502990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8343" indent="0" algn="ctr">
              <a:buNone/>
              <a:defRPr>
                <a:solidFill>
                  <a:schemeClr val="tx1">
                    <a:tint val="75000"/>
                  </a:schemeClr>
                </a:solidFill>
              </a:defRPr>
            </a:lvl2pPr>
            <a:lvl3pPr marL="916686" indent="0" algn="ctr">
              <a:buNone/>
              <a:defRPr>
                <a:solidFill>
                  <a:schemeClr val="tx1">
                    <a:tint val="75000"/>
                  </a:schemeClr>
                </a:solidFill>
              </a:defRPr>
            </a:lvl3pPr>
            <a:lvl4pPr marL="1375029" indent="0" algn="ctr">
              <a:buNone/>
              <a:defRPr>
                <a:solidFill>
                  <a:schemeClr val="tx1">
                    <a:tint val="75000"/>
                  </a:schemeClr>
                </a:solidFill>
              </a:defRPr>
            </a:lvl4pPr>
            <a:lvl5pPr marL="1833372" indent="0" algn="ctr">
              <a:buNone/>
              <a:defRPr>
                <a:solidFill>
                  <a:schemeClr val="tx1">
                    <a:tint val="75000"/>
                  </a:schemeClr>
                </a:solidFill>
              </a:defRPr>
            </a:lvl5pPr>
            <a:lvl6pPr marL="2291715" indent="0" algn="ctr">
              <a:buNone/>
              <a:defRPr>
                <a:solidFill>
                  <a:schemeClr val="tx1">
                    <a:tint val="75000"/>
                  </a:schemeClr>
                </a:solidFill>
              </a:defRPr>
            </a:lvl6pPr>
            <a:lvl7pPr marL="2750058" indent="0" algn="ctr">
              <a:buNone/>
              <a:defRPr>
                <a:solidFill>
                  <a:schemeClr val="tx1">
                    <a:tint val="75000"/>
                  </a:schemeClr>
                </a:solidFill>
              </a:defRPr>
            </a:lvl7pPr>
            <a:lvl8pPr marL="3208401" indent="0" algn="ctr">
              <a:buNone/>
              <a:defRPr>
                <a:solidFill>
                  <a:schemeClr val="tx1">
                    <a:tint val="75000"/>
                  </a:schemeClr>
                </a:solidFill>
              </a:defRPr>
            </a:lvl8pPr>
            <a:lvl9pPr marL="36667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4/8/2025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452140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4/8/2025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4885839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4/8/2025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11509523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6783925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0450201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6422651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5673911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2025/4/8</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16271925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6932763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2025/4/8</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4962794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1473317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4/8/2025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6126802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4170373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1478907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4746986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2025/4/8</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6131850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2025/4/8</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072545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2025/4/8</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839011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2025/4/8</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059006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2025/4/8</a:t>
            </a:fld>
            <a:endParaRPr lang="zh-CN" altLang="en-US">
              <a:solidFill>
                <a:prstClr val="black">
                  <a:tint val="75000"/>
                </a:prstClr>
              </a:solidFill>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494829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2025/4/8</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527904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2025/4/8</a:t>
            </a:fld>
            <a:endParaRPr lang="zh-CN" altLang="en-US">
              <a:solidFill>
                <a:prstClr val="black">
                  <a:tint val="75000"/>
                </a:prstClr>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56490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1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5">
                <a:solidFill>
                  <a:schemeClr val="tx1">
                    <a:tint val="75000"/>
                  </a:schemeClr>
                </a:solidFill>
              </a:defRPr>
            </a:lvl1pPr>
            <a:lvl2pPr marL="458343" indent="0">
              <a:buNone/>
              <a:defRPr sz="1805">
                <a:solidFill>
                  <a:schemeClr val="tx1">
                    <a:tint val="75000"/>
                  </a:schemeClr>
                </a:solidFill>
              </a:defRPr>
            </a:lvl2pPr>
            <a:lvl3pPr marL="916686" indent="0">
              <a:buNone/>
              <a:defRPr sz="1604">
                <a:solidFill>
                  <a:schemeClr val="tx1">
                    <a:tint val="75000"/>
                  </a:schemeClr>
                </a:solidFill>
              </a:defRPr>
            </a:lvl3pPr>
            <a:lvl4pPr marL="1375029" indent="0">
              <a:buNone/>
              <a:defRPr sz="1404">
                <a:solidFill>
                  <a:schemeClr val="tx1">
                    <a:tint val="75000"/>
                  </a:schemeClr>
                </a:solidFill>
              </a:defRPr>
            </a:lvl4pPr>
            <a:lvl5pPr marL="1833372" indent="0">
              <a:buNone/>
              <a:defRPr sz="1404">
                <a:solidFill>
                  <a:schemeClr val="tx1">
                    <a:tint val="75000"/>
                  </a:schemeClr>
                </a:solidFill>
              </a:defRPr>
            </a:lvl5pPr>
            <a:lvl6pPr marL="2291715" indent="0">
              <a:buNone/>
              <a:defRPr sz="1404">
                <a:solidFill>
                  <a:schemeClr val="tx1">
                    <a:tint val="75000"/>
                  </a:schemeClr>
                </a:solidFill>
              </a:defRPr>
            </a:lvl6pPr>
            <a:lvl7pPr marL="2750058" indent="0">
              <a:buNone/>
              <a:defRPr sz="1404">
                <a:solidFill>
                  <a:schemeClr val="tx1">
                    <a:tint val="75000"/>
                  </a:schemeClr>
                </a:solidFill>
              </a:defRPr>
            </a:lvl7pPr>
            <a:lvl8pPr marL="3208401" indent="0">
              <a:buNone/>
              <a:defRPr sz="1404">
                <a:solidFill>
                  <a:schemeClr val="tx1">
                    <a:tint val="75000"/>
                  </a:schemeClr>
                </a:solidFill>
              </a:defRPr>
            </a:lvl8pPr>
            <a:lvl9pPr marL="3666744" indent="0">
              <a:buNone/>
              <a:defRPr sz="140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4/8/2025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7334975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2025/4/8</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315001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2025/4/8</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415719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2025/4/8</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741807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2025/4/8</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866300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4/8/2025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907747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4/8/2025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076247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4/8/2025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130365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4/8/2025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313576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4/8/2025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326439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4/8/2025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59185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a:prstGeom prst="rect">
            <a:avLst/>
          </a:prstGeo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a:prstGeom prst="rect">
            <a:avLst/>
          </a:prstGeo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4/8/2025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41115913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4/8/2025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1515994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4/8/2025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221830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4/8/2025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300550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4/8/2025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353370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4/8/2025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7703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a:prstGeom prst="rect">
            <a:avLst/>
          </a:prstGeom>
        </p:spPr>
        <p:txBody>
          <a:bodyPr anchor="b"/>
          <a:lstStyle>
            <a:lvl1pPr marL="0" indent="0">
              <a:buNone/>
              <a:defRPr sz="2406" b="1"/>
            </a:lvl1pPr>
            <a:lvl2pPr marL="458343" indent="0">
              <a:buNone/>
              <a:defRPr sz="2005" b="1"/>
            </a:lvl2pPr>
            <a:lvl3pPr marL="916686" indent="0">
              <a:buNone/>
              <a:defRPr sz="1805" b="1"/>
            </a:lvl3pPr>
            <a:lvl4pPr marL="1375029" indent="0">
              <a:buNone/>
              <a:defRPr sz="1604" b="1"/>
            </a:lvl4pPr>
            <a:lvl5pPr marL="1833372" indent="0">
              <a:buNone/>
              <a:defRPr sz="1604" b="1"/>
            </a:lvl5pPr>
            <a:lvl6pPr marL="2291715" indent="0">
              <a:buNone/>
              <a:defRPr sz="1604" b="1"/>
            </a:lvl6pPr>
            <a:lvl7pPr marL="2750058" indent="0">
              <a:buNone/>
              <a:defRPr sz="1604" b="1"/>
            </a:lvl7pPr>
            <a:lvl8pPr marL="3208401" indent="0">
              <a:buNone/>
              <a:defRPr sz="1604" b="1"/>
            </a:lvl8pPr>
            <a:lvl9pPr marL="3666744" indent="0">
              <a:buNone/>
              <a:defRPr sz="1604"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6" b="1"/>
            </a:lvl1pPr>
            <a:lvl2pPr marL="458343" indent="0">
              <a:buNone/>
              <a:defRPr sz="2005" b="1"/>
            </a:lvl2pPr>
            <a:lvl3pPr marL="916686" indent="0">
              <a:buNone/>
              <a:defRPr sz="1805" b="1"/>
            </a:lvl3pPr>
            <a:lvl4pPr marL="1375029" indent="0">
              <a:buNone/>
              <a:defRPr sz="1604" b="1"/>
            </a:lvl4pPr>
            <a:lvl5pPr marL="1833372" indent="0">
              <a:buNone/>
              <a:defRPr sz="1604" b="1"/>
            </a:lvl5pPr>
            <a:lvl6pPr marL="2291715" indent="0">
              <a:buNone/>
              <a:defRPr sz="1604" b="1"/>
            </a:lvl6pPr>
            <a:lvl7pPr marL="2750058" indent="0">
              <a:buNone/>
              <a:defRPr sz="1604" b="1"/>
            </a:lvl7pPr>
            <a:lvl8pPr marL="3208401" indent="0">
              <a:buNone/>
              <a:defRPr sz="1604" b="1"/>
            </a:lvl8pPr>
            <a:lvl9pPr marL="3666744" indent="0">
              <a:buNone/>
              <a:defRPr sz="1604"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4/8/2025</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9565067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4/8/2025</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9170005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4/8/2025</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2983156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5" b="1"/>
            </a:lvl1pPr>
          </a:lstStyle>
          <a:p>
            <a:r>
              <a:rPr lang="en-US"/>
              <a:t>Click to edit Master title style</a:t>
            </a:r>
          </a:p>
        </p:txBody>
      </p:sp>
      <p:sp>
        <p:nvSpPr>
          <p:cNvPr id="3" name="Content Placeholder 2"/>
          <p:cNvSpPr>
            <a:spLocks noGrp="1"/>
          </p:cNvSpPr>
          <p:nvPr>
            <p:ph idx="1"/>
          </p:nvPr>
        </p:nvSpPr>
        <p:spPr>
          <a:xfrm>
            <a:off x="4766734" y="273052"/>
            <a:ext cx="6815666" cy="5853113"/>
          </a:xfrm>
          <a:prstGeom prst="rect">
            <a:avLst/>
          </a:prstGeom>
        </p:spPr>
        <p:txBody>
          <a:bodyPr/>
          <a:lstStyle>
            <a:lvl1pPr>
              <a:defRPr sz="3208"/>
            </a:lvl1pPr>
            <a:lvl2pPr>
              <a:defRPr sz="2807"/>
            </a:lvl2pPr>
            <a:lvl3pPr>
              <a:defRPr sz="2406"/>
            </a:lvl3pPr>
            <a:lvl4pPr>
              <a:defRPr sz="2005"/>
            </a:lvl4pPr>
            <a:lvl5pPr>
              <a:defRPr sz="2005"/>
            </a:lvl5pPr>
            <a:lvl6pPr>
              <a:defRPr sz="2005"/>
            </a:lvl6pPr>
            <a:lvl7pPr>
              <a:defRPr sz="2005"/>
            </a:lvl7pPr>
            <a:lvl8pPr>
              <a:defRPr sz="2005"/>
            </a:lvl8pPr>
            <a:lvl9pPr>
              <a:defRPr sz="20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4"/>
            </a:lvl1pPr>
            <a:lvl2pPr marL="458343" indent="0">
              <a:buNone/>
              <a:defRPr sz="1203"/>
            </a:lvl2pPr>
            <a:lvl3pPr marL="916686" indent="0">
              <a:buNone/>
              <a:defRPr sz="1003"/>
            </a:lvl3pPr>
            <a:lvl4pPr marL="1375029" indent="0">
              <a:buNone/>
              <a:defRPr sz="902"/>
            </a:lvl4pPr>
            <a:lvl5pPr marL="1833372" indent="0">
              <a:buNone/>
              <a:defRPr sz="902"/>
            </a:lvl5pPr>
            <a:lvl6pPr marL="2291715" indent="0">
              <a:buNone/>
              <a:defRPr sz="902"/>
            </a:lvl6pPr>
            <a:lvl7pPr marL="2750058" indent="0">
              <a:buNone/>
              <a:defRPr sz="902"/>
            </a:lvl7pPr>
            <a:lvl8pPr marL="3208401" indent="0">
              <a:buNone/>
              <a:defRPr sz="902"/>
            </a:lvl8pPr>
            <a:lvl9pPr marL="3666744" indent="0">
              <a:buNone/>
              <a:defRPr sz="902"/>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4/8/2025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5502037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5"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8"/>
            </a:lvl1pPr>
            <a:lvl2pPr marL="458343" indent="0">
              <a:buNone/>
              <a:defRPr sz="2807"/>
            </a:lvl2pPr>
            <a:lvl3pPr marL="916686" indent="0">
              <a:buNone/>
              <a:defRPr sz="2406"/>
            </a:lvl3pPr>
            <a:lvl4pPr marL="1375029" indent="0">
              <a:buNone/>
              <a:defRPr sz="2005"/>
            </a:lvl4pPr>
            <a:lvl5pPr marL="1833372" indent="0">
              <a:buNone/>
              <a:defRPr sz="2005"/>
            </a:lvl5pPr>
            <a:lvl6pPr marL="2291715" indent="0">
              <a:buNone/>
              <a:defRPr sz="2005"/>
            </a:lvl6pPr>
            <a:lvl7pPr marL="2750058" indent="0">
              <a:buNone/>
              <a:defRPr sz="2005"/>
            </a:lvl7pPr>
            <a:lvl8pPr marL="3208401" indent="0">
              <a:buNone/>
              <a:defRPr sz="2005"/>
            </a:lvl8pPr>
            <a:lvl9pPr marL="3666744" indent="0">
              <a:buNone/>
              <a:defRPr sz="2005"/>
            </a:lvl9pPr>
          </a:lstStyle>
          <a:p>
            <a:endParaRPr lang="en-US"/>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4"/>
            </a:lvl1pPr>
            <a:lvl2pPr marL="458343" indent="0">
              <a:buNone/>
              <a:defRPr sz="1203"/>
            </a:lvl2pPr>
            <a:lvl3pPr marL="916686" indent="0">
              <a:buNone/>
              <a:defRPr sz="1003"/>
            </a:lvl3pPr>
            <a:lvl4pPr marL="1375029" indent="0">
              <a:buNone/>
              <a:defRPr sz="902"/>
            </a:lvl4pPr>
            <a:lvl5pPr marL="1833372" indent="0">
              <a:buNone/>
              <a:defRPr sz="902"/>
            </a:lvl5pPr>
            <a:lvl6pPr marL="2291715" indent="0">
              <a:buNone/>
              <a:defRPr sz="902"/>
            </a:lvl6pPr>
            <a:lvl7pPr marL="2750058" indent="0">
              <a:buNone/>
              <a:defRPr sz="902"/>
            </a:lvl7pPr>
            <a:lvl8pPr marL="3208401" indent="0">
              <a:buNone/>
              <a:defRPr sz="902"/>
            </a:lvl8pPr>
            <a:lvl9pPr marL="3666744" indent="0">
              <a:buNone/>
              <a:defRPr sz="902"/>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4/8/2025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12802128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77F66717-6334-FD0A-201B-39DFE15ABC5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28980" y="-4336754"/>
            <a:ext cx="1228724" cy="1228724"/>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1C5184CF-439E-E2FE-475D-763908BB4AE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715789" y="10910335"/>
            <a:ext cx="1228724" cy="1228724"/>
          </a:xfrm>
          <a:prstGeom prst="rect">
            <a:avLst/>
          </a:prstGeom>
        </p:spPr>
      </p:pic>
    </p:spTree>
    <p:extLst>
      <p:ext uri="{BB962C8B-B14F-4D97-AF65-F5344CB8AC3E}">
        <p14:creationId xmlns:p14="http://schemas.microsoft.com/office/powerpoint/2010/main" val="13312325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ctr" defTabSz="916686" rtl="0" eaLnBrk="1" latinLnBrk="0" hangingPunct="1">
        <a:spcBef>
          <a:spcPct val="0"/>
        </a:spcBef>
        <a:buNone/>
        <a:defRPr sz="4411" kern="1200">
          <a:solidFill>
            <a:schemeClr val="tx1"/>
          </a:solidFill>
          <a:latin typeface="+mj-lt"/>
          <a:ea typeface="+mj-ea"/>
          <a:cs typeface="+mj-cs"/>
        </a:defRPr>
      </a:lvl1pPr>
    </p:titleStyle>
    <p:bodyStyle>
      <a:lvl1pPr marL="343757" indent="-343757" algn="l" defTabSz="916686" rtl="0" eaLnBrk="1" latinLnBrk="0" hangingPunct="1">
        <a:spcBef>
          <a:spcPct val="20000"/>
        </a:spcBef>
        <a:buFont typeface="Arial" pitchFamily="34" charset="0"/>
        <a:buChar char="•"/>
        <a:defRPr sz="3208" kern="1200">
          <a:solidFill>
            <a:schemeClr val="tx1"/>
          </a:solidFill>
          <a:latin typeface="+mn-lt"/>
          <a:ea typeface="+mn-ea"/>
          <a:cs typeface="+mn-cs"/>
        </a:defRPr>
      </a:lvl1pPr>
      <a:lvl2pPr marL="744807" indent="-286464" algn="l" defTabSz="916686" rtl="0" eaLnBrk="1" latinLnBrk="0" hangingPunct="1">
        <a:spcBef>
          <a:spcPct val="20000"/>
        </a:spcBef>
        <a:buFont typeface="Arial" pitchFamily="34" charset="0"/>
        <a:buChar char="–"/>
        <a:defRPr sz="2807" kern="1200">
          <a:solidFill>
            <a:schemeClr val="tx1"/>
          </a:solidFill>
          <a:latin typeface="+mn-lt"/>
          <a:ea typeface="+mn-ea"/>
          <a:cs typeface="+mn-cs"/>
        </a:defRPr>
      </a:lvl2pPr>
      <a:lvl3pPr marL="1145858" indent="-229172" algn="l" defTabSz="916686" rtl="0" eaLnBrk="1" latinLnBrk="0" hangingPunct="1">
        <a:spcBef>
          <a:spcPct val="20000"/>
        </a:spcBef>
        <a:buFont typeface="Arial" pitchFamily="34" charset="0"/>
        <a:buChar char="•"/>
        <a:defRPr sz="2406" kern="1200">
          <a:solidFill>
            <a:schemeClr val="tx1"/>
          </a:solidFill>
          <a:latin typeface="+mn-lt"/>
          <a:ea typeface="+mn-ea"/>
          <a:cs typeface="+mn-cs"/>
        </a:defRPr>
      </a:lvl3pPr>
      <a:lvl4pPr marL="1604201"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4pPr>
      <a:lvl5pPr marL="2062544"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5pPr>
      <a:lvl6pPr marL="2520887"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6pPr>
      <a:lvl7pPr marL="2979230"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7pPr>
      <a:lvl8pPr marL="3437573"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8pPr>
      <a:lvl9pPr marL="3895916"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9pPr>
    </p:bodyStyle>
    <p:otherStyle>
      <a:defPPr>
        <a:defRPr lang="en-US"/>
      </a:defPPr>
      <a:lvl1pPr marL="0" algn="l" defTabSz="916686" rtl="0" eaLnBrk="1" latinLnBrk="0" hangingPunct="1">
        <a:defRPr sz="1805" kern="1200">
          <a:solidFill>
            <a:schemeClr val="tx1"/>
          </a:solidFill>
          <a:latin typeface="+mn-lt"/>
          <a:ea typeface="+mn-ea"/>
          <a:cs typeface="+mn-cs"/>
        </a:defRPr>
      </a:lvl1pPr>
      <a:lvl2pPr marL="458343" algn="l" defTabSz="916686" rtl="0" eaLnBrk="1" latinLnBrk="0" hangingPunct="1">
        <a:defRPr sz="1805" kern="1200">
          <a:solidFill>
            <a:schemeClr val="tx1"/>
          </a:solidFill>
          <a:latin typeface="+mn-lt"/>
          <a:ea typeface="+mn-ea"/>
          <a:cs typeface="+mn-cs"/>
        </a:defRPr>
      </a:lvl2pPr>
      <a:lvl3pPr marL="916686" algn="l" defTabSz="916686" rtl="0" eaLnBrk="1" latinLnBrk="0" hangingPunct="1">
        <a:defRPr sz="1805" kern="1200">
          <a:solidFill>
            <a:schemeClr val="tx1"/>
          </a:solidFill>
          <a:latin typeface="+mn-lt"/>
          <a:ea typeface="+mn-ea"/>
          <a:cs typeface="+mn-cs"/>
        </a:defRPr>
      </a:lvl3pPr>
      <a:lvl4pPr marL="1375029" algn="l" defTabSz="916686" rtl="0" eaLnBrk="1" latinLnBrk="0" hangingPunct="1">
        <a:defRPr sz="1805" kern="1200">
          <a:solidFill>
            <a:schemeClr val="tx1"/>
          </a:solidFill>
          <a:latin typeface="+mn-lt"/>
          <a:ea typeface="+mn-ea"/>
          <a:cs typeface="+mn-cs"/>
        </a:defRPr>
      </a:lvl4pPr>
      <a:lvl5pPr marL="1833372" algn="l" defTabSz="916686" rtl="0" eaLnBrk="1" latinLnBrk="0" hangingPunct="1">
        <a:defRPr sz="1805" kern="1200">
          <a:solidFill>
            <a:schemeClr val="tx1"/>
          </a:solidFill>
          <a:latin typeface="+mn-lt"/>
          <a:ea typeface="+mn-ea"/>
          <a:cs typeface="+mn-cs"/>
        </a:defRPr>
      </a:lvl5pPr>
      <a:lvl6pPr marL="2291715" algn="l" defTabSz="916686" rtl="0" eaLnBrk="1" latinLnBrk="0" hangingPunct="1">
        <a:defRPr sz="1805" kern="1200">
          <a:solidFill>
            <a:schemeClr val="tx1"/>
          </a:solidFill>
          <a:latin typeface="+mn-lt"/>
          <a:ea typeface="+mn-ea"/>
          <a:cs typeface="+mn-cs"/>
        </a:defRPr>
      </a:lvl6pPr>
      <a:lvl7pPr marL="2750058" algn="l" defTabSz="916686" rtl="0" eaLnBrk="1" latinLnBrk="0" hangingPunct="1">
        <a:defRPr sz="1805" kern="1200">
          <a:solidFill>
            <a:schemeClr val="tx1"/>
          </a:solidFill>
          <a:latin typeface="+mn-lt"/>
          <a:ea typeface="+mn-ea"/>
          <a:cs typeface="+mn-cs"/>
        </a:defRPr>
      </a:lvl7pPr>
      <a:lvl8pPr marL="3208401" algn="l" defTabSz="916686" rtl="0" eaLnBrk="1" latinLnBrk="0" hangingPunct="1">
        <a:defRPr sz="1805" kern="1200">
          <a:solidFill>
            <a:schemeClr val="tx1"/>
          </a:solidFill>
          <a:latin typeface="+mn-lt"/>
          <a:ea typeface="+mn-ea"/>
          <a:cs typeface="+mn-cs"/>
        </a:defRPr>
      </a:lvl8pPr>
      <a:lvl9pPr marL="3666744" algn="l" defTabSz="916686" rtl="0" eaLnBrk="1" latinLnBrk="0" hangingPunct="1">
        <a:defRPr sz="180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9Slide.vn - 2019">
            <a:extLst>
              <a:ext uri="{FF2B5EF4-FFF2-40B4-BE49-F238E27FC236}">
                <a16:creationId xmlns:a16="http://schemas.microsoft.com/office/drawing/2014/main" id="{3FF1F5FA-A4CB-4522-9C37-01AAA5B3F27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descr="A round pink label with white text and a black background&#10;&#10;Description automatically generated">
            <a:extLst>
              <a:ext uri="{FF2B5EF4-FFF2-40B4-BE49-F238E27FC236}">
                <a16:creationId xmlns:a16="http://schemas.microsoft.com/office/drawing/2014/main" id="{53FD33B6-29C8-6BD1-6A1C-65FFFBCC574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95670" y="123709"/>
            <a:ext cx="1546066" cy="1546066"/>
          </a:xfrm>
          <a:prstGeom prst="rect">
            <a:avLst/>
          </a:prstGeom>
        </p:spPr>
      </p:pic>
    </p:spTree>
    <p:extLst>
      <p:ext uri="{BB962C8B-B14F-4D97-AF65-F5344CB8AC3E}">
        <p14:creationId xmlns:p14="http://schemas.microsoft.com/office/powerpoint/2010/main" val="183638974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1289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881081"/>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7.sv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hdphoto" Target="../media/hdphoto1.wdp"/><Relationship Id="rId7" Type="http://schemas.openxmlformats.org/officeDocument/2006/relationships/image" Target="../media/image26.svg"/><Relationship Id="rId2" Type="http://schemas.openxmlformats.org/officeDocument/2006/relationships/image" Target="../media/image15.png"/><Relationship Id="rId1" Type="http://schemas.openxmlformats.org/officeDocument/2006/relationships/slideLayout" Target="../slideLayouts/slideLayout29.xml"/><Relationship Id="rId6" Type="http://schemas.openxmlformats.org/officeDocument/2006/relationships/image" Target="../media/image25.png"/><Relationship Id="rId5" Type="http://schemas.openxmlformats.org/officeDocument/2006/relationships/image" Target="../media/image24.svg"/><Relationship Id="rId10" Type="http://schemas.openxmlformats.org/officeDocument/2006/relationships/image" Target="../media/image41.png"/><Relationship Id="rId4" Type="http://schemas.openxmlformats.org/officeDocument/2006/relationships/image" Target="../media/image23.png"/><Relationship Id="rId9" Type="http://schemas.openxmlformats.org/officeDocument/2006/relationships/image" Target="../media/image17.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40.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hdphoto" Target="../media/hdphoto1.wdp"/><Relationship Id="rId7" Type="http://schemas.openxmlformats.org/officeDocument/2006/relationships/image" Target="../media/image26.svg"/><Relationship Id="rId2" Type="http://schemas.openxmlformats.org/officeDocument/2006/relationships/image" Target="../media/image15.png"/><Relationship Id="rId1" Type="http://schemas.openxmlformats.org/officeDocument/2006/relationships/slideLayout" Target="../slideLayouts/slideLayout29.xml"/><Relationship Id="rId6" Type="http://schemas.openxmlformats.org/officeDocument/2006/relationships/image" Target="../media/image25.png"/><Relationship Id="rId5" Type="http://schemas.openxmlformats.org/officeDocument/2006/relationships/image" Target="../media/image24.sv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5280EFAA-BA98-4F89-A0DA-896FEC1E8B2D}"/>
              </a:ext>
            </a:extLst>
          </p:cNvPr>
          <p:cNvPicPr>
            <a:picLocks noChangeAspect="1"/>
          </p:cNvPicPr>
          <p:nvPr/>
        </p:nvPicPr>
        <p:blipFill rotWithShape="1">
          <a:blip r:embed="rId2">
            <a:extLst>
              <a:ext uri="{28A0092B-C50C-407E-A947-70E740481C1C}">
                <a14:useLocalDpi xmlns:a14="http://schemas.microsoft.com/office/drawing/2010/main" val="0"/>
              </a:ext>
            </a:extLst>
          </a:blip>
          <a:srcRect l="2969" r="2969"/>
          <a:stretch/>
        </p:blipFill>
        <p:spPr>
          <a:xfrm rot="5400000">
            <a:off x="2667000" y="-2666999"/>
            <a:ext cx="6858000" cy="12192000"/>
          </a:xfrm>
          <a:prstGeom prst="rect">
            <a:avLst/>
          </a:prstGeom>
        </p:spPr>
      </p:pic>
      <p:pic>
        <p:nvPicPr>
          <p:cNvPr id="3" name="图片 20">
            <a:extLst>
              <a:ext uri="{FF2B5EF4-FFF2-40B4-BE49-F238E27FC236}">
                <a16:creationId xmlns:a16="http://schemas.microsoft.com/office/drawing/2014/main" id="{9512F3A2-2E76-4B91-A52F-1ECFF7D09F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495"/>
          <a:stretch/>
        </p:blipFill>
        <p:spPr>
          <a:xfrm>
            <a:off x="883599" y="273050"/>
            <a:ext cx="10424802" cy="6311900"/>
          </a:xfrm>
          <a:prstGeom prst="rect">
            <a:avLst/>
          </a:prstGeom>
        </p:spPr>
      </p:pic>
      <p:pic>
        <p:nvPicPr>
          <p:cNvPr id="4" name="图片 30">
            <a:extLst>
              <a:ext uri="{FF2B5EF4-FFF2-40B4-BE49-F238E27FC236}">
                <a16:creationId xmlns:a16="http://schemas.microsoft.com/office/drawing/2014/main" id="{9000342A-A045-4F46-81ED-13168E1190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256" t="63692" r="-1198" b="22414"/>
          <a:stretch/>
        </p:blipFill>
        <p:spPr>
          <a:xfrm>
            <a:off x="5842000" y="3432997"/>
            <a:ext cx="3771900" cy="1028700"/>
          </a:xfrm>
          <a:custGeom>
            <a:avLst/>
            <a:gdLst>
              <a:gd name="connsiteX0" fmla="*/ 3683182 w 3771900"/>
              <a:gd name="connsiteY0" fmla="*/ 0 h 1028700"/>
              <a:gd name="connsiteX1" fmla="*/ 3771900 w 3771900"/>
              <a:gd name="connsiteY1" fmla="*/ 0 h 1028700"/>
              <a:gd name="connsiteX2" fmla="*/ 3771900 w 3771900"/>
              <a:gd name="connsiteY2" fmla="*/ 1028700 h 1028700"/>
              <a:gd name="connsiteX3" fmla="*/ 0 w 3771900"/>
              <a:gd name="connsiteY3" fmla="*/ 1028700 h 1028700"/>
              <a:gd name="connsiteX4" fmla="*/ 0 w 3771900"/>
              <a:gd name="connsiteY4" fmla="*/ 914400 h 1028700"/>
              <a:gd name="connsiteX5" fmla="*/ 3683182 w 3771900"/>
              <a:gd name="connsiteY5" fmla="*/ 914400 h 1028700"/>
              <a:gd name="connsiteX6" fmla="*/ 3683182 w 3771900"/>
              <a:gd name="connsiteY6"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900" h="1028700">
                <a:moveTo>
                  <a:pt x="3683182" y="0"/>
                </a:moveTo>
                <a:lnTo>
                  <a:pt x="3771900" y="0"/>
                </a:lnTo>
                <a:lnTo>
                  <a:pt x="3771900" y="1028700"/>
                </a:lnTo>
                <a:lnTo>
                  <a:pt x="0" y="1028700"/>
                </a:lnTo>
                <a:lnTo>
                  <a:pt x="0" y="914400"/>
                </a:lnTo>
                <a:lnTo>
                  <a:pt x="3683182" y="914400"/>
                </a:lnTo>
                <a:lnTo>
                  <a:pt x="3683182" y="0"/>
                </a:lnTo>
                <a:close/>
              </a:path>
            </a:pathLst>
          </a:custGeom>
          <a:effectLst>
            <a:glow rad="101600">
              <a:schemeClr val="bg1">
                <a:alpha val="60000"/>
              </a:schemeClr>
            </a:glow>
          </a:effectLst>
        </p:spPr>
      </p:pic>
      <p:pic>
        <p:nvPicPr>
          <p:cNvPr id="5" name="图片 19">
            <a:extLst>
              <a:ext uri="{FF2B5EF4-FFF2-40B4-BE49-F238E27FC236}">
                <a16:creationId xmlns:a16="http://schemas.microsoft.com/office/drawing/2014/main" id="{12E5A3E9-2099-4F69-B6D2-3F88469E62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56434">
            <a:off x="9684175" y="267537"/>
            <a:ext cx="2084414" cy="2084414"/>
          </a:xfrm>
          <a:prstGeom prst="rect">
            <a:avLst/>
          </a:prstGeom>
        </p:spPr>
      </p:pic>
      <p:pic>
        <p:nvPicPr>
          <p:cNvPr id="8" name="图片 59">
            <a:extLst>
              <a:ext uri="{FF2B5EF4-FFF2-40B4-BE49-F238E27FC236}">
                <a16:creationId xmlns:a16="http://schemas.microsoft.com/office/drawing/2014/main" id="{2DB0F56E-7A9D-4BC7-9DA2-9D6B58ACDE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3992" y="5895930"/>
            <a:ext cx="2324100" cy="961344"/>
          </a:xfrm>
          <a:prstGeom prst="rect">
            <a:avLst/>
          </a:prstGeom>
        </p:spPr>
      </p:pic>
      <p:pic>
        <p:nvPicPr>
          <p:cNvPr id="13" name="Picture 12" descr="A cartoon of a child sleeping in a bed&#10;&#10;Description automatically generated">
            <a:extLst>
              <a:ext uri="{FF2B5EF4-FFF2-40B4-BE49-F238E27FC236}">
                <a16:creationId xmlns:a16="http://schemas.microsoft.com/office/drawing/2014/main" id="{80AA1D05-56F8-1A8C-427F-E4ED9A1B6D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99667" y="3638549"/>
            <a:ext cx="4683460" cy="4162425"/>
          </a:xfrm>
          <a:prstGeom prst="rect">
            <a:avLst/>
          </a:prstGeom>
        </p:spPr>
      </p:pic>
      <p:pic>
        <p:nvPicPr>
          <p:cNvPr id="17" name="Picture 16" descr="A cartoon of a person covering her face with her hands&#10;&#10;Description automatically generated">
            <a:extLst>
              <a:ext uri="{FF2B5EF4-FFF2-40B4-BE49-F238E27FC236}">
                <a16:creationId xmlns:a16="http://schemas.microsoft.com/office/drawing/2014/main" id="{5F175C29-6941-04B1-1D72-AA05D13C8C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6461" y="3507967"/>
            <a:ext cx="3283014" cy="3156419"/>
          </a:xfrm>
          <a:prstGeom prst="rect">
            <a:avLst/>
          </a:prstGeom>
        </p:spPr>
      </p:pic>
      <p:pic>
        <p:nvPicPr>
          <p:cNvPr id="10" name="Picture 9">
            <a:extLst>
              <a:ext uri="{FF2B5EF4-FFF2-40B4-BE49-F238E27FC236}">
                <a16:creationId xmlns:a16="http://schemas.microsoft.com/office/drawing/2014/main" id="{3D92D18E-B4C4-D008-0222-302D2D8D3BD9}"/>
              </a:ext>
            </a:extLst>
          </p:cNvPr>
          <p:cNvPicPr>
            <a:picLocks noChangeAspect="1"/>
          </p:cNvPicPr>
          <p:nvPr/>
        </p:nvPicPr>
        <p:blipFill>
          <a:blip r:embed="rId9"/>
          <a:stretch>
            <a:fillRect/>
          </a:stretch>
        </p:blipFill>
        <p:spPr>
          <a:xfrm>
            <a:off x="2570165" y="2432793"/>
            <a:ext cx="7254869" cy="2121592"/>
          </a:xfrm>
          <a:prstGeom prst="rect">
            <a:avLst/>
          </a:prstGeom>
        </p:spPr>
      </p:pic>
      <p:pic>
        <p:nvPicPr>
          <p:cNvPr id="11" name="Picture 10">
            <a:extLst>
              <a:ext uri="{FF2B5EF4-FFF2-40B4-BE49-F238E27FC236}">
                <a16:creationId xmlns:a16="http://schemas.microsoft.com/office/drawing/2014/main" id="{5FF0B541-D422-0033-41EC-F58D0B797D0D}"/>
              </a:ext>
            </a:extLst>
          </p:cNvPr>
          <p:cNvPicPr>
            <a:picLocks noChangeAspect="1"/>
          </p:cNvPicPr>
          <p:nvPr/>
        </p:nvPicPr>
        <p:blipFill>
          <a:blip r:embed="rId10"/>
          <a:stretch>
            <a:fillRect/>
          </a:stretch>
        </p:blipFill>
        <p:spPr>
          <a:xfrm>
            <a:off x="4869559" y="1280694"/>
            <a:ext cx="2981202" cy="1072989"/>
          </a:xfrm>
          <a:prstGeom prst="rect">
            <a:avLst/>
          </a:prstGeom>
        </p:spPr>
      </p:pic>
      <p:pic>
        <p:nvPicPr>
          <p:cNvPr id="16" name="Picture 15">
            <a:extLst>
              <a:ext uri="{FF2B5EF4-FFF2-40B4-BE49-F238E27FC236}">
                <a16:creationId xmlns:a16="http://schemas.microsoft.com/office/drawing/2014/main" id="{310237C0-7F13-4584-7BE7-29BF9E74C500}"/>
              </a:ext>
            </a:extLst>
          </p:cNvPr>
          <p:cNvPicPr>
            <a:picLocks noChangeAspect="1"/>
          </p:cNvPicPr>
          <p:nvPr/>
        </p:nvPicPr>
        <p:blipFill>
          <a:blip r:embed="rId11"/>
          <a:stretch>
            <a:fillRect/>
          </a:stretch>
        </p:blipFill>
        <p:spPr>
          <a:xfrm>
            <a:off x="5098777" y="4318974"/>
            <a:ext cx="2103302" cy="963251"/>
          </a:xfrm>
          <a:prstGeom prst="rect">
            <a:avLst/>
          </a:prstGeom>
        </p:spPr>
      </p:pic>
    </p:spTree>
    <p:extLst>
      <p:ext uri="{BB962C8B-B14F-4D97-AF65-F5344CB8AC3E}">
        <p14:creationId xmlns:p14="http://schemas.microsoft.com/office/powerpoint/2010/main" val="16241110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7F74AA-570E-737D-1E5E-0F73FD3C2761}"/>
              </a:ext>
            </a:extLst>
          </p:cNvPr>
          <p:cNvPicPr>
            <a:picLocks noChangeAspect="1"/>
          </p:cNvPicPr>
          <p:nvPr/>
        </p:nvPicPr>
        <p:blipFill>
          <a:blip r:embed="rId2"/>
          <a:stretch>
            <a:fillRect/>
          </a:stretch>
        </p:blipFill>
        <p:spPr>
          <a:xfrm>
            <a:off x="598714" y="1784576"/>
            <a:ext cx="4419600" cy="3181703"/>
          </a:xfrm>
          <a:prstGeom prst="rect">
            <a:avLst/>
          </a:prstGeom>
        </p:spPr>
      </p:pic>
      <p:sp>
        <p:nvSpPr>
          <p:cNvPr id="3" name="Rectangle: Rounded Corners 2">
            <a:extLst>
              <a:ext uri="{FF2B5EF4-FFF2-40B4-BE49-F238E27FC236}">
                <a16:creationId xmlns:a16="http://schemas.microsoft.com/office/drawing/2014/main" id="{614A4A78-4704-F5FD-3F7C-8C13795C7F02}"/>
              </a:ext>
            </a:extLst>
          </p:cNvPr>
          <p:cNvSpPr/>
          <p:nvPr/>
        </p:nvSpPr>
        <p:spPr>
          <a:xfrm>
            <a:off x="5606143" y="1382486"/>
            <a:ext cx="5758543" cy="4071257"/>
          </a:xfrm>
          <a:prstGeom prst="roundRect">
            <a:avLst/>
          </a:prstGeom>
          <a:solidFill>
            <a:schemeClr val="accent4">
              <a:lumMod val="20000"/>
              <a:lumOff val="80000"/>
            </a:schemeClr>
          </a:solidFill>
          <a:ln w="28575">
            <a:solidFill>
              <a:schemeClr val="accent4">
                <a:lumMod val="50000"/>
              </a:schemeClr>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3200" dirty="0">
                <a:solidFill>
                  <a:srgbClr val="002060"/>
                </a:solidFill>
                <a:latin typeface="Cambria" panose="02040503050406030204" pitchFamily="18" charset="0"/>
                <a:ea typeface="Cambria" panose="02040503050406030204" pitchFamily="18" charset="0"/>
              </a:rPr>
              <a:t>Bạn ở nhà một mình, nếu bạn cho chú vào nhà mượn đồ, bạn có thể bất an, lo lắng từ khi chú vào nhà đến khi chú ra khỏi nhà. Trường hợp xấu hơn có thể bị xâm hại thân thể như đánh đập, tình dục…</a:t>
            </a:r>
          </a:p>
        </p:txBody>
      </p:sp>
    </p:spTree>
    <p:extLst>
      <p:ext uri="{BB962C8B-B14F-4D97-AF65-F5344CB8AC3E}">
        <p14:creationId xmlns:p14="http://schemas.microsoft.com/office/powerpoint/2010/main" val="7143823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63F40A-F6D5-4883-4907-538E2441958D}"/>
              </a:ext>
            </a:extLst>
          </p:cNvPr>
          <p:cNvPicPr>
            <a:picLocks noChangeAspect="1"/>
          </p:cNvPicPr>
          <p:nvPr/>
        </p:nvPicPr>
        <p:blipFill>
          <a:blip r:embed="rId2"/>
          <a:stretch>
            <a:fillRect/>
          </a:stretch>
        </p:blipFill>
        <p:spPr>
          <a:xfrm>
            <a:off x="625248" y="1928812"/>
            <a:ext cx="4218895" cy="2926797"/>
          </a:xfrm>
          <a:prstGeom prst="rect">
            <a:avLst/>
          </a:prstGeom>
        </p:spPr>
      </p:pic>
      <p:sp>
        <p:nvSpPr>
          <p:cNvPr id="3" name="Rectangle: Rounded Corners 2">
            <a:extLst>
              <a:ext uri="{FF2B5EF4-FFF2-40B4-BE49-F238E27FC236}">
                <a16:creationId xmlns:a16="http://schemas.microsoft.com/office/drawing/2014/main" id="{7EC7C10D-D63A-2AD9-10F4-91C769938FE1}"/>
              </a:ext>
            </a:extLst>
          </p:cNvPr>
          <p:cNvSpPr/>
          <p:nvPr/>
        </p:nvSpPr>
        <p:spPr>
          <a:xfrm>
            <a:off x="5606143" y="914400"/>
            <a:ext cx="5998028" cy="4931229"/>
          </a:xfrm>
          <a:prstGeom prst="roundRect">
            <a:avLst/>
          </a:prstGeom>
          <a:solidFill>
            <a:schemeClr val="accent4">
              <a:lumMod val="20000"/>
              <a:lumOff val="80000"/>
            </a:schemeClr>
          </a:solidFill>
          <a:ln w="28575">
            <a:solidFill>
              <a:schemeClr val="accent4">
                <a:lumMod val="50000"/>
              </a:schemeClr>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3000" dirty="0">
                <a:solidFill>
                  <a:srgbClr val="002060"/>
                </a:solidFill>
                <a:latin typeface="Cambria" panose="02040503050406030204" pitchFamily="18" charset="0"/>
                <a:ea typeface="Cambria" panose="02040503050406030204" pitchFamily="18" charset="0"/>
              </a:rPr>
              <a:t>Bạn đã từng đi về nhà một mình và đã bày tỏ với mẹ không muốn như vậy. Điều này cho thấy sự lo lắng, bất an và không muốn điều đó lặp lại. Có thể trên đường về nhà, bạn đã từng gặp những tình huống không an toàn. Nên dù chưa có tình huống nào xảy ra nhưng bạn cảm thấy không an toàn khi đi một mình…</a:t>
            </a:r>
          </a:p>
        </p:txBody>
      </p:sp>
    </p:spTree>
    <p:extLst>
      <p:ext uri="{BB962C8B-B14F-4D97-AF65-F5344CB8AC3E}">
        <p14:creationId xmlns:p14="http://schemas.microsoft.com/office/powerpoint/2010/main" val="21947767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C43F21A-48D9-63D7-0695-01DFEF7A57AD}"/>
              </a:ext>
            </a:extLst>
          </p:cNvPr>
          <p:cNvSpPr/>
          <p:nvPr/>
        </p:nvSpPr>
        <p:spPr>
          <a:xfrm>
            <a:off x="5606143" y="1382486"/>
            <a:ext cx="5758543" cy="4071257"/>
          </a:xfrm>
          <a:prstGeom prst="roundRect">
            <a:avLst/>
          </a:prstGeom>
          <a:solidFill>
            <a:schemeClr val="accent4">
              <a:lumMod val="20000"/>
              <a:lumOff val="80000"/>
            </a:schemeClr>
          </a:solidFill>
          <a:ln w="28575">
            <a:solidFill>
              <a:schemeClr val="accent4">
                <a:lumMod val="50000"/>
              </a:schemeClr>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3200" dirty="0">
                <a:solidFill>
                  <a:srgbClr val="002060"/>
                </a:solidFill>
                <a:latin typeface="Cambria" panose="02040503050406030204" pitchFamily="18" charset="0"/>
                <a:ea typeface="Cambria" panose="02040503050406030204" pitchFamily="18" charset="0"/>
              </a:rPr>
              <a:t>Bạn đi tham quan cắm trại ở nơi hoang vu vắng vẻ, không có người. Bạn đi vào nhà vệ sinh một mình mà có người lạ với thái độ không thân thiện, rất khả nghi đi theo sau bạn, bạn có thể bị bắt cóc, đe doạ , đánh đập..</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B3115DD0-C41D-77AC-D0EF-7CA08B394125}"/>
              </a:ext>
            </a:extLst>
          </p:cNvPr>
          <p:cNvPicPr>
            <a:picLocks noChangeAspect="1"/>
          </p:cNvPicPr>
          <p:nvPr/>
        </p:nvPicPr>
        <p:blipFill>
          <a:blip r:embed="rId2"/>
          <a:stretch>
            <a:fillRect/>
          </a:stretch>
        </p:blipFill>
        <p:spPr>
          <a:xfrm>
            <a:off x="787853" y="1866900"/>
            <a:ext cx="4357191" cy="2944586"/>
          </a:xfrm>
          <a:prstGeom prst="rect">
            <a:avLst/>
          </a:prstGeom>
        </p:spPr>
      </p:pic>
    </p:spTree>
    <p:extLst>
      <p:ext uri="{BB962C8B-B14F-4D97-AF65-F5344CB8AC3E}">
        <p14:creationId xmlns:p14="http://schemas.microsoft.com/office/powerpoint/2010/main" val="36680329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9D07C0E-77F2-1706-79C4-297B0F20BA4E}"/>
              </a:ext>
            </a:extLst>
          </p:cNvPr>
          <p:cNvSpPr/>
          <p:nvPr/>
        </p:nvSpPr>
        <p:spPr>
          <a:xfrm>
            <a:off x="5529943" y="1382486"/>
            <a:ext cx="6052457" cy="4071257"/>
          </a:xfrm>
          <a:prstGeom prst="roundRect">
            <a:avLst/>
          </a:prstGeom>
          <a:solidFill>
            <a:schemeClr val="accent4">
              <a:lumMod val="20000"/>
              <a:lumOff val="80000"/>
            </a:schemeClr>
          </a:solidFill>
          <a:ln w="28575">
            <a:solidFill>
              <a:schemeClr val="accent4">
                <a:lumMod val="50000"/>
              </a:schemeClr>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3200" dirty="0">
                <a:solidFill>
                  <a:srgbClr val="002060"/>
                </a:solidFill>
                <a:latin typeface="Cambria" panose="02040503050406030204" pitchFamily="18" charset="0"/>
                <a:ea typeface="Cambria" panose="02040503050406030204" pitchFamily="18" charset="0"/>
              </a:rPr>
              <a:t>Xung quanh không có người nào, nếu bạn bê đồ vào nhà cùng bác trai sẽ không ai biết bạn vào nhà bác. Nếu bạn bê đồ vào trong nhà cùng bác thì chỉ có một mình bạn với bác trai không phải là người ruột thịt.</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B3F479A5-07A0-8B7A-AB7D-E3D548E3D949}"/>
              </a:ext>
            </a:extLst>
          </p:cNvPr>
          <p:cNvPicPr>
            <a:picLocks noChangeAspect="1"/>
          </p:cNvPicPr>
          <p:nvPr/>
        </p:nvPicPr>
        <p:blipFill>
          <a:blip r:embed="rId2"/>
          <a:stretch>
            <a:fillRect/>
          </a:stretch>
        </p:blipFill>
        <p:spPr>
          <a:xfrm>
            <a:off x="791255" y="1758722"/>
            <a:ext cx="4339988" cy="3324907"/>
          </a:xfrm>
          <a:prstGeom prst="rect">
            <a:avLst/>
          </a:prstGeom>
        </p:spPr>
      </p:pic>
    </p:spTree>
    <p:extLst>
      <p:ext uri="{BB962C8B-B14F-4D97-AF65-F5344CB8AC3E}">
        <p14:creationId xmlns:p14="http://schemas.microsoft.com/office/powerpoint/2010/main" val="17888874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90B7102-5290-F7FC-B038-E194FF519B84}"/>
              </a:ext>
            </a:extLst>
          </p:cNvPr>
          <p:cNvSpPr/>
          <p:nvPr/>
        </p:nvSpPr>
        <p:spPr>
          <a:xfrm>
            <a:off x="805543" y="173599"/>
            <a:ext cx="10983686" cy="977107"/>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lvl="0" algn="ctr" defTabSz="914411">
              <a:defRPr/>
            </a:pPr>
            <a:r>
              <a:rPr lang="vi-VN" sz="28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Từ những tình huống ở hình 5, 6, 7 và 8, hãy nêu những việc làm để phòng tránh, ứng phó khi có nguy cơ xâm hại tình dục.</a:t>
            </a:r>
            <a:endParaRPr kumimoji="0" lang="vi-VN" sz="28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FE14A02E-F998-160B-0F1E-EB0888601B5F}"/>
              </a:ext>
            </a:extLst>
          </p:cNvPr>
          <p:cNvPicPr>
            <a:picLocks noChangeAspect="1"/>
          </p:cNvPicPr>
          <p:nvPr/>
        </p:nvPicPr>
        <p:blipFill>
          <a:blip r:embed="rId2"/>
          <a:stretch>
            <a:fillRect/>
          </a:stretch>
        </p:blipFill>
        <p:spPr>
          <a:xfrm>
            <a:off x="2612570" y="1262093"/>
            <a:ext cx="7516585" cy="5072032"/>
          </a:xfrm>
          <a:prstGeom prst="rect">
            <a:avLst/>
          </a:prstGeom>
        </p:spPr>
      </p:pic>
    </p:spTree>
    <p:extLst>
      <p:ext uri="{BB962C8B-B14F-4D97-AF65-F5344CB8AC3E}">
        <p14:creationId xmlns:p14="http://schemas.microsoft.com/office/powerpoint/2010/main" val="24766336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FD6197A-67A9-430F-C280-0A42945745BC}"/>
              </a:ext>
            </a:extLst>
          </p:cNvPr>
          <p:cNvGrpSpPr/>
          <p:nvPr/>
        </p:nvGrpSpPr>
        <p:grpSpPr>
          <a:xfrm>
            <a:off x="2094413" y="508178"/>
            <a:ext cx="7561216" cy="6349822"/>
            <a:chOff x="4906581" y="3368083"/>
            <a:chExt cx="6819091" cy="6716804"/>
          </a:xfrm>
        </p:grpSpPr>
        <p:sp>
          <p:nvSpPr>
            <p:cNvPr id="3" name="Freeform 12">
              <a:extLst>
                <a:ext uri="{FF2B5EF4-FFF2-40B4-BE49-F238E27FC236}">
                  <a16:creationId xmlns:a16="http://schemas.microsoft.com/office/drawing/2014/main" id="{EEA7E238-CCC3-F313-0C55-F6CBADC722D0}"/>
                </a:ext>
              </a:extLst>
            </p:cNvPr>
            <p:cNvSpPr/>
            <p:nvPr/>
          </p:nvSpPr>
          <p:spPr>
            <a:xfrm>
              <a:off x="4906581" y="3368083"/>
              <a:ext cx="6819091" cy="6716804"/>
            </a:xfrm>
            <a:custGeom>
              <a:avLst/>
              <a:gdLst/>
              <a:ahLst/>
              <a:cxnLst/>
              <a:rect l="l" t="t" r="r" b="b"/>
              <a:pathLst>
                <a:path w="6819091" h="6716804">
                  <a:moveTo>
                    <a:pt x="0" y="0"/>
                  </a:moveTo>
                  <a:lnTo>
                    <a:pt x="6819091" y="0"/>
                  </a:lnTo>
                  <a:lnTo>
                    <a:pt x="6819091" y="6716805"/>
                  </a:lnTo>
                  <a:lnTo>
                    <a:pt x="0" y="671680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B41BC11-CDE7-B583-07C7-2282A3143E27}"/>
                </a:ext>
              </a:extLst>
            </p:cNvPr>
            <p:cNvPicPr>
              <a:picLocks noChangeAspect="1"/>
            </p:cNvPicPr>
            <p:nvPr/>
          </p:nvPicPr>
          <p:blipFill>
            <a:blip r:embed="rId3"/>
            <a:stretch>
              <a:fillRect/>
            </a:stretch>
          </p:blipFill>
          <p:spPr>
            <a:xfrm>
              <a:off x="7107867" y="4784409"/>
              <a:ext cx="3883489" cy="1572904"/>
            </a:xfrm>
            <a:prstGeom prst="rect">
              <a:avLst/>
            </a:prstGeom>
          </p:spPr>
        </p:pic>
      </p:grpSp>
    </p:spTree>
    <p:extLst>
      <p:ext uri="{BB962C8B-B14F-4D97-AF65-F5344CB8AC3E}">
        <p14:creationId xmlns:p14="http://schemas.microsoft.com/office/powerpoint/2010/main" val="4947186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185DB0-41FA-60C4-5546-86130B93D264}"/>
              </a:ext>
            </a:extLst>
          </p:cNvPr>
          <p:cNvPicPr>
            <a:picLocks noChangeAspect="1"/>
          </p:cNvPicPr>
          <p:nvPr/>
        </p:nvPicPr>
        <p:blipFill>
          <a:blip r:embed="rId2"/>
          <a:stretch>
            <a:fillRect/>
          </a:stretch>
        </p:blipFill>
        <p:spPr>
          <a:xfrm>
            <a:off x="598714" y="1784576"/>
            <a:ext cx="4419600" cy="3181703"/>
          </a:xfrm>
          <a:prstGeom prst="rect">
            <a:avLst/>
          </a:prstGeom>
        </p:spPr>
      </p:pic>
      <p:sp>
        <p:nvSpPr>
          <p:cNvPr id="3" name="Google Shape;60;p13">
            <a:extLst>
              <a:ext uri="{FF2B5EF4-FFF2-40B4-BE49-F238E27FC236}">
                <a16:creationId xmlns:a16="http://schemas.microsoft.com/office/drawing/2014/main" id="{BAE9BD4F-545B-8117-12D4-5565895946DE}"/>
              </a:ext>
            </a:extLst>
          </p:cNvPr>
          <p:cNvSpPr/>
          <p:nvPr/>
        </p:nvSpPr>
        <p:spPr>
          <a:xfrm>
            <a:off x="5312226" y="1393371"/>
            <a:ext cx="5812973" cy="3788229"/>
          </a:xfrm>
          <a:custGeom>
            <a:avLst/>
            <a:gdLst>
              <a:gd name="connsiteX0" fmla="*/ 0 w 5812973"/>
              <a:gd name="connsiteY0" fmla="*/ 329803 h 3788229"/>
              <a:gd name="connsiteX1" fmla="*/ 329803 w 5812973"/>
              <a:gd name="connsiteY1" fmla="*/ 0 h 3788229"/>
              <a:gd name="connsiteX2" fmla="*/ 5483170 w 5812973"/>
              <a:gd name="connsiteY2" fmla="*/ 0 h 3788229"/>
              <a:gd name="connsiteX3" fmla="*/ 5812973 w 5812973"/>
              <a:gd name="connsiteY3" fmla="*/ 329803 h 3788229"/>
              <a:gd name="connsiteX4" fmla="*/ 5812973 w 5812973"/>
              <a:gd name="connsiteY4" fmla="*/ 3458426 h 3788229"/>
              <a:gd name="connsiteX5" fmla="*/ 5483170 w 5812973"/>
              <a:gd name="connsiteY5" fmla="*/ 3788229 h 3788229"/>
              <a:gd name="connsiteX6" fmla="*/ 329803 w 5812973"/>
              <a:gd name="connsiteY6" fmla="*/ 3788229 h 3788229"/>
              <a:gd name="connsiteX7" fmla="*/ 0 w 5812973"/>
              <a:gd name="connsiteY7" fmla="*/ 3458426 h 3788229"/>
              <a:gd name="connsiteX8" fmla="*/ 0 w 5812973"/>
              <a:gd name="connsiteY8" fmla="*/ 329803 h 378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2973" h="3788229" fill="none" extrusionOk="0">
                <a:moveTo>
                  <a:pt x="0" y="329803"/>
                </a:moveTo>
                <a:cubicBezTo>
                  <a:pt x="1326" y="183550"/>
                  <a:pt x="156644" y="15082"/>
                  <a:pt x="329803" y="0"/>
                </a:cubicBezTo>
                <a:cubicBezTo>
                  <a:pt x="1241387" y="72427"/>
                  <a:pt x="3975217" y="61419"/>
                  <a:pt x="5483170" y="0"/>
                </a:cubicBezTo>
                <a:cubicBezTo>
                  <a:pt x="5660830" y="-30872"/>
                  <a:pt x="5780922" y="137964"/>
                  <a:pt x="5812973" y="329803"/>
                </a:cubicBezTo>
                <a:cubicBezTo>
                  <a:pt x="5913849" y="826617"/>
                  <a:pt x="5705660" y="2782798"/>
                  <a:pt x="5812973" y="3458426"/>
                </a:cubicBezTo>
                <a:cubicBezTo>
                  <a:pt x="5819465" y="3607625"/>
                  <a:pt x="5661901" y="3784401"/>
                  <a:pt x="5483170" y="3788229"/>
                </a:cubicBezTo>
                <a:cubicBezTo>
                  <a:pt x="3966456" y="3818056"/>
                  <a:pt x="2356939" y="3708923"/>
                  <a:pt x="329803" y="3788229"/>
                </a:cubicBezTo>
                <a:cubicBezTo>
                  <a:pt x="161269" y="3786690"/>
                  <a:pt x="-31837" y="3646866"/>
                  <a:pt x="0" y="3458426"/>
                </a:cubicBezTo>
                <a:cubicBezTo>
                  <a:pt x="50037" y="2521169"/>
                  <a:pt x="770" y="1191036"/>
                  <a:pt x="0" y="329803"/>
                </a:cubicBezTo>
                <a:close/>
              </a:path>
              <a:path w="5812973" h="3788229" stroke="0" extrusionOk="0">
                <a:moveTo>
                  <a:pt x="0" y="329803"/>
                </a:moveTo>
                <a:cubicBezTo>
                  <a:pt x="8769" y="150048"/>
                  <a:pt x="150626" y="6183"/>
                  <a:pt x="329803" y="0"/>
                </a:cubicBezTo>
                <a:cubicBezTo>
                  <a:pt x="1533942" y="123000"/>
                  <a:pt x="3337685" y="-96860"/>
                  <a:pt x="5483170" y="0"/>
                </a:cubicBezTo>
                <a:cubicBezTo>
                  <a:pt x="5646494" y="-14344"/>
                  <a:pt x="5824574" y="124269"/>
                  <a:pt x="5812973" y="329803"/>
                </a:cubicBezTo>
                <a:cubicBezTo>
                  <a:pt x="5816146" y="1296829"/>
                  <a:pt x="5907240" y="2809593"/>
                  <a:pt x="5812973" y="3458426"/>
                </a:cubicBezTo>
                <a:cubicBezTo>
                  <a:pt x="5778861" y="3652929"/>
                  <a:pt x="5662119" y="3787706"/>
                  <a:pt x="5483170" y="3788229"/>
                </a:cubicBezTo>
                <a:cubicBezTo>
                  <a:pt x="4790463" y="3627522"/>
                  <a:pt x="1614445" y="3827896"/>
                  <a:pt x="329803" y="3788229"/>
                </a:cubicBezTo>
                <a:cubicBezTo>
                  <a:pt x="132907" y="3785250"/>
                  <a:pt x="-2808" y="3639299"/>
                  <a:pt x="0" y="3458426"/>
                </a:cubicBezTo>
                <a:cubicBezTo>
                  <a:pt x="32216" y="3052275"/>
                  <a:pt x="57206" y="1028687"/>
                  <a:pt x="0" y="329803"/>
                </a:cubicBezTo>
                <a:close/>
              </a:path>
            </a:pathLst>
          </a:custGeom>
          <a:solidFill>
            <a:schemeClr val="accent6">
              <a:lumMod val="20000"/>
              <a:lumOff val="80000"/>
              <a:alpha val="70000"/>
            </a:schemeClr>
          </a:solidFill>
          <a:ln w="6350" cap="flat" cmpd="sng">
            <a:solidFill>
              <a:schemeClr val="accent2">
                <a:lumMod val="50000"/>
              </a:schemeClr>
            </a:solidFill>
            <a:prstDash val="solid"/>
            <a:round/>
            <a:headEnd type="none" w="sm" len="sm"/>
            <a:tailEnd type="none" w="sm" len="sm"/>
            <a:extLst>
              <a:ext uri="{C807C97D-BFC1-408E-A445-0C87EB9F89A2}">
                <ask:lineSketchStyleProps xmlns:ask="http://schemas.microsoft.com/office/drawing/2018/sketchyshapes" sd="852854689">
                  <a:prstGeom prst="roundRect">
                    <a:avLst>
                      <a:gd name="adj" fmla="val 8706"/>
                    </a:avLst>
                  </a:prstGeom>
                  <ask:type>
                    <ask:lineSketchCurved/>
                  </ask:type>
                </ask:lineSketchStyleProps>
              </a:ext>
            </a:extLst>
          </a:ln>
          <a:effectLst>
            <a:outerShdw dist="95250" dir="5400000" algn="bl" rotWithShape="0">
              <a:sysClr val="windowText" lastClr="000000">
                <a:alpha val="20000"/>
              </a:sysClr>
            </a:outerShdw>
          </a:effectLst>
        </p:spPr>
        <p:txBody>
          <a:bodyPr spcFirstLastPara="1" wrap="square" lIns="121900" tIns="121900" rIns="121900" bIns="121900" anchor="ctr" anchorCtr="0">
            <a:noAutofit/>
          </a:bodyPr>
          <a:lstStyle/>
          <a:p>
            <a:pPr lvl="0" algn="just" defTabSz="1219170">
              <a:buClr>
                <a:srgbClr val="000000"/>
              </a:buClr>
              <a:defRPr/>
            </a:pPr>
            <a:r>
              <a:rPr lang="vi-VN" sz="3600" kern="0" dirty="0">
                <a:solidFill>
                  <a:srgbClr val="000000"/>
                </a:solidFill>
                <a:latin typeface="Cambria" panose="02040503050406030204" pitchFamily="18" charset="0"/>
                <a:ea typeface="Cambria" panose="02040503050406030204" pitchFamily="18" charset="0"/>
                <a:cs typeface="Arial"/>
                <a:sym typeface="Arial"/>
              </a:rPr>
              <a:t>Khi ở nhà một mình không cho người lạ vào nhà với bất kỳ lý do gì;</a:t>
            </a:r>
            <a:r>
              <a:rPr lang="en-US" sz="3600" kern="0" dirty="0">
                <a:solidFill>
                  <a:srgbClr val="000000"/>
                </a:solidFill>
                <a:latin typeface="Cambria" panose="02040503050406030204" pitchFamily="18" charset="0"/>
                <a:ea typeface="Cambria" panose="02040503050406030204" pitchFamily="18" charset="0"/>
                <a:cs typeface="Arial"/>
                <a:sym typeface="Arial"/>
              </a:rPr>
              <a:t> </a:t>
            </a:r>
            <a:r>
              <a:rPr lang="vi-VN" sz="3600" kern="0" dirty="0">
                <a:solidFill>
                  <a:srgbClr val="000000"/>
                </a:solidFill>
                <a:latin typeface="Cambria" panose="02040503050406030204" pitchFamily="18" charset="0"/>
                <a:ea typeface="Cambria" panose="02040503050406030204" pitchFamily="18" charset="0"/>
                <a:cs typeface="Arial"/>
                <a:sym typeface="Arial"/>
              </a:rPr>
              <a:t>trong một số trường hợp cần hỏi ý kiến bố mẹ trước khi cho người lạ vào nhà…</a:t>
            </a:r>
            <a:endParaRPr kumimoji="0"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3681051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BE8B35-BABA-9B22-3F80-C0CD89C01B0D}"/>
              </a:ext>
            </a:extLst>
          </p:cNvPr>
          <p:cNvPicPr>
            <a:picLocks noChangeAspect="1"/>
          </p:cNvPicPr>
          <p:nvPr/>
        </p:nvPicPr>
        <p:blipFill>
          <a:blip r:embed="rId2"/>
          <a:stretch>
            <a:fillRect/>
          </a:stretch>
        </p:blipFill>
        <p:spPr>
          <a:xfrm>
            <a:off x="625248" y="1928812"/>
            <a:ext cx="4218895" cy="2926797"/>
          </a:xfrm>
          <a:prstGeom prst="rect">
            <a:avLst/>
          </a:prstGeom>
        </p:spPr>
      </p:pic>
      <p:sp>
        <p:nvSpPr>
          <p:cNvPr id="3" name="Google Shape;60;p13">
            <a:extLst>
              <a:ext uri="{FF2B5EF4-FFF2-40B4-BE49-F238E27FC236}">
                <a16:creationId xmlns:a16="http://schemas.microsoft.com/office/drawing/2014/main" id="{3871EA84-D64B-3C95-8F21-8C09D6F81F93}"/>
              </a:ext>
            </a:extLst>
          </p:cNvPr>
          <p:cNvSpPr/>
          <p:nvPr/>
        </p:nvSpPr>
        <p:spPr>
          <a:xfrm>
            <a:off x="5312226" y="1393371"/>
            <a:ext cx="5812973" cy="3984172"/>
          </a:xfrm>
          <a:custGeom>
            <a:avLst/>
            <a:gdLst>
              <a:gd name="connsiteX0" fmla="*/ 0 w 5812973"/>
              <a:gd name="connsiteY0" fmla="*/ 346862 h 3984172"/>
              <a:gd name="connsiteX1" fmla="*/ 346862 w 5812973"/>
              <a:gd name="connsiteY1" fmla="*/ 0 h 3984172"/>
              <a:gd name="connsiteX2" fmla="*/ 5466111 w 5812973"/>
              <a:gd name="connsiteY2" fmla="*/ 0 h 3984172"/>
              <a:gd name="connsiteX3" fmla="*/ 5812973 w 5812973"/>
              <a:gd name="connsiteY3" fmla="*/ 346862 h 3984172"/>
              <a:gd name="connsiteX4" fmla="*/ 5812973 w 5812973"/>
              <a:gd name="connsiteY4" fmla="*/ 3637310 h 3984172"/>
              <a:gd name="connsiteX5" fmla="*/ 5466111 w 5812973"/>
              <a:gd name="connsiteY5" fmla="*/ 3984172 h 3984172"/>
              <a:gd name="connsiteX6" fmla="*/ 346862 w 5812973"/>
              <a:gd name="connsiteY6" fmla="*/ 3984172 h 3984172"/>
              <a:gd name="connsiteX7" fmla="*/ 0 w 5812973"/>
              <a:gd name="connsiteY7" fmla="*/ 3637310 h 3984172"/>
              <a:gd name="connsiteX8" fmla="*/ 0 w 5812973"/>
              <a:gd name="connsiteY8" fmla="*/ 346862 h 398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2973" h="3984172" fill="none" extrusionOk="0">
                <a:moveTo>
                  <a:pt x="0" y="346862"/>
                </a:moveTo>
                <a:cubicBezTo>
                  <a:pt x="1089" y="184759"/>
                  <a:pt x="171042" y="26428"/>
                  <a:pt x="346862" y="0"/>
                </a:cubicBezTo>
                <a:cubicBezTo>
                  <a:pt x="2005009" y="72427"/>
                  <a:pt x="4176822" y="61419"/>
                  <a:pt x="5466111" y="0"/>
                </a:cubicBezTo>
                <a:cubicBezTo>
                  <a:pt x="5654258" y="-23542"/>
                  <a:pt x="5785833" y="147086"/>
                  <a:pt x="5812973" y="346862"/>
                </a:cubicBezTo>
                <a:cubicBezTo>
                  <a:pt x="5913849" y="1766503"/>
                  <a:pt x="5705660" y="2686706"/>
                  <a:pt x="5812973" y="3637310"/>
                </a:cubicBezTo>
                <a:cubicBezTo>
                  <a:pt x="5817331" y="3806757"/>
                  <a:pt x="5633618" y="3957200"/>
                  <a:pt x="5466111" y="3984172"/>
                </a:cubicBezTo>
                <a:cubicBezTo>
                  <a:pt x="2950363" y="4013999"/>
                  <a:pt x="897930" y="3904866"/>
                  <a:pt x="346862" y="3984172"/>
                </a:cubicBezTo>
                <a:cubicBezTo>
                  <a:pt x="182385" y="3981110"/>
                  <a:pt x="-2946" y="3829460"/>
                  <a:pt x="0" y="3637310"/>
                </a:cubicBezTo>
                <a:cubicBezTo>
                  <a:pt x="50037" y="2122404"/>
                  <a:pt x="770" y="986588"/>
                  <a:pt x="0" y="346862"/>
                </a:cubicBezTo>
                <a:close/>
              </a:path>
              <a:path w="5812973" h="3984172" stroke="0" extrusionOk="0">
                <a:moveTo>
                  <a:pt x="0" y="346862"/>
                </a:moveTo>
                <a:cubicBezTo>
                  <a:pt x="2221" y="155901"/>
                  <a:pt x="161845" y="13646"/>
                  <a:pt x="346862" y="0"/>
                </a:cubicBezTo>
                <a:cubicBezTo>
                  <a:pt x="1779592" y="123000"/>
                  <a:pt x="3358153" y="-96860"/>
                  <a:pt x="5466111" y="0"/>
                </a:cubicBezTo>
                <a:cubicBezTo>
                  <a:pt x="5650224" y="-5681"/>
                  <a:pt x="5822925" y="135231"/>
                  <a:pt x="5812973" y="346862"/>
                </a:cubicBezTo>
                <a:cubicBezTo>
                  <a:pt x="5816146" y="1524727"/>
                  <a:pt x="5907240" y="3037163"/>
                  <a:pt x="5812973" y="3637310"/>
                </a:cubicBezTo>
                <a:cubicBezTo>
                  <a:pt x="5807412" y="3830892"/>
                  <a:pt x="5643323" y="3981823"/>
                  <a:pt x="5466111" y="3984172"/>
                </a:cubicBezTo>
                <a:cubicBezTo>
                  <a:pt x="4261325" y="3823465"/>
                  <a:pt x="1164087" y="4023839"/>
                  <a:pt x="346862" y="3984172"/>
                </a:cubicBezTo>
                <a:cubicBezTo>
                  <a:pt x="140228" y="3981129"/>
                  <a:pt x="-31254" y="3814718"/>
                  <a:pt x="0" y="3637310"/>
                </a:cubicBezTo>
                <a:cubicBezTo>
                  <a:pt x="32216" y="2977626"/>
                  <a:pt x="57206" y="1191092"/>
                  <a:pt x="0" y="346862"/>
                </a:cubicBezTo>
                <a:close/>
              </a:path>
            </a:pathLst>
          </a:custGeom>
          <a:solidFill>
            <a:schemeClr val="accent6">
              <a:lumMod val="20000"/>
              <a:lumOff val="80000"/>
              <a:alpha val="70000"/>
            </a:schemeClr>
          </a:solidFill>
          <a:ln w="6350" cap="flat" cmpd="sng">
            <a:solidFill>
              <a:schemeClr val="accent2">
                <a:lumMod val="50000"/>
              </a:schemeClr>
            </a:solidFill>
            <a:prstDash val="solid"/>
            <a:round/>
            <a:headEnd type="none" w="sm" len="sm"/>
            <a:tailEnd type="none" w="sm" len="sm"/>
            <a:extLst>
              <a:ext uri="{C807C97D-BFC1-408E-A445-0C87EB9F89A2}">
                <ask:lineSketchStyleProps xmlns:ask="http://schemas.microsoft.com/office/drawing/2018/sketchyshapes" sd="852854689">
                  <a:prstGeom prst="roundRect">
                    <a:avLst>
                      <a:gd name="adj" fmla="val 8706"/>
                    </a:avLst>
                  </a:prstGeom>
                  <ask:type>
                    <ask:lineSketchCurved/>
                  </ask:type>
                </ask:lineSketchStyleProps>
              </a:ext>
            </a:extLst>
          </a:ln>
          <a:effectLst>
            <a:outerShdw dist="95250" dir="5400000" algn="bl" rotWithShape="0">
              <a:sysClr val="windowText" lastClr="000000">
                <a:alpha val="20000"/>
              </a:sysClr>
            </a:outerShdw>
          </a:effectLst>
        </p:spPr>
        <p:txBody>
          <a:bodyPr spcFirstLastPara="1" wrap="square" lIns="121900" tIns="121900" rIns="121900" bIns="121900" anchor="ctr" anchorCtr="0">
            <a:noAutofit/>
          </a:bodyPr>
          <a:lstStyle/>
          <a:p>
            <a:pPr lvl="0" algn="just" defTabSz="1219170">
              <a:buClr>
                <a:srgbClr val="000000"/>
              </a:buClr>
              <a:defRPr/>
            </a:pPr>
            <a:r>
              <a:rPr lang="vi-VN" sz="3600" kern="0" dirty="0">
                <a:solidFill>
                  <a:srgbClr val="000000"/>
                </a:solidFill>
                <a:latin typeface="Cambria" panose="02040503050406030204" pitchFamily="18" charset="0"/>
                <a:ea typeface="Cambria" panose="02040503050406030204" pitchFamily="18" charset="0"/>
                <a:cs typeface="Arial"/>
                <a:sym typeface="Arial"/>
              </a:rPr>
              <a:t>Không đi một mình từ nhà đến trường và từ trường về nhà đi cùng nhóm bạn hoặc sử dụng phương tiện đưa đón của nhà trường. Nói với bố mẹ nhờ người tin cậy đưa đón…</a:t>
            </a:r>
            <a:endParaRPr kumimoji="0"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48778393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3F296B-ABCE-27BF-37F7-43737F59CFB0}"/>
              </a:ext>
            </a:extLst>
          </p:cNvPr>
          <p:cNvPicPr>
            <a:picLocks noChangeAspect="1"/>
          </p:cNvPicPr>
          <p:nvPr/>
        </p:nvPicPr>
        <p:blipFill>
          <a:blip r:embed="rId2"/>
          <a:stretch>
            <a:fillRect/>
          </a:stretch>
        </p:blipFill>
        <p:spPr>
          <a:xfrm>
            <a:off x="787853" y="1866900"/>
            <a:ext cx="4357191" cy="2944586"/>
          </a:xfrm>
          <a:prstGeom prst="rect">
            <a:avLst/>
          </a:prstGeom>
        </p:spPr>
      </p:pic>
      <p:sp>
        <p:nvSpPr>
          <p:cNvPr id="3" name="Google Shape;60;p13">
            <a:extLst>
              <a:ext uri="{FF2B5EF4-FFF2-40B4-BE49-F238E27FC236}">
                <a16:creationId xmlns:a16="http://schemas.microsoft.com/office/drawing/2014/main" id="{58E7D18C-1277-FACA-F6C4-5FFFA7900882}"/>
              </a:ext>
            </a:extLst>
          </p:cNvPr>
          <p:cNvSpPr/>
          <p:nvPr/>
        </p:nvSpPr>
        <p:spPr>
          <a:xfrm>
            <a:off x="5333997" y="1698171"/>
            <a:ext cx="6172203" cy="3363686"/>
          </a:xfrm>
          <a:custGeom>
            <a:avLst/>
            <a:gdLst>
              <a:gd name="connsiteX0" fmla="*/ 0 w 6172203"/>
              <a:gd name="connsiteY0" fmla="*/ 292843 h 3363686"/>
              <a:gd name="connsiteX1" fmla="*/ 292843 w 6172203"/>
              <a:gd name="connsiteY1" fmla="*/ 0 h 3363686"/>
              <a:gd name="connsiteX2" fmla="*/ 5879360 w 6172203"/>
              <a:gd name="connsiteY2" fmla="*/ 0 h 3363686"/>
              <a:gd name="connsiteX3" fmla="*/ 6172203 w 6172203"/>
              <a:gd name="connsiteY3" fmla="*/ 292843 h 3363686"/>
              <a:gd name="connsiteX4" fmla="*/ 6172203 w 6172203"/>
              <a:gd name="connsiteY4" fmla="*/ 3070843 h 3363686"/>
              <a:gd name="connsiteX5" fmla="*/ 5879360 w 6172203"/>
              <a:gd name="connsiteY5" fmla="*/ 3363686 h 3363686"/>
              <a:gd name="connsiteX6" fmla="*/ 292843 w 6172203"/>
              <a:gd name="connsiteY6" fmla="*/ 3363686 h 3363686"/>
              <a:gd name="connsiteX7" fmla="*/ 0 w 6172203"/>
              <a:gd name="connsiteY7" fmla="*/ 3070843 h 3363686"/>
              <a:gd name="connsiteX8" fmla="*/ 0 w 6172203"/>
              <a:gd name="connsiteY8" fmla="*/ 292843 h 336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3" h="3363686" fill="none" extrusionOk="0">
                <a:moveTo>
                  <a:pt x="0" y="292843"/>
                </a:moveTo>
                <a:cubicBezTo>
                  <a:pt x="447" y="143218"/>
                  <a:pt x="133915" y="4708"/>
                  <a:pt x="292843" y="0"/>
                </a:cubicBezTo>
                <a:cubicBezTo>
                  <a:pt x="1483167" y="72427"/>
                  <a:pt x="3452793" y="61419"/>
                  <a:pt x="5879360" y="0"/>
                </a:cubicBezTo>
                <a:cubicBezTo>
                  <a:pt x="6039906" y="-8170"/>
                  <a:pt x="6143301" y="122368"/>
                  <a:pt x="6172203" y="292843"/>
                </a:cubicBezTo>
                <a:cubicBezTo>
                  <a:pt x="6273079" y="971648"/>
                  <a:pt x="6064890" y="2311995"/>
                  <a:pt x="6172203" y="3070843"/>
                </a:cubicBezTo>
                <a:cubicBezTo>
                  <a:pt x="6174485" y="3220992"/>
                  <a:pt x="6031186" y="3352580"/>
                  <a:pt x="5879360" y="3363686"/>
                </a:cubicBezTo>
                <a:cubicBezTo>
                  <a:pt x="4990439" y="3393513"/>
                  <a:pt x="1545924" y="3284380"/>
                  <a:pt x="292843" y="3363686"/>
                </a:cubicBezTo>
                <a:cubicBezTo>
                  <a:pt x="133118" y="3363459"/>
                  <a:pt x="-8288" y="3234215"/>
                  <a:pt x="0" y="3070843"/>
                </a:cubicBezTo>
                <a:cubicBezTo>
                  <a:pt x="50037" y="2393764"/>
                  <a:pt x="770" y="1074806"/>
                  <a:pt x="0" y="292843"/>
                </a:cubicBezTo>
                <a:close/>
              </a:path>
              <a:path w="6172203" h="3363686" stroke="0" extrusionOk="0">
                <a:moveTo>
                  <a:pt x="0" y="292843"/>
                </a:moveTo>
                <a:cubicBezTo>
                  <a:pt x="18462" y="136142"/>
                  <a:pt x="135275" y="8677"/>
                  <a:pt x="292843" y="0"/>
                </a:cubicBezTo>
                <a:cubicBezTo>
                  <a:pt x="3064093" y="123000"/>
                  <a:pt x="3321578" y="-96860"/>
                  <a:pt x="5879360" y="0"/>
                </a:cubicBezTo>
                <a:cubicBezTo>
                  <a:pt x="6037644" y="-2629"/>
                  <a:pt x="6173224" y="129053"/>
                  <a:pt x="6172203" y="292843"/>
                </a:cubicBezTo>
                <a:cubicBezTo>
                  <a:pt x="6175376" y="1646974"/>
                  <a:pt x="6266470" y="2414339"/>
                  <a:pt x="6172203" y="3070843"/>
                </a:cubicBezTo>
                <a:cubicBezTo>
                  <a:pt x="6151779" y="3239975"/>
                  <a:pt x="6027733" y="3361499"/>
                  <a:pt x="5879360" y="3363686"/>
                </a:cubicBezTo>
                <a:cubicBezTo>
                  <a:pt x="3126534" y="3202979"/>
                  <a:pt x="3042424" y="3403353"/>
                  <a:pt x="292843" y="3363686"/>
                </a:cubicBezTo>
                <a:cubicBezTo>
                  <a:pt x="113890" y="3360208"/>
                  <a:pt x="-12182" y="3227057"/>
                  <a:pt x="0" y="3070843"/>
                </a:cubicBezTo>
                <a:cubicBezTo>
                  <a:pt x="32216" y="1955338"/>
                  <a:pt x="57206" y="1149949"/>
                  <a:pt x="0" y="292843"/>
                </a:cubicBezTo>
                <a:close/>
              </a:path>
            </a:pathLst>
          </a:custGeom>
          <a:solidFill>
            <a:schemeClr val="accent6">
              <a:lumMod val="20000"/>
              <a:lumOff val="80000"/>
              <a:alpha val="70000"/>
            </a:schemeClr>
          </a:solidFill>
          <a:ln w="6350" cap="flat" cmpd="sng">
            <a:solidFill>
              <a:schemeClr val="accent2">
                <a:lumMod val="50000"/>
              </a:schemeClr>
            </a:solidFill>
            <a:prstDash val="solid"/>
            <a:round/>
            <a:headEnd type="none" w="sm" len="sm"/>
            <a:tailEnd type="none" w="sm" len="sm"/>
            <a:extLst>
              <a:ext uri="{C807C97D-BFC1-408E-A445-0C87EB9F89A2}">
                <ask:lineSketchStyleProps xmlns:ask="http://schemas.microsoft.com/office/drawing/2018/sketchyshapes" sd="852854689">
                  <a:prstGeom prst="roundRect">
                    <a:avLst>
                      <a:gd name="adj" fmla="val 8706"/>
                    </a:avLst>
                  </a:prstGeom>
                  <ask:type>
                    <ask:lineSketchCurved/>
                  </ask:type>
                </ask:lineSketchStyleProps>
              </a:ext>
            </a:extLst>
          </a:ln>
          <a:effectLst>
            <a:outerShdw dist="95250" dir="5400000" algn="bl" rotWithShape="0">
              <a:sysClr val="windowText" lastClr="000000">
                <a:alpha val="20000"/>
              </a:sysClr>
            </a:outerShdw>
          </a:effectLst>
        </p:spPr>
        <p:txBody>
          <a:bodyPr spcFirstLastPara="1" wrap="square" lIns="121900" tIns="121900" rIns="121900" bIns="121900" anchor="ctr" anchorCtr="0">
            <a:noAutofit/>
          </a:bodyPr>
          <a:lstStyle/>
          <a:p>
            <a:pPr lvl="0" algn="just" defTabSz="1219170">
              <a:buClr>
                <a:srgbClr val="000000"/>
              </a:buClr>
              <a:defRPr/>
            </a:pPr>
            <a:r>
              <a:rPr lang="vi-VN" sz="4400" kern="0" dirty="0">
                <a:solidFill>
                  <a:srgbClr val="000000"/>
                </a:solidFill>
                <a:latin typeface="Cambria" panose="02040503050406030204" pitchFamily="18" charset="0"/>
                <a:ea typeface="Cambria" panose="02040503050406030204" pitchFamily="18" charset="0"/>
                <a:cs typeface="Arial"/>
                <a:sym typeface="Arial"/>
              </a:rPr>
              <a:t>Không đi một mình ở nơi vắng vẻ, không có người.</a:t>
            </a:r>
            <a:r>
              <a:rPr lang="en-US" sz="4400" kern="0" dirty="0">
                <a:solidFill>
                  <a:srgbClr val="000000"/>
                </a:solidFill>
                <a:latin typeface="Cambria" panose="02040503050406030204" pitchFamily="18" charset="0"/>
                <a:ea typeface="Cambria" panose="02040503050406030204" pitchFamily="18" charset="0"/>
                <a:cs typeface="Arial"/>
                <a:sym typeface="Arial"/>
              </a:rPr>
              <a:t> </a:t>
            </a:r>
            <a:r>
              <a:rPr lang="vi-VN" sz="4400" kern="0" dirty="0">
                <a:solidFill>
                  <a:srgbClr val="000000"/>
                </a:solidFill>
                <a:latin typeface="Cambria" panose="02040503050406030204" pitchFamily="18" charset="0"/>
                <a:ea typeface="Cambria" panose="02040503050406030204" pitchFamily="18" charset="0"/>
                <a:cs typeface="Arial"/>
                <a:sym typeface="Arial"/>
              </a:rPr>
              <a:t>Khi đến nơi lạ cần đi theo nhóm bạn…</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6714555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774082-C7DF-92EC-3012-26021FB185E3}"/>
              </a:ext>
            </a:extLst>
          </p:cNvPr>
          <p:cNvPicPr>
            <a:picLocks noChangeAspect="1"/>
          </p:cNvPicPr>
          <p:nvPr/>
        </p:nvPicPr>
        <p:blipFill>
          <a:blip r:embed="rId2"/>
          <a:stretch>
            <a:fillRect/>
          </a:stretch>
        </p:blipFill>
        <p:spPr>
          <a:xfrm>
            <a:off x="791255" y="1758722"/>
            <a:ext cx="4339988" cy="3324907"/>
          </a:xfrm>
          <a:prstGeom prst="rect">
            <a:avLst/>
          </a:prstGeom>
        </p:spPr>
      </p:pic>
      <p:sp>
        <p:nvSpPr>
          <p:cNvPr id="3" name="Google Shape;60;p13">
            <a:extLst>
              <a:ext uri="{FF2B5EF4-FFF2-40B4-BE49-F238E27FC236}">
                <a16:creationId xmlns:a16="http://schemas.microsoft.com/office/drawing/2014/main" id="{63202798-4385-C9C3-AB97-09430A891AEE}"/>
              </a:ext>
            </a:extLst>
          </p:cNvPr>
          <p:cNvSpPr/>
          <p:nvPr/>
        </p:nvSpPr>
        <p:spPr>
          <a:xfrm>
            <a:off x="5312226" y="1012370"/>
            <a:ext cx="5812973" cy="4626429"/>
          </a:xfrm>
          <a:custGeom>
            <a:avLst/>
            <a:gdLst>
              <a:gd name="connsiteX0" fmla="*/ 0 w 5812973"/>
              <a:gd name="connsiteY0" fmla="*/ 402777 h 4626429"/>
              <a:gd name="connsiteX1" fmla="*/ 402777 w 5812973"/>
              <a:gd name="connsiteY1" fmla="*/ 0 h 4626429"/>
              <a:gd name="connsiteX2" fmla="*/ 5410196 w 5812973"/>
              <a:gd name="connsiteY2" fmla="*/ 0 h 4626429"/>
              <a:gd name="connsiteX3" fmla="*/ 5812973 w 5812973"/>
              <a:gd name="connsiteY3" fmla="*/ 402777 h 4626429"/>
              <a:gd name="connsiteX4" fmla="*/ 5812973 w 5812973"/>
              <a:gd name="connsiteY4" fmla="*/ 4223652 h 4626429"/>
              <a:gd name="connsiteX5" fmla="*/ 5410196 w 5812973"/>
              <a:gd name="connsiteY5" fmla="*/ 4626429 h 4626429"/>
              <a:gd name="connsiteX6" fmla="*/ 402777 w 5812973"/>
              <a:gd name="connsiteY6" fmla="*/ 4626429 h 4626429"/>
              <a:gd name="connsiteX7" fmla="*/ 0 w 5812973"/>
              <a:gd name="connsiteY7" fmla="*/ 4223652 h 4626429"/>
              <a:gd name="connsiteX8" fmla="*/ 0 w 5812973"/>
              <a:gd name="connsiteY8" fmla="*/ 402777 h 462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2973" h="4626429" fill="none" extrusionOk="0">
                <a:moveTo>
                  <a:pt x="0" y="402777"/>
                </a:moveTo>
                <a:cubicBezTo>
                  <a:pt x="1002" y="207452"/>
                  <a:pt x="196164" y="26576"/>
                  <a:pt x="402777" y="0"/>
                </a:cubicBezTo>
                <a:cubicBezTo>
                  <a:pt x="1249690" y="72427"/>
                  <a:pt x="4569996" y="61419"/>
                  <a:pt x="5410196" y="0"/>
                </a:cubicBezTo>
                <a:cubicBezTo>
                  <a:pt x="5630421" y="-15305"/>
                  <a:pt x="5797059" y="175516"/>
                  <a:pt x="5812973" y="402777"/>
                </a:cubicBezTo>
                <a:cubicBezTo>
                  <a:pt x="5913849" y="1681916"/>
                  <a:pt x="5705660" y="2950493"/>
                  <a:pt x="5812973" y="4223652"/>
                </a:cubicBezTo>
                <a:cubicBezTo>
                  <a:pt x="5816404" y="4428689"/>
                  <a:pt x="5614598" y="4606199"/>
                  <a:pt x="5410196" y="4626429"/>
                </a:cubicBezTo>
                <a:cubicBezTo>
                  <a:pt x="4668729" y="4656256"/>
                  <a:pt x="2632228" y="4547123"/>
                  <a:pt x="402777" y="4626429"/>
                </a:cubicBezTo>
                <a:cubicBezTo>
                  <a:pt x="197836" y="4624450"/>
                  <a:pt x="-37033" y="4453423"/>
                  <a:pt x="0" y="4223652"/>
                </a:cubicBezTo>
                <a:cubicBezTo>
                  <a:pt x="50037" y="3331051"/>
                  <a:pt x="770" y="1882567"/>
                  <a:pt x="0" y="402777"/>
                </a:cubicBezTo>
                <a:close/>
              </a:path>
              <a:path w="5812973" h="4626429" stroke="0" extrusionOk="0">
                <a:moveTo>
                  <a:pt x="0" y="402777"/>
                </a:moveTo>
                <a:cubicBezTo>
                  <a:pt x="30780" y="188719"/>
                  <a:pt x="190414" y="21012"/>
                  <a:pt x="402777" y="0"/>
                </a:cubicBezTo>
                <a:cubicBezTo>
                  <a:pt x="2584768" y="123000"/>
                  <a:pt x="3637630" y="-96860"/>
                  <a:pt x="5410196" y="0"/>
                </a:cubicBezTo>
                <a:cubicBezTo>
                  <a:pt x="5599508" y="-25254"/>
                  <a:pt x="5819116" y="167944"/>
                  <a:pt x="5812973" y="402777"/>
                </a:cubicBezTo>
                <a:cubicBezTo>
                  <a:pt x="5816146" y="1846570"/>
                  <a:pt x="5907240" y="2754354"/>
                  <a:pt x="5812973" y="4223652"/>
                </a:cubicBezTo>
                <a:cubicBezTo>
                  <a:pt x="5776724" y="4459232"/>
                  <a:pt x="5589087" y="4619301"/>
                  <a:pt x="5410196" y="4626429"/>
                </a:cubicBezTo>
                <a:cubicBezTo>
                  <a:pt x="4797552" y="4465722"/>
                  <a:pt x="1690900" y="4666096"/>
                  <a:pt x="402777" y="4626429"/>
                </a:cubicBezTo>
                <a:cubicBezTo>
                  <a:pt x="160781" y="4622481"/>
                  <a:pt x="-17610" y="4438122"/>
                  <a:pt x="0" y="4223652"/>
                </a:cubicBezTo>
                <a:cubicBezTo>
                  <a:pt x="32216" y="3295149"/>
                  <a:pt x="57206" y="882445"/>
                  <a:pt x="0" y="402777"/>
                </a:cubicBezTo>
                <a:close/>
              </a:path>
            </a:pathLst>
          </a:custGeom>
          <a:solidFill>
            <a:schemeClr val="accent6">
              <a:lumMod val="20000"/>
              <a:lumOff val="80000"/>
              <a:alpha val="70000"/>
            </a:schemeClr>
          </a:solidFill>
          <a:ln w="6350" cap="flat" cmpd="sng">
            <a:solidFill>
              <a:schemeClr val="accent2">
                <a:lumMod val="50000"/>
              </a:schemeClr>
            </a:solidFill>
            <a:prstDash val="solid"/>
            <a:round/>
            <a:headEnd type="none" w="sm" len="sm"/>
            <a:tailEnd type="none" w="sm" len="sm"/>
            <a:extLst>
              <a:ext uri="{C807C97D-BFC1-408E-A445-0C87EB9F89A2}">
                <ask:lineSketchStyleProps xmlns:ask="http://schemas.microsoft.com/office/drawing/2018/sketchyshapes" sd="852854689">
                  <a:prstGeom prst="roundRect">
                    <a:avLst>
                      <a:gd name="adj" fmla="val 8706"/>
                    </a:avLst>
                  </a:prstGeom>
                  <ask:type>
                    <ask:lineSketchCurved/>
                  </ask:type>
                </ask:lineSketchStyleProps>
              </a:ext>
            </a:extLst>
          </a:ln>
          <a:effectLst>
            <a:outerShdw dist="95250" dir="5400000" algn="bl" rotWithShape="0">
              <a:sysClr val="windowText" lastClr="000000">
                <a:alpha val="20000"/>
              </a:sysClr>
            </a:outerShdw>
          </a:effectLst>
        </p:spPr>
        <p:txBody>
          <a:bodyPr spcFirstLastPara="1" wrap="square" lIns="121900" tIns="121900" rIns="121900" bIns="121900" anchor="ctr" anchorCtr="0">
            <a:noAutofit/>
          </a:bodyPr>
          <a:lstStyle/>
          <a:p>
            <a:pPr lvl="0" algn="just" defTabSz="1219170">
              <a:buClr>
                <a:srgbClr val="000000"/>
              </a:buClr>
              <a:defRPr/>
            </a:pPr>
            <a:r>
              <a:rPr lang="vi-VN" sz="3200" kern="0" dirty="0">
                <a:solidFill>
                  <a:srgbClr val="000000"/>
                </a:solidFill>
                <a:latin typeface="Cambria" panose="02040503050406030204" pitchFamily="18" charset="0"/>
                <a:ea typeface="Cambria" panose="02040503050406030204" pitchFamily="18" charset="0"/>
                <a:cs typeface="Arial"/>
                <a:sym typeface="Arial"/>
              </a:rPr>
              <a:t>Không vào nhà hàng xóm mà chưa xin phép/ thông báo trước với bố mẹ, người thân, không ở một mình với người lạ; cần quan sát xung quanh và nhờ người giúp đỡ nói bác trai chờ một chút để thông báo với bố mẹ, người thân trước khi bê đồ cùng bác vào nhà…</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4360901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DF68B1-343C-562D-128D-2139921DA1F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3" name="Graphic 2">
            <a:extLst>
              <a:ext uri="{FF2B5EF4-FFF2-40B4-BE49-F238E27FC236}">
                <a16:creationId xmlns:a16="http://schemas.microsoft.com/office/drawing/2014/main" id="{85FEC2A0-390F-405B-F0AD-95E8660927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pic>
        <p:nvPicPr>
          <p:cNvPr id="4" name="Picture 3">
            <a:extLst>
              <a:ext uri="{FF2B5EF4-FFF2-40B4-BE49-F238E27FC236}">
                <a16:creationId xmlns:a16="http://schemas.microsoft.com/office/drawing/2014/main" id="{AA9242DE-D33C-9005-17E6-6660F21437F1}"/>
              </a:ext>
            </a:extLst>
          </p:cNvPr>
          <p:cNvPicPr>
            <a:picLocks noChangeAspect="1"/>
          </p:cNvPicPr>
          <p:nvPr/>
        </p:nvPicPr>
        <p:blipFill>
          <a:blip r:embed="rId6"/>
          <a:stretch>
            <a:fillRect/>
          </a:stretch>
        </p:blipFill>
        <p:spPr>
          <a:xfrm>
            <a:off x="6376616" y="1288057"/>
            <a:ext cx="4182218" cy="2395936"/>
          </a:xfrm>
          <a:prstGeom prst="rect">
            <a:avLst/>
          </a:prstGeom>
        </p:spPr>
      </p:pic>
    </p:spTree>
    <p:extLst>
      <p:ext uri="{BB962C8B-B14F-4D97-AF65-F5344CB8AC3E}">
        <p14:creationId xmlns:p14="http://schemas.microsoft.com/office/powerpoint/2010/main" val="29738805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5000">
                                          <p:cBhvr additive="base">
                                            <p:cTn id="7" dur="1000" fill="hold"/>
                                            <p:tgtEl>
                                              <p:spTgt spid="3"/>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8FF353-C94F-A0A9-9EFD-8DBABC7C059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3" name="Graphic 2">
            <a:extLst>
              <a:ext uri="{FF2B5EF4-FFF2-40B4-BE49-F238E27FC236}">
                <a16:creationId xmlns:a16="http://schemas.microsoft.com/office/drawing/2014/main" id="{96F8A750-4D17-7E9A-CD2F-C45325C28D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pic>
        <p:nvPicPr>
          <p:cNvPr id="4" name="Picture 3" descr="A colorful letters and numbers&#10;&#10;Description automatically generated with medium confidence">
            <a:extLst>
              <a:ext uri="{FF2B5EF4-FFF2-40B4-BE49-F238E27FC236}">
                <a16:creationId xmlns:a16="http://schemas.microsoft.com/office/drawing/2014/main" id="{D2CB8909-99BF-779B-B731-06A4E84401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4114" y="1763165"/>
            <a:ext cx="5735308" cy="1508718"/>
          </a:xfrm>
          <a:prstGeom prst="rect">
            <a:avLst/>
          </a:prstGeom>
        </p:spPr>
      </p:pic>
    </p:spTree>
    <p:extLst>
      <p:ext uri="{BB962C8B-B14F-4D97-AF65-F5344CB8AC3E}">
        <p14:creationId xmlns:p14="http://schemas.microsoft.com/office/powerpoint/2010/main" val="31224674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5000">
                                          <p:cBhvr additive="base">
                                            <p:cTn id="7" dur="1000" fill="hold"/>
                                            <p:tgtEl>
                                              <p:spTgt spid="3"/>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B8C04947-9B8E-FC26-3095-4D12DD246FE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Premium Vector | Happy cute kid girl ready to go to school | Cute kids, Kids  cartoon characters, Cute bear drawings">
            <a:extLst>
              <a:ext uri="{FF2B5EF4-FFF2-40B4-BE49-F238E27FC236}">
                <a16:creationId xmlns:a16="http://schemas.microsoft.com/office/drawing/2014/main" id="{01754E7B-A3F9-70CE-1824-C84DF258487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A375B6B-05CA-2CD4-5033-EF407C53CBFD}"/>
              </a:ext>
            </a:extLst>
          </p:cNvPr>
          <p:cNvSpPr txBox="1"/>
          <p:nvPr/>
        </p:nvSpPr>
        <p:spPr>
          <a:xfrm>
            <a:off x="1686280" y="409963"/>
            <a:ext cx="7457720" cy="2308324"/>
          </a:xfrm>
          <a:prstGeom prst="rect">
            <a:avLst/>
          </a:prstGeom>
          <a:noFill/>
        </p:spPr>
        <p:txBody>
          <a:bodyPr wrap="square">
            <a:spAutoFit/>
          </a:bodyPr>
          <a:lstStyle/>
          <a:p>
            <a:pPr lvl="0" algn="ctr" defTabSz="911744">
              <a:defRPr/>
            </a:pPr>
            <a:r>
              <a:rPr lang="en-US" sz="4800" b="1" dirty="0">
                <a:solidFill>
                  <a:srgbClr val="FF0000"/>
                </a:solidFill>
                <a:latin typeface="Calibri" panose="020F0502020204030204" pitchFamily="34" charset="0"/>
                <a:ea typeface="Calibri" panose="020F0502020204030204" pitchFamily="34" charset="0"/>
                <a:cs typeface="Calibri" panose="020F0502020204030204" pitchFamily="34" charset="0"/>
              </a:rPr>
              <a:t>N</a:t>
            </a:r>
            <a:r>
              <a:rPr lang="vi-VN" sz="4800" b="1" dirty="0">
                <a:solidFill>
                  <a:srgbClr val="FF0000"/>
                </a:solidFill>
                <a:latin typeface="Calibri" panose="020F0502020204030204" pitchFamily="34" charset="0"/>
                <a:ea typeface="Calibri" panose="020F0502020204030204" pitchFamily="34" charset="0"/>
                <a:cs typeface="Calibri" panose="020F0502020204030204" pitchFamily="34" charset="0"/>
              </a:rPr>
              <a:t>êu những tình huống có nguy cơ dẫn đến bị xâm hại tình dục mà em biết.</a:t>
            </a:r>
            <a:endParaRPr kumimoji="0" lang="vi-VN" sz="4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29170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a:extLst>
              <a:ext uri="{FF2B5EF4-FFF2-40B4-BE49-F238E27FC236}">
                <a16:creationId xmlns:a16="http://schemas.microsoft.com/office/drawing/2014/main" id="{DB796E78-DEE2-CCB7-78B3-C88AF1A23247}"/>
              </a:ext>
            </a:extLst>
          </p:cNvPr>
          <p:cNvGrpSpPr/>
          <p:nvPr/>
        </p:nvGrpSpPr>
        <p:grpSpPr>
          <a:xfrm>
            <a:off x="4058148" y="587829"/>
            <a:ext cx="7273881" cy="5747657"/>
            <a:chOff x="0" y="-53352"/>
            <a:chExt cx="1250098" cy="460921"/>
          </a:xfrm>
        </p:grpSpPr>
        <p:sp>
          <p:nvSpPr>
            <p:cNvPr id="3" name="Freeform 13">
              <a:extLst>
                <a:ext uri="{FF2B5EF4-FFF2-40B4-BE49-F238E27FC236}">
                  <a16:creationId xmlns:a16="http://schemas.microsoft.com/office/drawing/2014/main" id="{203FE813-875A-5C22-74D0-8E732D20334F}"/>
                </a:ext>
              </a:extLst>
            </p:cNvPr>
            <p:cNvSpPr/>
            <p:nvPr/>
          </p:nvSpPr>
          <p:spPr>
            <a:xfrm>
              <a:off x="0" y="0"/>
              <a:ext cx="1250098" cy="356146"/>
            </a:xfrm>
            <a:custGeom>
              <a:avLst/>
              <a:gdLst/>
              <a:ahLst/>
              <a:cxnLst/>
              <a:rect l="l" t="t" r="r" b="b"/>
              <a:pathLst>
                <a:path w="1250098" h="356146">
                  <a:moveTo>
                    <a:pt x="22500" y="0"/>
                  </a:moveTo>
                  <a:lnTo>
                    <a:pt x="1227598" y="0"/>
                  </a:lnTo>
                  <a:cubicBezTo>
                    <a:pt x="1233565" y="0"/>
                    <a:pt x="1239288" y="2371"/>
                    <a:pt x="1243508" y="6590"/>
                  </a:cubicBezTo>
                  <a:cubicBezTo>
                    <a:pt x="1247727" y="10810"/>
                    <a:pt x="1250098" y="16533"/>
                    <a:pt x="1250098" y="22500"/>
                  </a:cubicBezTo>
                  <a:lnTo>
                    <a:pt x="1250098" y="333646"/>
                  </a:lnTo>
                  <a:cubicBezTo>
                    <a:pt x="1250098" y="346072"/>
                    <a:pt x="1240024" y="356146"/>
                    <a:pt x="1227598" y="356146"/>
                  </a:cubicBezTo>
                  <a:lnTo>
                    <a:pt x="22500" y="356146"/>
                  </a:lnTo>
                  <a:cubicBezTo>
                    <a:pt x="10074" y="356146"/>
                    <a:pt x="0" y="346072"/>
                    <a:pt x="0" y="333646"/>
                  </a:cubicBezTo>
                  <a:lnTo>
                    <a:pt x="0" y="22500"/>
                  </a:lnTo>
                  <a:cubicBezTo>
                    <a:pt x="0" y="10074"/>
                    <a:pt x="10074" y="0"/>
                    <a:pt x="22500" y="0"/>
                  </a:cubicBezTo>
                  <a:close/>
                </a:path>
              </a:pathLst>
            </a:custGeom>
            <a:solidFill>
              <a:srgbClr val="FFB36B"/>
            </a:solidFill>
            <a:ln w="28575" cap="rnd">
              <a:solidFill>
                <a:srgbClr val="0D367D"/>
              </a:solidFill>
              <a:prstDash val="solid"/>
              <a:round/>
            </a:ln>
          </p:spPr>
          <p:txBody>
            <a:bodyPr/>
            <a:lstStyle/>
            <a:p>
              <a:pPr defTabSz="609630"/>
              <a:endParaRPr lang="en-US" sz="1200">
                <a:solidFill>
                  <a:prstClr val="black"/>
                </a:solidFill>
                <a:latin typeface="Calibri"/>
              </a:endParaRPr>
            </a:p>
          </p:txBody>
        </p:sp>
        <p:sp>
          <p:nvSpPr>
            <p:cNvPr id="4" name="TextBox 14">
              <a:extLst>
                <a:ext uri="{FF2B5EF4-FFF2-40B4-BE49-F238E27FC236}">
                  <a16:creationId xmlns:a16="http://schemas.microsoft.com/office/drawing/2014/main" id="{B76395F7-38ED-138A-8D56-C5B47C5192AE}"/>
                </a:ext>
              </a:extLst>
            </p:cNvPr>
            <p:cNvSpPr txBox="1"/>
            <p:nvPr/>
          </p:nvSpPr>
          <p:spPr>
            <a:xfrm>
              <a:off x="0" y="-53352"/>
              <a:ext cx="1250098" cy="460921"/>
            </a:xfrm>
            <a:prstGeom prst="rect">
              <a:avLst/>
            </a:prstGeom>
          </p:spPr>
          <p:txBody>
            <a:bodyPr lIns="33867" tIns="33867" rIns="33867" bIns="33867" rtlCol="0" anchor="ctr"/>
            <a:lstStyle/>
            <a:p>
              <a:pPr marL="457200" indent="-457200" algn="just" defTabSz="609630">
                <a:buFont typeface="Arial" panose="020B0604020202020204" pitchFamily="34" charset="0"/>
                <a:buChar char="•"/>
              </a:pPr>
              <a:r>
                <a:rPr lang="en-US" sz="3600" dirty="0" err="1">
                  <a:effectLst/>
                  <a:latin typeface="Cambria" panose="02040503050406030204" pitchFamily="18" charset="0"/>
                  <a:ea typeface="Cambria" panose="02040503050406030204" pitchFamily="18" charset="0"/>
                </a:rPr>
                <a:t>Không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một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mình</a:t>
              </a:r>
              <a:r>
                <a:rPr lang="en-US" sz="3600" dirty="0">
                  <a:effectLst/>
                  <a:latin typeface="Cambria" panose="02040503050406030204" pitchFamily="18" charset="0"/>
                  <a:ea typeface="Cambria" panose="02040503050406030204" pitchFamily="18" charset="0"/>
                </a:rPr>
                <a:t> ở </a:t>
              </a:r>
              <a:r>
                <a:rPr lang="en-US" sz="3600" dirty="0" err="1">
                  <a:effectLst/>
                  <a:latin typeface="Cambria" panose="02040503050406030204" pitchFamily="18" charset="0"/>
                  <a:ea typeface="Cambria" panose="02040503050406030204" pitchFamily="18" charset="0"/>
                </a:rPr>
                <a:t>nơi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tối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tăm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vắng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vẻ</a:t>
              </a:r>
              <a:r>
                <a:rPr lang="en-US" sz="3600" dirty="0">
                  <a:effectLst/>
                  <a:latin typeface="Cambria" panose="02040503050406030204" pitchFamily="18" charset="0"/>
                  <a:ea typeface="Cambria" panose="02040503050406030204" pitchFamily="18" charset="0"/>
                </a:rPr>
                <a:t>.</a:t>
              </a:r>
            </a:p>
            <a:p>
              <a:pPr marL="457200" indent="-457200" algn="just" defTabSz="609630">
                <a:buFont typeface="Arial" panose="020B0604020202020204" pitchFamily="34" charset="0"/>
                <a:buChar char="•"/>
              </a:pPr>
              <a:r>
                <a:rPr lang="en-US" sz="3600" dirty="0" err="1">
                  <a:effectLst/>
                  <a:latin typeface="Cambria" panose="02040503050406030204" pitchFamily="18" charset="0"/>
                  <a:ea typeface="Cambria" panose="02040503050406030204" pitchFamily="18" charset="0"/>
                </a:rPr>
                <a:t>Không</a:t>
              </a:r>
              <a:r>
                <a:rPr lang="en-US" sz="3600" dirty="0">
                  <a:effectLst/>
                  <a:latin typeface="Cambria" panose="02040503050406030204" pitchFamily="18" charset="0"/>
                  <a:ea typeface="Cambria" panose="02040503050406030204" pitchFamily="18" charset="0"/>
                </a:rPr>
                <a:t> ở </a:t>
              </a:r>
              <a:r>
                <a:rPr lang="en-US" sz="3600" dirty="0" err="1">
                  <a:effectLst/>
                  <a:latin typeface="Cambria" panose="02040503050406030204" pitchFamily="18" charset="0"/>
                  <a:ea typeface="Cambria" panose="02040503050406030204" pitchFamily="18" charset="0"/>
                </a:rPr>
                <a:t>trong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phòng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một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mình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với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người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lạ</a:t>
              </a:r>
              <a:r>
                <a:rPr lang="en-US" sz="3600" dirty="0">
                  <a:effectLst/>
                  <a:latin typeface="Cambria" panose="02040503050406030204" pitchFamily="18" charset="0"/>
                  <a:ea typeface="Cambria" panose="02040503050406030204" pitchFamily="18" charset="0"/>
                </a:rPr>
                <a:t>.</a:t>
              </a:r>
            </a:p>
            <a:p>
              <a:pPr marL="457200" indent="-457200" algn="just" defTabSz="609630">
                <a:buFont typeface="Arial" panose="020B0604020202020204" pitchFamily="34" charset="0"/>
                <a:buChar char="•"/>
              </a:pPr>
              <a:r>
                <a:rPr lang="en-US" sz="3600" dirty="0" err="1">
                  <a:effectLst/>
                  <a:latin typeface="Cambria" panose="02040503050406030204" pitchFamily="18" charset="0"/>
                  <a:ea typeface="Cambria" panose="02040503050406030204" pitchFamily="18" charset="0"/>
                </a:rPr>
                <a:t>Không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nhận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được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tiền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có</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giá</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trị</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hoặc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sự</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chăm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sóc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đặc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biệt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của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người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khác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không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rõ</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lý</a:t>
              </a:r>
              <a:r>
                <a:rPr lang="en-US" sz="3600" dirty="0">
                  <a:effectLst/>
                  <a:latin typeface="Cambria" panose="02040503050406030204" pitchFamily="18" charset="0"/>
                  <a:ea typeface="Cambria" panose="02040503050406030204" pitchFamily="18" charset="0"/>
                </a:rPr>
                <a:t> do</a:t>
              </a:r>
              <a:endParaRPr lang="en-US" sz="5400" b="1" dirty="0">
                <a:solidFill>
                  <a:srgbClr val="000000"/>
                </a:solidFill>
                <a:latin typeface="Cambria" panose="02040503050406030204" pitchFamily="18" charset="0"/>
                <a:ea typeface="Cambria" panose="02040503050406030204" pitchFamily="18" charset="0"/>
                <a:cs typeface="Open Sans Bold"/>
                <a:sym typeface="Open Sans Bold"/>
              </a:endParaRPr>
            </a:p>
          </p:txBody>
        </p:sp>
      </p:grpSp>
      <p:pic>
        <p:nvPicPr>
          <p:cNvPr id="5" name="Graphic 4">
            <a:extLst>
              <a:ext uri="{FF2B5EF4-FFF2-40B4-BE49-F238E27FC236}">
                <a16:creationId xmlns:a16="http://schemas.microsoft.com/office/drawing/2014/main" id="{68C4B0BD-1D66-A22D-0AF7-B8AC56E952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5531" y="1446960"/>
            <a:ext cx="2918553" cy="5411040"/>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1864308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5000">
                                          <p:cBhvr additive="base">
                                            <p:cTn id="7" dur="1000" fill="hold"/>
                                            <p:tgtEl>
                                              <p:spTgt spid="5"/>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183D59-02C2-049B-8451-23764E7145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a16="http://schemas.microsoft.com/office/drawing/2014/main" id="{5D6BBDF4-2372-0BFE-E466-316EAA899E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id="{9BAF0B99-C33E-BD3D-649F-8015E3590E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id="{DF326B6B-A8F4-90E9-98CC-6041CCCF12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id="{6FB67F75-7E65-885F-C364-2F280ED89EAC}"/>
              </a:ext>
            </a:extLst>
          </p:cNvPr>
          <p:cNvPicPr>
            <a:picLocks noChangeAspect="1"/>
          </p:cNvPicPr>
          <p:nvPr/>
        </p:nvPicPr>
        <p:blipFill>
          <a:blip r:embed="rId10"/>
          <a:stretch>
            <a:fillRect/>
          </a:stretch>
        </p:blipFill>
        <p:spPr>
          <a:xfrm>
            <a:off x="5440825" y="1623267"/>
            <a:ext cx="6139204" cy="1926503"/>
          </a:xfrm>
          <a:prstGeom prst="rect">
            <a:avLst/>
          </a:prstGeom>
        </p:spPr>
      </p:pic>
    </p:spTree>
    <p:extLst>
      <p:ext uri="{BB962C8B-B14F-4D97-AF65-F5344CB8AC3E}">
        <p14:creationId xmlns:p14="http://schemas.microsoft.com/office/powerpoint/2010/main" val="12373344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066E4E-7D6B-8B15-3ED9-505A1D4112CF}"/>
              </a:ext>
            </a:extLst>
          </p:cNvPr>
          <p:cNvSpPr txBox="1"/>
          <p:nvPr/>
        </p:nvSpPr>
        <p:spPr>
          <a:xfrm>
            <a:off x="1686280" y="409963"/>
            <a:ext cx="7457720" cy="3046988"/>
          </a:xfrm>
          <a:prstGeom prst="rect">
            <a:avLst/>
          </a:prstGeom>
          <a:noFill/>
        </p:spPr>
        <p:txBody>
          <a:bodyPr wrap="square">
            <a:spAutoFit/>
          </a:bodyPr>
          <a:lstStyle/>
          <a:p>
            <a:pPr lvl="0" algn="ctr" defTabSz="911744">
              <a:defRPr/>
            </a:pPr>
            <a:r>
              <a:rPr lang="vi-VN" sz="4800" b="1" dirty="0">
                <a:solidFill>
                  <a:srgbClr val="FF0000"/>
                </a:solidFill>
                <a:latin typeface="Calibri" panose="020F0502020204030204" pitchFamily="34" charset="0"/>
                <a:ea typeface="Calibri" panose="020F0502020204030204" pitchFamily="34" charset="0"/>
                <a:cs typeface="Calibri" panose="020F0502020204030204" pitchFamily="34" charset="0"/>
              </a:rPr>
              <a:t>Lựa chọn một tình huống, đóng vai thể hiện cách ứng phó trong tình huống có nguy cơ bị xâm hại.</a:t>
            </a:r>
            <a:endParaRPr kumimoji="0" lang="vi-VN" sz="4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387803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id="{34B344A1-0F02-5BCE-891E-252101E5E38F}"/>
              </a:ext>
            </a:extLst>
          </p:cNvPr>
          <p:cNvPicPr>
            <a:picLocks noChangeAspect="1"/>
          </p:cNvPicPr>
          <p:nvPr/>
        </p:nvPicPr>
        <p:blipFill>
          <a:blip r:embed="rId5"/>
          <a:stretch>
            <a:fillRect/>
          </a:stretch>
        </p:blipFill>
        <p:spPr>
          <a:xfrm>
            <a:off x="2961077" y="1391551"/>
            <a:ext cx="6291617" cy="1810669"/>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1">
            <a:extLst>
              <a:ext uri="{FF2B5EF4-FFF2-40B4-BE49-F238E27FC236}">
                <a16:creationId xmlns:a16="http://schemas.microsoft.com/office/drawing/2014/main" id="{4687386D-4157-88B8-264A-3B925E272D21}"/>
              </a:ext>
            </a:extLst>
          </p:cNvPr>
          <p:cNvGrpSpPr/>
          <p:nvPr/>
        </p:nvGrpSpPr>
        <p:grpSpPr>
          <a:xfrm>
            <a:off x="492673" y="2097132"/>
            <a:ext cx="7704270" cy="1226839"/>
            <a:chOff x="492673" y="2097132"/>
            <a:chExt cx="5844073" cy="1226839"/>
          </a:xfrm>
        </p:grpSpPr>
        <p:pic>
          <p:nvPicPr>
            <p:cNvPr id="64" name="Picture 63">
              <a:extLst>
                <a:ext uri="{FF2B5EF4-FFF2-40B4-BE49-F238E27FC236}">
                  <a16:creationId xmlns:a16="http://schemas.microsoft.com/office/drawing/2014/main" id="{458D5D75-B09B-1CA1-4444-BF1174119A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673" y="2097132"/>
              <a:ext cx="5844073" cy="1226839"/>
            </a:xfrm>
            <a:prstGeom prst="rect">
              <a:avLst/>
            </a:prstGeom>
          </p:spPr>
        </p:pic>
        <p:sp>
          <p:nvSpPr>
            <p:cNvPr id="65" name="TextBox 64">
              <a:extLst>
                <a:ext uri="{FF2B5EF4-FFF2-40B4-BE49-F238E27FC236}">
                  <a16:creationId xmlns:a16="http://schemas.microsoft.com/office/drawing/2014/main" id="{DAEEA83D-EC89-37F5-7239-AE75AA85579F}"/>
                </a:ext>
              </a:extLst>
            </p:cNvPr>
            <p:cNvSpPr txBox="1"/>
            <p:nvPr/>
          </p:nvSpPr>
          <p:spPr>
            <a:xfrm>
              <a:off x="1492482" y="2438932"/>
              <a:ext cx="4741359"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effectLst/>
                  <a:latin typeface="Cambria" panose="02040503050406030204" pitchFamily="18" charset="0"/>
                  <a:ea typeface="Cambria" panose="02040503050406030204" pitchFamily="18" charset="0"/>
                </a:rPr>
                <a:t>Cảm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thấy</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vui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vẻ</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thoải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mái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không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sợ</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hãi</a:t>
              </a:r>
              <a:r>
                <a:rPr lang="en-US" sz="2800" dirty="0">
                  <a:effectLst/>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66" name="2">
            <a:extLst>
              <a:ext uri="{FF2B5EF4-FFF2-40B4-BE49-F238E27FC236}">
                <a16:creationId xmlns:a16="http://schemas.microsoft.com/office/drawing/2014/main" id="{AA3E0DCF-F93A-1F20-07AC-749B5152CADC}"/>
              </a:ext>
            </a:extLst>
          </p:cNvPr>
          <p:cNvGrpSpPr/>
          <p:nvPr/>
        </p:nvGrpSpPr>
        <p:grpSpPr>
          <a:xfrm>
            <a:off x="492672" y="3481715"/>
            <a:ext cx="7638957" cy="1226839"/>
            <a:chOff x="492673" y="3481715"/>
            <a:chExt cx="5257800" cy="1226839"/>
          </a:xfrm>
        </p:grpSpPr>
        <p:pic>
          <p:nvPicPr>
            <p:cNvPr id="67" name="Picture 66">
              <a:extLst>
                <a:ext uri="{FF2B5EF4-FFF2-40B4-BE49-F238E27FC236}">
                  <a16:creationId xmlns:a16="http://schemas.microsoft.com/office/drawing/2014/main" id="{7F2F8ED0-C4F0-D760-918B-DDB60408BE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68" name="TextBox 67">
              <a:extLst>
                <a:ext uri="{FF2B5EF4-FFF2-40B4-BE49-F238E27FC236}">
                  <a16:creationId xmlns:a16="http://schemas.microsoft.com/office/drawing/2014/main" id="{671303FA-A39E-C6FB-1603-AA3C721D742C}"/>
                </a:ext>
              </a:extLst>
            </p:cNvPr>
            <p:cNvSpPr txBox="1"/>
            <p:nvPr/>
          </p:nvSpPr>
          <p:spPr>
            <a:xfrm>
              <a:off x="1383511" y="3835142"/>
              <a:ext cx="2810704" cy="536557"/>
            </a:xfrm>
            <a:prstGeom prst="rect">
              <a:avLst/>
            </a:prstGeom>
            <a:noFill/>
          </p:spPr>
          <p:txBody>
            <a:bodyPr wrap="none" lIns="0" tIns="0" rIns="0" bIns="0" rtlCol="0">
              <a:spAutoFit/>
            </a:bodyPr>
            <a:lstStyle/>
            <a:p>
              <a:pPr marL="0" marR="0" algn="just">
                <a:lnSpc>
                  <a:spcPct val="120000"/>
                </a:lnSpc>
                <a:spcBef>
                  <a:spcPts val="0"/>
                </a:spcBef>
                <a:spcAft>
                  <a:spcPts val="800"/>
                </a:spcAft>
              </a:pPr>
              <a:r>
                <a:rPr lang="en-US" sz="3200" dirty="0">
                  <a:effectLst/>
                  <a:latin typeface="Cambria" panose="02040503050406030204" pitchFamily="18" charset="0"/>
                  <a:ea typeface="Cambria" panose="02040503050406030204" pitchFamily="18" charset="0"/>
                  <a:cs typeface="Times New Roman" panose="02020603050405020304" pitchFamily="18" charset="0"/>
                </a:rPr>
                <a:t>Lo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lắng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tức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giận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sợ</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hãi</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69" name="Group 68">
            <a:extLst>
              <a:ext uri="{FF2B5EF4-FFF2-40B4-BE49-F238E27FC236}">
                <a16:creationId xmlns:a16="http://schemas.microsoft.com/office/drawing/2014/main" id="{0821E6B1-DB7F-9855-0CE4-F4DA841E09B0}"/>
              </a:ext>
            </a:extLst>
          </p:cNvPr>
          <p:cNvGrpSpPr/>
          <p:nvPr/>
        </p:nvGrpSpPr>
        <p:grpSpPr>
          <a:xfrm>
            <a:off x="304800" y="152400"/>
            <a:ext cx="11412275" cy="1752600"/>
            <a:chOff x="304800" y="152400"/>
            <a:chExt cx="11412275" cy="1752600"/>
          </a:xfrm>
        </p:grpSpPr>
        <p:pic>
          <p:nvPicPr>
            <p:cNvPr id="70" name="Picture 69">
              <a:extLst>
                <a:ext uri="{FF2B5EF4-FFF2-40B4-BE49-F238E27FC236}">
                  <a16:creationId xmlns:a16="http://schemas.microsoft.com/office/drawing/2014/main" id="{8A06BECF-DB62-F2AA-3EC6-FACFAFBB1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71" name="Picture 70">
              <a:hlinkClick r:id="" action="ppaction://hlinkshowjump?jump=nextslide"/>
              <a:extLst>
                <a:ext uri="{FF2B5EF4-FFF2-40B4-BE49-F238E27FC236}">
                  <a16:creationId xmlns:a16="http://schemas.microsoft.com/office/drawing/2014/main" id="{EC3C0E4A-A7EF-C91B-3FE7-ED586954CD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72" name="TextBox 71">
              <a:extLst>
                <a:ext uri="{FF2B5EF4-FFF2-40B4-BE49-F238E27FC236}">
                  <a16:creationId xmlns:a16="http://schemas.microsoft.com/office/drawing/2014/main" id="{0CD4CEB8-FAA2-2C7E-7533-1098A8FDCA79}"/>
                </a:ext>
              </a:extLst>
            </p:cNvPr>
            <p:cNvSpPr txBox="1"/>
            <p:nvPr/>
          </p:nvSpPr>
          <p:spPr>
            <a:xfrm>
              <a:off x="1492481" y="317459"/>
              <a:ext cx="9817775"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 1: Khi có cảm giác an toàn chúng ta thường cảm thấy thế nào?</a:t>
              </a:r>
              <a:endPar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pic>
        <p:nvPicPr>
          <p:cNvPr id="73" name="Picture 72">
            <a:extLst>
              <a:ext uri="{FF2B5EF4-FFF2-40B4-BE49-F238E27FC236}">
                <a16:creationId xmlns:a16="http://schemas.microsoft.com/office/drawing/2014/main" id="{9B0F3004-7314-7E59-5D48-EB97848615F7}"/>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74" name="Picture 73">
            <a:extLst>
              <a:ext uri="{FF2B5EF4-FFF2-40B4-BE49-F238E27FC236}">
                <a16:creationId xmlns:a16="http://schemas.microsoft.com/office/drawing/2014/main" id="{C47660A2-7330-DB34-CE11-E4AAEB873C67}"/>
              </a:ext>
            </a:extLst>
          </p:cNvPr>
          <p:cNvPicPr>
            <a:picLocks noChangeAspect="1"/>
          </p:cNvPicPr>
          <p:nvPr/>
        </p:nvPicPr>
        <p:blipFill rotWithShape="1">
          <a:blip r:embed="rId5">
            <a:extLst>
              <a:ext uri="{28A0092B-C50C-407E-A947-70E740481C1C}">
                <a14:useLocalDpi xmlns:a14="http://schemas.microsoft.com/office/drawing/2010/main" val="0"/>
              </a:ext>
            </a:extLst>
          </a:blip>
          <a:srcRect t="76106" r="79720"/>
          <a:stretch/>
        </p:blipFill>
        <p:spPr>
          <a:xfrm>
            <a:off x="610630" y="2104057"/>
            <a:ext cx="953444" cy="930037"/>
          </a:xfrm>
          <a:prstGeom prst="rect">
            <a:avLst/>
          </a:prstGeom>
        </p:spPr>
      </p:pic>
    </p:spTree>
    <p:extLst>
      <p:ext uri="{BB962C8B-B14F-4D97-AF65-F5344CB8AC3E}">
        <p14:creationId xmlns:p14="http://schemas.microsoft.com/office/powerpoint/2010/main" val="363015843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anim calcmode="lin" valueType="num">
                                      <p:cBhvr>
                                        <p:cTn id="8" dur="500" fill="hold"/>
                                        <p:tgtEl>
                                          <p:spTgt spid="69"/>
                                        </p:tgtEl>
                                        <p:attrNameLst>
                                          <p:attrName>ppt_x</p:attrName>
                                        </p:attrNameLst>
                                      </p:cBhvr>
                                      <p:tavLst>
                                        <p:tav tm="0">
                                          <p:val>
                                            <p:strVal val="#ppt_x"/>
                                          </p:val>
                                        </p:tav>
                                        <p:tav tm="100000">
                                          <p:val>
                                            <p:strVal val="#ppt_x"/>
                                          </p:val>
                                        </p:tav>
                                      </p:tavLst>
                                    </p:anim>
                                    <p:anim calcmode="lin" valueType="num">
                                      <p:cBhvr>
                                        <p:cTn id="9" dur="500" fill="hold"/>
                                        <p:tgtEl>
                                          <p:spTgt spid="6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fade">
                                      <p:cBhvr>
                                        <p:cTn id="13" dur="400"/>
                                        <p:tgtEl>
                                          <p:spTgt spid="66"/>
                                        </p:tgtEl>
                                      </p:cBhvr>
                                    </p:animEffect>
                                  </p:childTnLst>
                                </p:cTn>
                              </p:par>
                              <p:par>
                                <p:cTn id="14" presetID="10"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4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3"/>
                    </p:tgtEl>
                  </p:cond>
                </p:stCondLst>
                <p:endSync evt="end" delay="0">
                  <p:rtn val="all"/>
                </p:endSync>
                <p:childTnLst>
                  <p:par>
                    <p:cTn id="18" fill="hold">
                      <p:stCondLst>
                        <p:cond delay="0"/>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74"/>
                                        </p:tgtEl>
                                        <p:attrNameLst>
                                          <p:attrName>style.visibility</p:attrName>
                                        </p:attrNameLst>
                                      </p:cBhvr>
                                      <p:to>
                                        <p:strVal val="visible"/>
                                      </p:to>
                                    </p:set>
                                    <p:anim calcmode="lin" valueType="num">
                                      <p:cBhvr>
                                        <p:cTn id="22" dur="250" fill="hold"/>
                                        <p:tgtEl>
                                          <p:spTgt spid="74"/>
                                        </p:tgtEl>
                                        <p:attrNameLst>
                                          <p:attrName>ppt_w</p:attrName>
                                        </p:attrNameLst>
                                      </p:cBhvr>
                                      <p:tavLst>
                                        <p:tav tm="0">
                                          <p:val>
                                            <p:fltVal val="0"/>
                                          </p:val>
                                        </p:tav>
                                        <p:tav tm="100000">
                                          <p:val>
                                            <p:strVal val="#ppt_w"/>
                                          </p:val>
                                        </p:tav>
                                      </p:tavLst>
                                    </p:anim>
                                    <p:anim calcmode="lin" valueType="num">
                                      <p:cBhvr>
                                        <p:cTn id="23" dur="250" fill="hold"/>
                                        <p:tgtEl>
                                          <p:spTgt spid="74"/>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63"/>
                  </p:tgtEl>
                </p:cond>
              </p:nextCondLst>
            </p:seq>
            <p:seq concurrent="1" nextAc="seek">
              <p:cTn id="24" restart="whenNotActive" fill="hold" evtFilter="cancelBubble" nodeType="interactiveSeq">
                <p:stCondLst>
                  <p:cond evt="onClick" delay="0">
                    <p:tgtEl>
                      <p:spTgt spid="66"/>
                    </p:tgtEl>
                  </p:cond>
                </p:stCondLst>
                <p:endSync evt="end" delay="0">
                  <p:rtn val="all"/>
                </p:endSync>
                <p:childTnLst>
                  <p:par>
                    <p:cTn id="25" fill="hold">
                      <p:stCondLst>
                        <p:cond delay="0"/>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73"/>
                                        </p:tgtEl>
                                        <p:attrNameLst>
                                          <p:attrName>style.visibility</p:attrName>
                                        </p:attrNameLst>
                                      </p:cBhvr>
                                      <p:to>
                                        <p:strVal val="visible"/>
                                      </p:to>
                                    </p:set>
                                    <p:anim calcmode="lin" valueType="num">
                                      <p:cBhvr>
                                        <p:cTn id="29" dur="250" fill="hold"/>
                                        <p:tgtEl>
                                          <p:spTgt spid="73"/>
                                        </p:tgtEl>
                                        <p:attrNameLst>
                                          <p:attrName>ppt_w</p:attrName>
                                        </p:attrNameLst>
                                      </p:cBhvr>
                                      <p:tavLst>
                                        <p:tav tm="0">
                                          <p:val>
                                            <p:fltVal val="0"/>
                                          </p:val>
                                        </p:tav>
                                        <p:tav tm="100000">
                                          <p:val>
                                            <p:strVal val="#ppt_w"/>
                                          </p:val>
                                        </p:tav>
                                      </p:tavLst>
                                    </p:anim>
                                    <p:anim calcmode="lin" valueType="num">
                                      <p:cBhvr>
                                        <p:cTn id="30" dur="250" fill="hold"/>
                                        <p:tgtEl>
                                          <p:spTgt spid="73"/>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6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a:extLst>
              <a:ext uri="{FF2B5EF4-FFF2-40B4-BE49-F238E27FC236}">
                <a16:creationId xmlns:a16="http://schemas.microsoft.com/office/drawing/2014/main" id="{D6F0C862-27D3-0865-6A36-79057F3A4505}"/>
              </a:ext>
            </a:extLst>
          </p:cNvPr>
          <p:cNvGrpSpPr/>
          <p:nvPr/>
        </p:nvGrpSpPr>
        <p:grpSpPr>
          <a:xfrm>
            <a:off x="492673" y="2097132"/>
            <a:ext cx="7704270" cy="1226839"/>
            <a:chOff x="492673" y="2097132"/>
            <a:chExt cx="5844073" cy="1226839"/>
          </a:xfrm>
        </p:grpSpPr>
        <p:pic>
          <p:nvPicPr>
            <p:cNvPr id="3" name="Picture 2">
              <a:extLst>
                <a:ext uri="{FF2B5EF4-FFF2-40B4-BE49-F238E27FC236}">
                  <a16:creationId xmlns:a16="http://schemas.microsoft.com/office/drawing/2014/main" id="{C13EB9A0-2108-8FF1-AD9D-447373A191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673" y="2097132"/>
              <a:ext cx="5844073" cy="1226839"/>
            </a:xfrm>
            <a:prstGeom prst="rect">
              <a:avLst/>
            </a:prstGeom>
          </p:spPr>
        </p:pic>
        <p:sp>
          <p:nvSpPr>
            <p:cNvPr id="4" name="TextBox 3">
              <a:extLst>
                <a:ext uri="{FF2B5EF4-FFF2-40B4-BE49-F238E27FC236}">
                  <a16:creationId xmlns:a16="http://schemas.microsoft.com/office/drawing/2014/main" id="{792660F7-524A-AEF1-9FD7-504CFCB11903}"/>
                </a:ext>
              </a:extLst>
            </p:cNvPr>
            <p:cNvSpPr txBox="1"/>
            <p:nvPr/>
          </p:nvSpPr>
          <p:spPr>
            <a:xfrm>
              <a:off x="1541897" y="2438932"/>
              <a:ext cx="4642526" cy="612540"/>
            </a:xfrm>
            <a:prstGeom prst="rect">
              <a:avLst/>
            </a:prstGeom>
            <a:noFill/>
          </p:spPr>
          <p:txBody>
            <a:bodyPr wrap="none" lIns="0" tIns="0" rIns="0" bIns="0" rtlCol="0">
              <a:spAutoFit/>
            </a:bodyPr>
            <a:lstStyle/>
            <a:p>
              <a:pPr marL="0" marR="0" algn="just">
                <a:lnSpc>
                  <a:spcPct val="120000"/>
                </a:lnSpc>
                <a:spcBef>
                  <a:spcPts val="0"/>
                </a:spcBef>
                <a:spcAft>
                  <a:spcPts val="800"/>
                </a:spcAft>
              </a:pPr>
              <a:r>
                <a:rPr lang="en-US" sz="3600" b="0" i="0" dirty="0">
                  <a:solidFill>
                    <a:srgbClr val="1E1E1E"/>
                  </a:solidFill>
                  <a:effectLst/>
                  <a:latin typeface="Cambria" panose="02040503050406030204" pitchFamily="18" charset="0"/>
                  <a:ea typeface="Cambria" panose="02040503050406030204" pitchFamily="18" charset="0"/>
                </a:rPr>
                <a:t> </a:t>
              </a:r>
              <a:r>
                <a:rPr lang="en-US" sz="3600" b="0" i="0" dirty="0" err="1">
                  <a:solidFill>
                    <a:srgbClr val="1E1E1E"/>
                  </a:solidFill>
                  <a:effectLst/>
                  <a:latin typeface="Cambria" panose="02040503050406030204" pitchFamily="18" charset="0"/>
                  <a:ea typeface="Cambria" panose="02040503050406030204" pitchFamily="18" charset="0"/>
                </a:rPr>
                <a:t>Điều</a:t>
              </a:r>
              <a:r>
                <a:rPr lang="en-US" sz="3600" b="0" i="0" dirty="0">
                  <a:solidFill>
                    <a:srgbClr val="1E1E1E"/>
                  </a:solidFill>
                  <a:effectLst/>
                  <a:latin typeface="Cambria" panose="02040503050406030204" pitchFamily="18" charset="0"/>
                  <a:ea typeface="Cambria" panose="02040503050406030204" pitchFamily="18" charset="0"/>
                </a:rPr>
                <a:t> 20 </a:t>
              </a:r>
              <a:r>
                <a:rPr lang="en-US" sz="3600" b="0" i="0" dirty="0" err="1">
                  <a:solidFill>
                    <a:srgbClr val="1E1E1E"/>
                  </a:solidFill>
                  <a:effectLst/>
                  <a:latin typeface="Cambria" panose="02040503050406030204" pitchFamily="18" charset="0"/>
                  <a:ea typeface="Cambria" panose="02040503050406030204" pitchFamily="18" charset="0"/>
                </a:rPr>
                <a:t>Hiến</a:t>
              </a:r>
              <a:r>
                <a:rPr lang="en-US" sz="3600" b="0" i="0" dirty="0">
                  <a:solidFill>
                    <a:srgbClr val="1E1E1E"/>
                  </a:solidFill>
                  <a:effectLst/>
                  <a:latin typeface="Cambria" panose="02040503050406030204" pitchFamily="18" charset="0"/>
                  <a:ea typeface="Cambria" panose="02040503050406030204" pitchFamily="18" charset="0"/>
                </a:rPr>
                <a:t> </a:t>
              </a:r>
              <a:r>
                <a:rPr lang="en-US" sz="3600" b="0" i="0" dirty="0" err="1">
                  <a:solidFill>
                    <a:srgbClr val="1E1E1E"/>
                  </a:solidFill>
                  <a:effectLst/>
                  <a:latin typeface="Cambria" panose="02040503050406030204" pitchFamily="18" charset="0"/>
                  <a:ea typeface="Cambria" panose="02040503050406030204" pitchFamily="18" charset="0"/>
                </a:rPr>
                <a:t>pháp</a:t>
              </a:r>
              <a:r>
                <a:rPr lang="en-US" sz="3600" b="0" i="0" dirty="0">
                  <a:solidFill>
                    <a:srgbClr val="1E1E1E"/>
                  </a:solidFill>
                  <a:effectLst/>
                  <a:latin typeface="Cambria" panose="02040503050406030204" pitchFamily="18" charset="0"/>
                  <a:ea typeface="Cambria" panose="02040503050406030204" pitchFamily="18" charset="0"/>
                </a:rPr>
                <a:t> </a:t>
              </a:r>
              <a:r>
                <a:rPr lang="en-US" sz="3600" b="0" i="0" dirty="0" err="1">
                  <a:solidFill>
                    <a:srgbClr val="1E1E1E"/>
                  </a:solidFill>
                  <a:effectLst/>
                  <a:latin typeface="Cambria" panose="02040503050406030204" pitchFamily="18" charset="0"/>
                  <a:ea typeface="Cambria" panose="02040503050406030204" pitchFamily="18" charset="0"/>
                </a:rPr>
                <a:t>năm</a:t>
              </a:r>
              <a:r>
                <a:rPr lang="en-US" sz="3600" b="0" i="0" dirty="0">
                  <a:solidFill>
                    <a:srgbClr val="1E1E1E"/>
                  </a:solidFill>
                  <a:effectLst/>
                  <a:latin typeface="Cambria" panose="02040503050406030204" pitchFamily="18" charset="0"/>
                  <a:ea typeface="Cambria" panose="02040503050406030204" pitchFamily="18" charset="0"/>
                </a:rPr>
                <a:t> 2013.</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5" name="2">
            <a:extLst>
              <a:ext uri="{FF2B5EF4-FFF2-40B4-BE49-F238E27FC236}">
                <a16:creationId xmlns:a16="http://schemas.microsoft.com/office/drawing/2014/main" id="{C94841FB-8377-5707-4AD5-71B48331FB8C}"/>
              </a:ext>
            </a:extLst>
          </p:cNvPr>
          <p:cNvGrpSpPr/>
          <p:nvPr/>
        </p:nvGrpSpPr>
        <p:grpSpPr>
          <a:xfrm>
            <a:off x="492672" y="3481715"/>
            <a:ext cx="7638957" cy="1226839"/>
            <a:chOff x="492673" y="3481715"/>
            <a:chExt cx="5257800" cy="1226839"/>
          </a:xfrm>
        </p:grpSpPr>
        <p:pic>
          <p:nvPicPr>
            <p:cNvPr id="6" name="Picture 5">
              <a:extLst>
                <a:ext uri="{FF2B5EF4-FFF2-40B4-BE49-F238E27FC236}">
                  <a16:creationId xmlns:a16="http://schemas.microsoft.com/office/drawing/2014/main" id="{72711E3E-0041-DD11-5934-D3A2A49472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7" name="TextBox 6">
              <a:extLst>
                <a:ext uri="{FF2B5EF4-FFF2-40B4-BE49-F238E27FC236}">
                  <a16:creationId xmlns:a16="http://schemas.microsoft.com/office/drawing/2014/main" id="{258C1860-1A93-45DE-BCDD-B2BBFBAFB71C}"/>
                </a:ext>
              </a:extLst>
            </p:cNvPr>
            <p:cNvSpPr txBox="1"/>
            <p:nvPr/>
          </p:nvSpPr>
          <p:spPr>
            <a:xfrm>
              <a:off x="1345796" y="3813371"/>
              <a:ext cx="3740279" cy="543931"/>
            </a:xfrm>
            <a:prstGeom prst="rect">
              <a:avLst/>
            </a:prstGeom>
            <a:noFill/>
          </p:spPr>
          <p:txBody>
            <a:bodyPr wrap="none" lIns="0" tIns="0" rIns="0" bIns="0" rtlCol="0">
              <a:spAutoFit/>
            </a:bodyPr>
            <a:lstStyle/>
            <a:p>
              <a:pPr marL="0" marR="0" lvl="0" indent="0" algn="just" defTabSz="914400" rtl="0" eaLnBrk="1" fontAlgn="auto" latinLnBrk="0" hangingPunct="1">
                <a:lnSpc>
                  <a:spcPct val="120000"/>
                </a:lnSpc>
                <a:spcBef>
                  <a:spcPts val="0"/>
                </a:spcBef>
                <a:spcAft>
                  <a:spcPts val="800"/>
                </a:spcAft>
                <a:buClrTx/>
                <a:buSzTx/>
                <a:buFontTx/>
                <a:buNone/>
                <a:tabLst/>
                <a:defRPr/>
              </a:pPr>
              <a:r>
                <a:rPr lang="en-US" sz="3200" b="0" i="0" dirty="0">
                  <a:solidFill>
                    <a:srgbClr val="1E1E1E"/>
                  </a:solidFill>
                  <a:effectLst/>
                  <a:latin typeface="Cambria" panose="02040503050406030204" pitchFamily="18" charset="0"/>
                  <a:ea typeface="Cambria" panose="02040503050406030204" pitchFamily="18" charset="0"/>
                </a:rPr>
                <a:t> </a:t>
              </a:r>
              <a:r>
                <a:rPr lang="en-US" sz="3200" b="0" i="0" dirty="0" err="1">
                  <a:solidFill>
                    <a:srgbClr val="1E1E1E"/>
                  </a:solidFill>
                  <a:effectLst/>
                  <a:latin typeface="Cambria" panose="02040503050406030204" pitchFamily="18" charset="0"/>
                  <a:ea typeface="Cambria" panose="02040503050406030204" pitchFamily="18" charset="0"/>
                </a:rPr>
                <a:t>Điều</a:t>
              </a:r>
              <a:r>
                <a:rPr lang="en-US" sz="3200" b="0" i="0" dirty="0">
                  <a:solidFill>
                    <a:srgbClr val="1E1E1E"/>
                  </a:solidFill>
                  <a:effectLst/>
                  <a:latin typeface="Cambria" panose="02040503050406030204" pitchFamily="18" charset="0"/>
                  <a:ea typeface="Cambria" panose="02040503050406030204" pitchFamily="18" charset="0"/>
                </a:rPr>
                <a:t> 21 </a:t>
              </a:r>
              <a:r>
                <a:rPr lang="en-US" sz="3200" b="0" i="0" dirty="0" err="1">
                  <a:solidFill>
                    <a:srgbClr val="1E1E1E"/>
                  </a:solidFill>
                  <a:effectLst/>
                  <a:latin typeface="Cambria" panose="02040503050406030204" pitchFamily="18" charset="0"/>
                  <a:ea typeface="Cambria" panose="02040503050406030204" pitchFamily="18" charset="0"/>
                </a:rPr>
                <a:t>Hiến</a:t>
              </a:r>
              <a:r>
                <a:rPr lang="en-US" sz="3200" b="0" i="0" dirty="0">
                  <a:solidFill>
                    <a:srgbClr val="1E1E1E"/>
                  </a:solidFill>
                  <a:effectLst/>
                  <a:latin typeface="Cambria" panose="02040503050406030204" pitchFamily="18" charset="0"/>
                  <a:ea typeface="Cambria" panose="02040503050406030204" pitchFamily="18" charset="0"/>
                </a:rPr>
                <a:t> </a:t>
              </a:r>
              <a:r>
                <a:rPr lang="en-US" sz="3200" b="0" i="0" dirty="0" err="1">
                  <a:solidFill>
                    <a:srgbClr val="1E1E1E"/>
                  </a:solidFill>
                  <a:effectLst/>
                  <a:latin typeface="Cambria" panose="02040503050406030204" pitchFamily="18" charset="0"/>
                  <a:ea typeface="Cambria" panose="02040503050406030204" pitchFamily="18" charset="0"/>
                </a:rPr>
                <a:t>pháp</a:t>
              </a:r>
              <a:r>
                <a:rPr lang="en-US" sz="3200" b="0" i="0" dirty="0">
                  <a:solidFill>
                    <a:srgbClr val="1E1E1E"/>
                  </a:solidFill>
                  <a:effectLst/>
                  <a:latin typeface="Cambria" panose="02040503050406030204" pitchFamily="18" charset="0"/>
                  <a:ea typeface="Cambria" panose="02040503050406030204" pitchFamily="18" charset="0"/>
                </a:rPr>
                <a:t> </a:t>
              </a:r>
              <a:r>
                <a:rPr lang="en-US" sz="3200" b="0" i="0" dirty="0" err="1">
                  <a:solidFill>
                    <a:srgbClr val="1E1E1E"/>
                  </a:solidFill>
                  <a:effectLst/>
                  <a:latin typeface="Cambria" panose="02040503050406030204" pitchFamily="18" charset="0"/>
                  <a:ea typeface="Cambria" panose="02040503050406030204" pitchFamily="18" charset="0"/>
                </a:rPr>
                <a:t>năm</a:t>
              </a:r>
              <a:r>
                <a:rPr lang="en-US" sz="3200" b="0" i="0" dirty="0">
                  <a:solidFill>
                    <a:srgbClr val="1E1E1E"/>
                  </a:solidFill>
                  <a:effectLst/>
                  <a:latin typeface="Cambria" panose="02040503050406030204" pitchFamily="18" charset="0"/>
                  <a:ea typeface="Cambria" panose="02040503050406030204" pitchFamily="18" charset="0"/>
                </a:rPr>
                <a:t> 2013.</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6675DF84-3DAC-09B6-ED72-FFECC34D06D5}"/>
              </a:ext>
            </a:extLst>
          </p:cNvPr>
          <p:cNvGrpSpPr/>
          <p:nvPr/>
        </p:nvGrpSpPr>
        <p:grpSpPr>
          <a:xfrm>
            <a:off x="304800" y="152400"/>
            <a:ext cx="11412275" cy="1752600"/>
            <a:chOff x="304800" y="152400"/>
            <a:chExt cx="11412275" cy="1752600"/>
          </a:xfrm>
        </p:grpSpPr>
        <p:pic>
          <p:nvPicPr>
            <p:cNvPr id="9" name="Picture 8">
              <a:extLst>
                <a:ext uri="{FF2B5EF4-FFF2-40B4-BE49-F238E27FC236}">
                  <a16:creationId xmlns:a16="http://schemas.microsoft.com/office/drawing/2014/main" id="{7C278794-D1FA-D9CD-1D98-8073386D47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10" name="Picture 9">
              <a:hlinkClick r:id="" action="ppaction://hlinkshowjump?jump=nextslide"/>
              <a:extLst>
                <a:ext uri="{FF2B5EF4-FFF2-40B4-BE49-F238E27FC236}">
                  <a16:creationId xmlns:a16="http://schemas.microsoft.com/office/drawing/2014/main" id="{7E819EE5-F9BD-0251-1E0C-B43D0F80A2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11" name="TextBox 10">
              <a:extLst>
                <a:ext uri="{FF2B5EF4-FFF2-40B4-BE49-F238E27FC236}">
                  <a16:creationId xmlns:a16="http://schemas.microsoft.com/office/drawing/2014/main" id="{8B5E43ED-E376-8E91-BCD5-0E52B7BB39D5}"/>
                </a:ext>
              </a:extLst>
            </p:cNvPr>
            <p:cNvSpPr txBox="1"/>
            <p:nvPr/>
          </p:nvSpPr>
          <p:spPr>
            <a:xfrm>
              <a:off x="1492481" y="317459"/>
              <a:ext cx="9817775" cy="147732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 2: </a:t>
              </a:r>
              <a:r>
                <a:rPr kumimoji="0" lang="vi-VN" sz="3200" b="1"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Hiến </a:t>
              </a: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pháp Việt Nam quy đinh: Mọi người có quyền bất khả xâm phạm về thân thể, được pháp luật bảo hộ về sức khoẻ….Thuộc điều:</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pic>
        <p:nvPicPr>
          <p:cNvPr id="12" name="Picture 11">
            <a:extLst>
              <a:ext uri="{FF2B5EF4-FFF2-40B4-BE49-F238E27FC236}">
                <a16:creationId xmlns:a16="http://schemas.microsoft.com/office/drawing/2014/main" id="{E7CF40B9-1DBB-0EAB-A580-B991867A30FA}"/>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13" name="Picture 12">
            <a:extLst>
              <a:ext uri="{FF2B5EF4-FFF2-40B4-BE49-F238E27FC236}">
                <a16:creationId xmlns:a16="http://schemas.microsoft.com/office/drawing/2014/main" id="{C736B58D-E065-AEFC-022A-753E19C20202}"/>
              </a:ext>
            </a:extLst>
          </p:cNvPr>
          <p:cNvPicPr>
            <a:picLocks noChangeAspect="1"/>
          </p:cNvPicPr>
          <p:nvPr/>
        </p:nvPicPr>
        <p:blipFill rotWithShape="1">
          <a:blip r:embed="rId5">
            <a:extLst>
              <a:ext uri="{28A0092B-C50C-407E-A947-70E740481C1C}">
                <a14:useLocalDpi xmlns:a14="http://schemas.microsoft.com/office/drawing/2010/main" val="0"/>
              </a:ext>
            </a:extLst>
          </a:blip>
          <a:srcRect t="76106" r="79720"/>
          <a:stretch/>
        </p:blipFill>
        <p:spPr>
          <a:xfrm>
            <a:off x="610630" y="2104057"/>
            <a:ext cx="953444" cy="930037"/>
          </a:xfrm>
          <a:prstGeom prst="rect">
            <a:avLst/>
          </a:prstGeom>
        </p:spPr>
      </p:pic>
    </p:spTree>
    <p:extLst>
      <p:ext uri="{BB962C8B-B14F-4D97-AF65-F5344CB8AC3E}">
        <p14:creationId xmlns:p14="http://schemas.microsoft.com/office/powerpoint/2010/main" val="35910494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4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250" fill="hold"/>
                                        <p:tgtEl>
                                          <p:spTgt spid="13"/>
                                        </p:tgtEl>
                                        <p:attrNameLst>
                                          <p:attrName>ppt_w</p:attrName>
                                        </p:attrNameLst>
                                      </p:cBhvr>
                                      <p:tavLst>
                                        <p:tav tm="0">
                                          <p:val>
                                            <p:fltVal val="0"/>
                                          </p:val>
                                        </p:tav>
                                        <p:tav tm="100000">
                                          <p:val>
                                            <p:strVal val="#ppt_w"/>
                                          </p:val>
                                        </p:tav>
                                      </p:tavLst>
                                    </p:anim>
                                    <p:anim calcmode="lin" valueType="num">
                                      <p:cBhvr>
                                        <p:cTn id="23" dur="25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250" fill="hold"/>
                                        <p:tgtEl>
                                          <p:spTgt spid="12"/>
                                        </p:tgtEl>
                                        <p:attrNameLst>
                                          <p:attrName>ppt_w</p:attrName>
                                        </p:attrNameLst>
                                      </p:cBhvr>
                                      <p:tavLst>
                                        <p:tav tm="0">
                                          <p:val>
                                            <p:fltVal val="0"/>
                                          </p:val>
                                        </p:tav>
                                        <p:tav tm="100000">
                                          <p:val>
                                            <p:strVal val="#ppt_w"/>
                                          </p:val>
                                        </p:tav>
                                      </p:tavLst>
                                    </p:anim>
                                    <p:anim calcmode="lin" valueType="num">
                                      <p:cBhvr>
                                        <p:cTn id="30" dur="25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a:extLst>
              <a:ext uri="{FF2B5EF4-FFF2-40B4-BE49-F238E27FC236}">
                <a16:creationId xmlns:a16="http://schemas.microsoft.com/office/drawing/2014/main" id="{A43FDE94-5A13-EB4D-E2F4-DA9AFFE07FD5}"/>
              </a:ext>
            </a:extLst>
          </p:cNvPr>
          <p:cNvGrpSpPr/>
          <p:nvPr/>
        </p:nvGrpSpPr>
        <p:grpSpPr>
          <a:xfrm>
            <a:off x="492673" y="2097132"/>
            <a:ext cx="5363841" cy="1226839"/>
            <a:chOff x="492673" y="2097132"/>
            <a:chExt cx="5363841" cy="1226839"/>
          </a:xfrm>
        </p:grpSpPr>
        <p:pic>
          <p:nvPicPr>
            <p:cNvPr id="3" name="Picture 2">
              <a:extLst>
                <a:ext uri="{FF2B5EF4-FFF2-40B4-BE49-F238E27FC236}">
                  <a16:creationId xmlns:a16="http://schemas.microsoft.com/office/drawing/2014/main" id="{E16214DA-1E4D-C7D8-A7A8-82FACC11B4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4" name="TextBox 3">
              <a:extLst>
                <a:ext uri="{FF2B5EF4-FFF2-40B4-BE49-F238E27FC236}">
                  <a16:creationId xmlns:a16="http://schemas.microsoft.com/office/drawing/2014/main" id="{5099AC91-AD60-EB00-2372-8BFE8DBD31E4}"/>
                </a:ext>
              </a:extLst>
            </p:cNvPr>
            <p:cNvSpPr txBox="1"/>
            <p:nvPr/>
          </p:nvSpPr>
          <p:spPr>
            <a:xfrm>
              <a:off x="1468288" y="2428046"/>
              <a:ext cx="4388226" cy="536557"/>
            </a:xfrm>
            <a:prstGeom prst="rect">
              <a:avLst/>
            </a:prstGeom>
            <a:noFill/>
          </p:spPr>
          <p:txBody>
            <a:bodyPr wrap="square" lIns="0" tIns="0" rIns="0" bIns="0" rtlCol="0">
              <a:spAutoFit/>
            </a:bodyPr>
            <a:lstStyle/>
            <a:p>
              <a:pPr marL="0" marR="0" algn="just">
                <a:lnSpc>
                  <a:spcPct val="120000"/>
                </a:lnSpc>
                <a:spcBef>
                  <a:spcPts val="0"/>
                </a:spcBef>
                <a:spcAft>
                  <a:spcPts val="800"/>
                </a:spcAft>
              </a:pPr>
              <a:r>
                <a:rPr lang="en-US" sz="3200" dirty="0" err="1">
                  <a:effectLst/>
                  <a:latin typeface="Cambria" panose="02040503050406030204" pitchFamily="18" charset="0"/>
                  <a:ea typeface="Cambria" panose="02040503050406030204" pitchFamily="18" charset="0"/>
                  <a:cs typeface="Times New Roman" panose="02020603050405020304" pitchFamily="18" charset="0"/>
                </a:rPr>
                <a:t>Mặc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kệ</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bỏ</a:t>
              </a:r>
              <a:r>
                <a:rPr lang="en-US" sz="3200" dirty="0">
                  <a:effectLst/>
                  <a:latin typeface="Cambria" panose="02040503050406030204" pitchFamily="18" charset="0"/>
                  <a:ea typeface="Cambria" panose="02040503050406030204" pitchFamily="18" charset="0"/>
                  <a:cs typeface="Times New Roman" panose="02020603050405020304" pitchFamily="18" charset="0"/>
                </a:rPr>
                <a:t> qua </a:t>
              </a:r>
            </a:p>
          </p:txBody>
        </p:sp>
      </p:grpSp>
      <p:grpSp>
        <p:nvGrpSpPr>
          <p:cNvPr id="5" name="3">
            <a:extLst>
              <a:ext uri="{FF2B5EF4-FFF2-40B4-BE49-F238E27FC236}">
                <a16:creationId xmlns:a16="http://schemas.microsoft.com/office/drawing/2014/main" id="{D7FEBB11-AA96-6385-341E-561165AACD91}"/>
              </a:ext>
            </a:extLst>
          </p:cNvPr>
          <p:cNvGrpSpPr/>
          <p:nvPr/>
        </p:nvGrpSpPr>
        <p:grpSpPr>
          <a:xfrm>
            <a:off x="425773" y="3507868"/>
            <a:ext cx="10873598" cy="1226839"/>
            <a:chOff x="6271402" y="2125382"/>
            <a:chExt cx="5257800" cy="1226839"/>
          </a:xfrm>
        </p:grpSpPr>
        <p:pic>
          <p:nvPicPr>
            <p:cNvPr id="6" name="Picture 5">
              <a:extLst>
                <a:ext uri="{FF2B5EF4-FFF2-40B4-BE49-F238E27FC236}">
                  <a16:creationId xmlns:a16="http://schemas.microsoft.com/office/drawing/2014/main" id="{9C95C59F-53C4-463B-FA8B-A70BB9EFA9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7" name="TextBox 6">
              <a:extLst>
                <a:ext uri="{FF2B5EF4-FFF2-40B4-BE49-F238E27FC236}">
                  <a16:creationId xmlns:a16="http://schemas.microsoft.com/office/drawing/2014/main" id="{3C0D927A-2E43-5F8B-500D-41291F76E73A}"/>
                </a:ext>
              </a:extLst>
            </p:cNvPr>
            <p:cNvSpPr txBox="1"/>
            <p:nvPr/>
          </p:nvSpPr>
          <p:spPr>
            <a:xfrm>
              <a:off x="6776118" y="2303882"/>
              <a:ext cx="4700447" cy="845552"/>
            </a:xfrm>
            <a:prstGeom prst="rect">
              <a:avLst/>
            </a:prstGeom>
            <a:noFill/>
          </p:spPr>
          <p:txBody>
            <a:bodyPr wrap="square" lIns="0" tIns="0" rIns="0" bIns="0" rtlCol="0">
              <a:spAutoFit/>
            </a:bodyPr>
            <a:lstStyle/>
            <a:p>
              <a:pPr marL="0" marR="0" algn="just">
                <a:lnSpc>
                  <a:spcPct val="120000"/>
                </a:lnSpc>
                <a:spcBef>
                  <a:spcPts val="0"/>
                </a:spcBef>
                <a:spcAft>
                  <a:spcPts val="800"/>
                </a:spcAft>
              </a:pPr>
              <a:r>
                <a:rPr lang="en-US" sz="2400" dirty="0" err="1">
                  <a:effectLst/>
                  <a:latin typeface="Cambria" panose="02040503050406030204" pitchFamily="18" charset="0"/>
                  <a:ea typeface="Cambria" panose="02040503050406030204" pitchFamily="18" charset="0"/>
                  <a:cs typeface="Times New Roman" panose="02020603050405020304" pitchFamily="18" charset="0"/>
                </a:rPr>
                <a:t>Nhìn</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thẳng</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vào</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kẻ</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đó</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nói</a:t>
              </a:r>
              <a:r>
                <a:rPr lang="en-US" sz="2400" dirty="0">
                  <a:effectLst/>
                  <a:latin typeface="Cambria" panose="02040503050406030204" pitchFamily="18" charset="0"/>
                  <a:ea typeface="Cambria" panose="02040503050406030204" pitchFamily="18" charset="0"/>
                  <a:cs typeface="Times New Roman" panose="02020603050405020304" pitchFamily="18" charset="0"/>
                </a:rPr>
                <a:t> to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hoặc</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hét</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lên</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cách</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kiên</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quyết</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được</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dừng</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lại</a:t>
              </a:r>
              <a:r>
                <a:rPr lang="en-US" sz="2400" dirty="0">
                  <a:effectLst/>
                  <a:latin typeface="Cambria" panose="02040503050406030204" pitchFamily="18" charset="0"/>
                  <a:ea typeface="Cambria" panose="02040503050406030204" pitchFamily="18" charset="0"/>
                  <a:cs typeface="Times New Roman" panose="02020603050405020304" pitchFamily="18" charset="0"/>
                </a:rPr>
                <a:t> ,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thể</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kêu</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cứu</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nếu</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cần</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thiết</a:t>
              </a:r>
              <a:r>
                <a:rPr lang="en-US" sz="2400" dirty="0">
                  <a:effectLst/>
                  <a:latin typeface="Cambria" panose="02040503050406030204" pitchFamily="18" charset="0"/>
                  <a:ea typeface="Cambria" panose="02040503050406030204" pitchFamily="18" charset="0"/>
                  <a:cs typeface="Times New Roman" panose="02020603050405020304" pitchFamily="18" charset="0"/>
                </a:rPr>
                <a:t>.</a:t>
              </a:r>
            </a:p>
          </p:txBody>
        </p:sp>
      </p:grpSp>
      <p:grpSp>
        <p:nvGrpSpPr>
          <p:cNvPr id="8" name="Group 7">
            <a:extLst>
              <a:ext uri="{FF2B5EF4-FFF2-40B4-BE49-F238E27FC236}">
                <a16:creationId xmlns:a16="http://schemas.microsoft.com/office/drawing/2014/main" id="{FFB22CE0-7776-AD1C-C370-78A5CA58BA68}"/>
              </a:ext>
            </a:extLst>
          </p:cNvPr>
          <p:cNvGrpSpPr/>
          <p:nvPr/>
        </p:nvGrpSpPr>
        <p:grpSpPr>
          <a:xfrm>
            <a:off x="304800" y="152400"/>
            <a:ext cx="11412275" cy="1752600"/>
            <a:chOff x="304800" y="152400"/>
            <a:chExt cx="11412275" cy="1752600"/>
          </a:xfrm>
        </p:grpSpPr>
        <p:pic>
          <p:nvPicPr>
            <p:cNvPr id="9" name="Picture 8">
              <a:extLst>
                <a:ext uri="{FF2B5EF4-FFF2-40B4-BE49-F238E27FC236}">
                  <a16:creationId xmlns:a16="http://schemas.microsoft.com/office/drawing/2014/main" id="{7E602561-AA39-4C26-02ED-6CD68F129F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10" name="Picture 9">
              <a:hlinkClick r:id="" action="ppaction://hlinkshowjump?jump=nextslide"/>
              <a:extLst>
                <a:ext uri="{FF2B5EF4-FFF2-40B4-BE49-F238E27FC236}">
                  <a16:creationId xmlns:a16="http://schemas.microsoft.com/office/drawing/2014/main" id="{2EAAC267-87D0-02DF-2D4C-4689B66319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11" name="TextBox 10">
              <a:extLst>
                <a:ext uri="{FF2B5EF4-FFF2-40B4-BE49-F238E27FC236}">
                  <a16:creationId xmlns:a16="http://schemas.microsoft.com/office/drawing/2014/main" id="{59AC370B-9220-3D94-3EB6-C912CF57FEB4}"/>
                </a:ext>
              </a:extLst>
            </p:cNvPr>
            <p:cNvSpPr txBox="1"/>
            <p:nvPr/>
          </p:nvSpPr>
          <p:spPr>
            <a:xfrm>
              <a:off x="1492482" y="317459"/>
              <a:ext cx="9643604" cy="1268424"/>
            </a:xfrm>
            <a:prstGeom prst="rect">
              <a:avLst/>
            </a:prstGeom>
            <a:noFill/>
          </p:spPr>
          <p:txBody>
            <a:bodyPr wrap="square" lIns="0" tIns="0" rIns="0" bIns="0" rtlCol="0">
              <a:spAutoFit/>
            </a:bodyPr>
            <a:lstStyle/>
            <a:p>
              <a:pPr marL="0" marR="0" algn="ctr">
                <a:lnSpc>
                  <a:spcPct val="120000"/>
                </a:lnSpc>
                <a:spcBef>
                  <a:spcPts val="0"/>
                </a:spcBef>
                <a:spcAft>
                  <a:spcPts val="800"/>
                </a:spcAft>
              </a:pPr>
              <a:r>
                <a:rPr lang="en-US" sz="3600">
                  <a:effectLst/>
                  <a:latin typeface="Cambria" panose="02040503050406030204" pitchFamily="18" charset="0"/>
                  <a:ea typeface="Cambria" panose="02040503050406030204" pitchFamily="18" charset="0"/>
                  <a:cs typeface="Times New Roman" panose="02020603050405020304" pitchFamily="18" charset="0"/>
                </a:rPr>
                <a:t>Câu 3:Khi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người</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làm</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ra</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vẻ</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vô</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tình</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đụng</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chạm</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vào</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cơ</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thể</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hoặc</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bộ</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phận</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kín</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nên</a:t>
              </a:r>
              <a:r>
                <a:rPr lang="en-US" sz="3600" dirty="0">
                  <a:effectLst/>
                  <a:latin typeface="Cambria" panose="02040503050406030204" pitchFamily="18" charset="0"/>
                  <a:ea typeface="Cambria" panose="02040503050406030204" pitchFamily="18" charset="0"/>
                  <a:cs typeface="Times New Roman" panose="02020603050405020304" pitchFamily="18" charset="0"/>
                </a:rPr>
                <a:t>:</a:t>
              </a:r>
            </a:p>
          </p:txBody>
        </p:sp>
      </p:grpSp>
      <p:pic>
        <p:nvPicPr>
          <p:cNvPr id="12" name="Picture 11">
            <a:extLst>
              <a:ext uri="{FF2B5EF4-FFF2-40B4-BE49-F238E27FC236}">
                <a16:creationId xmlns:a16="http://schemas.microsoft.com/office/drawing/2014/main" id="{3031F991-5F63-B342-9787-3959BA7EC489}"/>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13" name="Picture 12">
            <a:extLst>
              <a:ext uri="{FF2B5EF4-FFF2-40B4-BE49-F238E27FC236}">
                <a16:creationId xmlns:a16="http://schemas.microsoft.com/office/drawing/2014/main" id="{6FC7D026-55F6-6638-E4AA-0772BF9B4988}"/>
              </a:ext>
            </a:extLst>
          </p:cNvPr>
          <p:cNvPicPr>
            <a:picLocks noChangeAspect="1"/>
          </p:cNvPicPr>
          <p:nvPr/>
        </p:nvPicPr>
        <p:blipFill rotWithShape="1">
          <a:blip r:embed="rId5">
            <a:extLst>
              <a:ext uri="{28A0092B-C50C-407E-A947-70E740481C1C}">
                <a14:useLocalDpi xmlns:a14="http://schemas.microsoft.com/office/drawing/2010/main" val="0"/>
              </a:ext>
            </a:extLst>
          </a:blip>
          <a:srcRect t="76106" r="79720"/>
          <a:stretch/>
        </p:blipFill>
        <p:spPr>
          <a:xfrm>
            <a:off x="520458" y="3505246"/>
            <a:ext cx="953444" cy="930037"/>
          </a:xfrm>
          <a:prstGeom prst="rect">
            <a:avLst/>
          </a:prstGeom>
        </p:spPr>
      </p:pic>
    </p:spTree>
    <p:extLst>
      <p:ext uri="{BB962C8B-B14F-4D97-AF65-F5344CB8AC3E}">
        <p14:creationId xmlns:p14="http://schemas.microsoft.com/office/powerpoint/2010/main" val="15299550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4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250" fill="hold"/>
                                        <p:tgtEl>
                                          <p:spTgt spid="13"/>
                                        </p:tgtEl>
                                        <p:attrNameLst>
                                          <p:attrName>ppt_w</p:attrName>
                                        </p:attrNameLst>
                                      </p:cBhvr>
                                      <p:tavLst>
                                        <p:tav tm="0">
                                          <p:val>
                                            <p:fltVal val="0"/>
                                          </p:val>
                                        </p:tav>
                                        <p:tav tm="100000">
                                          <p:val>
                                            <p:strVal val="#ppt_w"/>
                                          </p:val>
                                        </p:tav>
                                      </p:tavLst>
                                    </p:anim>
                                    <p:anim calcmode="lin" valueType="num">
                                      <p:cBhvr>
                                        <p:cTn id="22" dur="25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250" fill="hold"/>
                                        <p:tgtEl>
                                          <p:spTgt spid="12"/>
                                        </p:tgtEl>
                                        <p:attrNameLst>
                                          <p:attrName>ppt_w</p:attrName>
                                        </p:attrNameLst>
                                      </p:cBhvr>
                                      <p:tavLst>
                                        <p:tav tm="0">
                                          <p:val>
                                            <p:fltVal val="0"/>
                                          </p:val>
                                        </p:tav>
                                        <p:tav tm="100000">
                                          <p:val>
                                            <p:strVal val="#ppt_w"/>
                                          </p:val>
                                        </p:tav>
                                      </p:tavLst>
                                    </p:anim>
                                    <p:anim calcmode="lin" valueType="num">
                                      <p:cBhvr>
                                        <p:cTn id="29" dur="25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183D59-02C2-049B-8451-23764E7145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a16="http://schemas.microsoft.com/office/drawing/2014/main" id="{5D6BBDF4-2372-0BFE-E466-316EAA899E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id="{9BAF0B99-C33E-BD3D-649F-8015E3590E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id="{DF326B6B-A8F4-90E9-98CC-6041CCCF12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262DAFE2-0035-3EF1-5074-4E5871D1C13A}"/>
              </a:ext>
            </a:extLst>
          </p:cNvPr>
          <p:cNvPicPr>
            <a:picLocks noChangeAspect="1"/>
          </p:cNvPicPr>
          <p:nvPr/>
        </p:nvPicPr>
        <p:blipFill>
          <a:blip r:embed="rId10"/>
          <a:stretch>
            <a:fillRect/>
          </a:stretch>
        </p:blipFill>
        <p:spPr>
          <a:xfrm>
            <a:off x="5465571" y="1494198"/>
            <a:ext cx="5870957" cy="1926503"/>
          </a:xfrm>
          <a:prstGeom prst="rect">
            <a:avLst/>
          </a:prstGeom>
        </p:spPr>
      </p:pic>
    </p:spTree>
    <p:extLst>
      <p:ext uri="{BB962C8B-B14F-4D97-AF65-F5344CB8AC3E}">
        <p14:creationId xmlns:p14="http://schemas.microsoft.com/office/powerpoint/2010/main" val="41038866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a16="http://schemas.microsoft.com/office/drawing/2014/main" id="{9A711191-E8D9-8B74-CCEC-7D8CA5011B8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5343" y1="85726" x2="44470" y2="83502"/>
                        <a14:foregroundMark x1="53558" y1="86171" x2="53396" y2="83947"/>
                      </a14:backgroundRemoval>
                    </a14:imgEffect>
                  </a14:imgLayer>
                </a14:imgProps>
              </a:ext>
              <a:ext uri="{28A0092B-C50C-407E-A947-70E740481C1C}">
                <a14:useLocalDpi xmlns:a14="http://schemas.microsoft.com/office/drawing/2010/main" val="0"/>
              </a:ext>
            </a:extLst>
          </a:blip>
          <a:stretch>
            <a:fillRect/>
          </a:stretch>
        </p:blipFill>
        <p:spPr>
          <a:xfrm>
            <a:off x="7996705" y="2774023"/>
            <a:ext cx="5594201" cy="4475146"/>
          </a:xfrm>
          <a:prstGeom prst="rect">
            <a:avLst/>
          </a:prstGeom>
        </p:spPr>
      </p:pic>
      <p:pic>
        <p:nvPicPr>
          <p:cNvPr id="3" name="Picture 23">
            <a:extLst>
              <a:ext uri="{FF2B5EF4-FFF2-40B4-BE49-F238E27FC236}">
                <a16:creationId xmlns:a16="http://schemas.microsoft.com/office/drawing/2014/main" id="{933D812A-7313-25CA-2E0A-46F3050BF0F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28109" y="881743"/>
            <a:ext cx="7583764" cy="4193691"/>
          </a:xfrm>
          <a:prstGeom prst="rect">
            <a:avLst/>
          </a:prstGeom>
        </p:spPr>
      </p:pic>
      <p:sp>
        <p:nvSpPr>
          <p:cNvPr id="4" name="TextBox 3">
            <a:extLst>
              <a:ext uri="{FF2B5EF4-FFF2-40B4-BE49-F238E27FC236}">
                <a16:creationId xmlns:a16="http://schemas.microsoft.com/office/drawing/2014/main" id="{3C02FDEF-BE67-3443-F880-C0F62B03B68D}"/>
              </a:ext>
            </a:extLst>
          </p:cNvPr>
          <p:cNvSpPr txBox="1"/>
          <p:nvPr/>
        </p:nvSpPr>
        <p:spPr>
          <a:xfrm>
            <a:off x="1684114" y="1373573"/>
            <a:ext cx="7012052" cy="2031325"/>
          </a:xfrm>
          <a:prstGeom prst="rect">
            <a:avLst/>
          </a:prstGeom>
          <a:noFill/>
        </p:spPr>
        <p:txBody>
          <a:bodyPr wrap="square" lIns="0" tIns="0" rIns="0" bIns="0" rtlCol="0">
            <a:spAutoFit/>
          </a:bodyPr>
          <a:lstStyle/>
          <a:p>
            <a:pPr lvl="0" algn="ctr">
              <a:defRPr/>
            </a:pPr>
            <a:r>
              <a:rPr lang="vi-VN" sz="4400" b="1" dirty="0">
                <a:solidFill>
                  <a:srgbClr val="FF0000"/>
                </a:solidFill>
                <a:latin typeface="Calibri" panose="020F0502020204030204" pitchFamily="34" charset="0"/>
                <a:cs typeface="Calibri" panose="020F0502020204030204" pitchFamily="34" charset="0"/>
              </a:rPr>
              <a:t>Hoạt động 1: Xác định được những tình huống có nguy cơ dẫn đến bị xâm hại tình dục.</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7830125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EF30BDF-9C3F-DBBB-436E-A6799C80A7F1}"/>
              </a:ext>
            </a:extLst>
          </p:cNvPr>
          <p:cNvSpPr/>
          <p:nvPr/>
        </p:nvSpPr>
        <p:spPr>
          <a:xfrm>
            <a:off x="805543" y="173599"/>
            <a:ext cx="10983686" cy="977107"/>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lvl="0" algn="ctr" defTabSz="914411">
              <a:defRPr/>
            </a:pPr>
            <a:r>
              <a:rPr lang="en-US" sz="28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Q</a:t>
            </a:r>
            <a:r>
              <a:rPr lang="vi-VN" sz="28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uan sát các tình huống từ hình 5 đến hình 8 và cho biết những nguy cơ nào có thể dẫn đến bị xâm hại tình dục. Vì sao?</a:t>
            </a:r>
            <a:endParaRPr kumimoji="0" lang="vi-VN" sz="28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3DD351BB-5D74-2400-A18C-E418ECE6048B}"/>
              </a:ext>
            </a:extLst>
          </p:cNvPr>
          <p:cNvPicPr>
            <a:picLocks noChangeAspect="1"/>
          </p:cNvPicPr>
          <p:nvPr/>
        </p:nvPicPr>
        <p:blipFill>
          <a:blip r:embed="rId2"/>
          <a:stretch>
            <a:fillRect/>
          </a:stretch>
        </p:blipFill>
        <p:spPr>
          <a:xfrm>
            <a:off x="2612570" y="1262093"/>
            <a:ext cx="7516585" cy="5072032"/>
          </a:xfrm>
          <a:prstGeom prst="rect">
            <a:avLst/>
          </a:prstGeom>
        </p:spPr>
      </p:pic>
    </p:spTree>
    <p:extLst>
      <p:ext uri="{BB962C8B-B14F-4D97-AF65-F5344CB8AC3E}">
        <p14:creationId xmlns:p14="http://schemas.microsoft.com/office/powerpoint/2010/main" val="27949432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6693F82-F1E2-50B8-C8BF-37DC51080C55}"/>
              </a:ext>
            </a:extLst>
          </p:cNvPr>
          <p:cNvGrpSpPr/>
          <p:nvPr/>
        </p:nvGrpSpPr>
        <p:grpSpPr>
          <a:xfrm>
            <a:off x="2094413" y="508178"/>
            <a:ext cx="7561216" cy="6349822"/>
            <a:chOff x="4906581" y="3368083"/>
            <a:chExt cx="6819091" cy="6716804"/>
          </a:xfrm>
        </p:grpSpPr>
        <p:sp>
          <p:nvSpPr>
            <p:cNvPr id="3" name="Freeform 12">
              <a:extLst>
                <a:ext uri="{FF2B5EF4-FFF2-40B4-BE49-F238E27FC236}">
                  <a16:creationId xmlns:a16="http://schemas.microsoft.com/office/drawing/2014/main" id="{B01F43F1-D212-3EE5-B0F9-D54500AA983F}"/>
                </a:ext>
              </a:extLst>
            </p:cNvPr>
            <p:cNvSpPr/>
            <p:nvPr/>
          </p:nvSpPr>
          <p:spPr>
            <a:xfrm>
              <a:off x="4906581" y="3368083"/>
              <a:ext cx="6819091" cy="6716804"/>
            </a:xfrm>
            <a:custGeom>
              <a:avLst/>
              <a:gdLst/>
              <a:ahLst/>
              <a:cxnLst/>
              <a:rect l="l" t="t" r="r" b="b"/>
              <a:pathLst>
                <a:path w="6819091" h="6716804">
                  <a:moveTo>
                    <a:pt x="0" y="0"/>
                  </a:moveTo>
                  <a:lnTo>
                    <a:pt x="6819091" y="0"/>
                  </a:lnTo>
                  <a:lnTo>
                    <a:pt x="6819091" y="6716805"/>
                  </a:lnTo>
                  <a:lnTo>
                    <a:pt x="0" y="671680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16D1804-DCE0-C087-0F35-00438730657C}"/>
                </a:ext>
              </a:extLst>
            </p:cNvPr>
            <p:cNvPicPr>
              <a:picLocks noChangeAspect="1"/>
            </p:cNvPicPr>
            <p:nvPr/>
          </p:nvPicPr>
          <p:blipFill>
            <a:blip r:embed="rId3"/>
            <a:stretch>
              <a:fillRect/>
            </a:stretch>
          </p:blipFill>
          <p:spPr>
            <a:xfrm>
              <a:off x="7107867" y="4784409"/>
              <a:ext cx="3883489" cy="1572904"/>
            </a:xfrm>
            <a:prstGeom prst="rect">
              <a:avLst/>
            </a:prstGeom>
          </p:spPr>
        </p:pic>
      </p:grpSp>
    </p:spTree>
    <p:extLst>
      <p:ext uri="{BB962C8B-B14F-4D97-AF65-F5344CB8AC3E}">
        <p14:creationId xmlns:p14="http://schemas.microsoft.com/office/powerpoint/2010/main" val="238721998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TotalTime>
  <Words>719</Words>
  <Application>Microsoft Office PowerPoint</Application>
  <PresentationFormat>Widescreen</PresentationFormat>
  <Paragraphs>25</Paragraphs>
  <Slides>25</Slides>
  <Notes>0</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25</vt:i4>
      </vt:variant>
    </vt:vector>
  </HeadingPairs>
  <TitlesOfParts>
    <vt:vector size="33" baseType="lpstr">
      <vt:lpstr>Arial</vt:lpstr>
      <vt:lpstr>Calibri</vt:lpstr>
      <vt:lpstr>Cambria</vt:lpstr>
      <vt:lpstr>字魂59号-创粗黑</vt:lpstr>
      <vt:lpstr>1_Office Theme</vt:lpstr>
      <vt:lpstr>第一PPT，www.1ppt.com</vt:lpstr>
      <vt:lpstr>2_Office 主题</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57</cp:revision>
  <dcterms:created xsi:type="dcterms:W3CDTF">2023-11-08T01:02:15Z</dcterms:created>
  <dcterms:modified xsi:type="dcterms:W3CDTF">2025-04-08T05:39:31Z</dcterms:modified>
</cp:coreProperties>
</file>