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7" r:id="rId3"/>
    <p:sldId id="256" r:id="rId4"/>
    <p:sldId id="288" r:id="rId5"/>
    <p:sldId id="289" r:id="rId6"/>
    <p:sldId id="290" r:id="rId7"/>
    <p:sldId id="748" r:id="rId8"/>
    <p:sldId id="291" r:id="rId9"/>
    <p:sldId id="749" r:id="rId10"/>
    <p:sldId id="750" r:id="rId11"/>
    <p:sldId id="751" r:id="rId12"/>
    <p:sldId id="752" r:id="rId13"/>
    <p:sldId id="753" r:id="rId14"/>
    <p:sldId id="754" r:id="rId15"/>
    <p:sldId id="756" r:id="rId16"/>
    <p:sldId id="755" r:id="rId17"/>
    <p:sldId id="757" r:id="rId18"/>
    <p:sldId id="758" r:id="rId19"/>
    <p:sldId id="760" r:id="rId20"/>
    <p:sldId id="759" r:id="rId21"/>
    <p:sldId id="7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EA57-8472-B8DD-4CD1-B31A75784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DC59B-805D-92B4-DEC3-9C8AE661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D82D-AD63-49BE-EF60-0DF86F4A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7309-F7A5-9D7B-F88C-951F28A7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49A1-00EA-4F5D-C1E3-2E95DF81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CBEA-3658-E95D-F047-3A8C73FA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10FC8-5B4A-37E8-C8B1-2B79CA5AC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B81A-B48A-F05B-B394-F394556A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D63B-9F69-BA72-8184-74A8E0D7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D93C8-BC1B-5714-D5EE-F8E46D2F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D07FD-5388-BAFB-181C-19EBCA34E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44EC-9932-1B6A-38CD-4CCA55A66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9888-8E81-BFE1-191F-A6E32BB9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A5E6-60FC-0B45-FA9C-70F1B5BD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285D0-B9EA-E344-B734-44C8D16D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CB48-25BF-59EF-FF19-8AE338A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F9C29-DD59-9870-0222-1ADF20E4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E1D1-B952-9F55-DBA3-C8E5B5F2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C623-ED01-00D4-A5D9-A9965FD0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960B-3D50-5AF1-355A-9C25D59A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4F62-1D12-2C6E-7737-4322CE2D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5567-9273-12A6-D6B8-A90CCAEA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43907-C94E-4BA7-4B37-D962998F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E949-D5F3-DC42-BED4-BF6F2BBB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FDF7-3514-2B6E-D28B-F27D16B2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EBDE-15C2-B6C9-68ED-F2D86AE3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68D-B3C4-0D07-A015-413062130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3CB09-6DFF-0CA6-4824-71F52C4BF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D2FA8-9EF5-C443-83FD-4A806B90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B06D1-5097-A903-56AD-D538C28F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2C285-300B-0263-D083-03FE7188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B813-0985-8D7A-21DE-F3994B90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5834-F488-2A7A-A6C0-4C9403B7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6A9FF-4A72-EC77-2E7F-5588B451B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4C2DA-B42A-B46A-EF2C-8704E6EF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3F361-1AB8-36C5-55A3-900123DB0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7AA30-69CF-5FEE-3FF9-91DE088B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A4FBD-E4C2-FC55-1AB5-33F21ADC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8AFFF-2A66-C56A-7479-7EE800FD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CD1F-8360-F099-E48B-EE23F07A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270B2-0914-C381-D4DF-D98AC07E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93ED7-ADE5-CF6A-DF31-CDA40E94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D1D84-F224-40A7-90B5-9B13D0E3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5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9B83F4-AF12-0C8B-9333-4E7F41F1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2A7FA-E723-361D-6325-B46DB5D1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0A5F6-D848-9338-FCA6-21EA0626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47B2-1F08-FC69-CB73-6D6CF7AD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8660-1236-8F5C-F511-95F83E1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C366-C754-FFC7-7668-98933C63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37CB7-4776-869A-3E4C-339079E0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557E-502A-674D-8CC1-BCA3598E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0067E-5D3D-6322-458F-B0E2232B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7789-ABB8-CA7D-C46B-2BF2D441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B339C-0F0B-84DC-07F8-DEA7F4A34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6AC11-9E54-FA13-3750-DA1BE1E3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DBF1B-747C-4980-6C20-BE5371E4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035F-66D3-D4C3-C4EC-69E6E5F0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1F46C-585C-8CD3-43F4-A0C8F0E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8A68B-067E-EEB2-3CD1-D207E18E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BDCFD-B425-ADC5-07E3-8FD1D909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7714-75E7-D23F-EA01-741FBC1E0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912AEC-76FD-4B91-BF35-7DDAEBDA077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54EAA-33A9-761C-997C-8EADC817F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D2F8-507A-12D5-4DBB-3DF8876CF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83C8C-8A4E-4EBC-9DD4-BFCF836A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924F2-4EA4-4F9A-9332-A248F619E7CD}"/>
              </a:ext>
            </a:extLst>
          </p:cNvPr>
          <p:cNvGrpSpPr/>
          <p:nvPr/>
        </p:nvGrpSpPr>
        <p:grpSpPr>
          <a:xfrm>
            <a:off x="247940" y="821492"/>
            <a:ext cx="11770378" cy="6112594"/>
            <a:chOff x="21879" y="897806"/>
            <a:chExt cx="11770378" cy="61125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E985275-5EF1-4A0C-8069-751113A6ABCA}"/>
                </a:ext>
              </a:extLst>
            </p:cNvPr>
            <p:cNvSpPr/>
            <p:nvPr/>
          </p:nvSpPr>
          <p:spPr>
            <a:xfrm>
              <a:off x="21879" y="897806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CDED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A2D2EB-FD14-4C15-9A35-6493AB932D15}"/>
                </a:ext>
              </a:extLst>
            </p:cNvPr>
            <p:cNvSpPr/>
            <p:nvPr/>
          </p:nvSpPr>
          <p:spPr>
            <a:xfrm>
              <a:off x="399742" y="1179818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9A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C1186BA-102F-4BC4-BA1F-472A0D2D2A87}"/>
              </a:ext>
            </a:extLst>
          </p:cNvPr>
          <p:cNvSpPr/>
          <p:nvPr/>
        </p:nvSpPr>
        <p:spPr>
          <a:xfrm>
            <a:off x="2376926" y="850559"/>
            <a:ext cx="7402286" cy="6054461"/>
          </a:xfrm>
          <a:prstGeom prst="triangle">
            <a:avLst>
              <a:gd name="adj" fmla="val 5015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AB7CF-6839-46B8-9771-9EC408871FC9}"/>
              </a:ext>
            </a:extLst>
          </p:cNvPr>
          <p:cNvGrpSpPr/>
          <p:nvPr/>
        </p:nvGrpSpPr>
        <p:grpSpPr>
          <a:xfrm>
            <a:off x="5635751" y="0"/>
            <a:ext cx="920496" cy="1687669"/>
            <a:chOff x="5663184" y="852692"/>
            <a:chExt cx="920496" cy="16876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7A6CE-BEA7-4B70-A2A4-9460BB104BD5}"/>
                </a:ext>
              </a:extLst>
            </p:cNvPr>
            <p:cNvGrpSpPr/>
            <p:nvPr/>
          </p:nvGrpSpPr>
          <p:grpSpPr>
            <a:xfrm>
              <a:off x="5663184" y="1699774"/>
              <a:ext cx="920496" cy="840587"/>
              <a:chOff x="5663184" y="1699774"/>
              <a:chExt cx="920496" cy="84058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82ADB1B-44E6-4BF7-832C-F02280B798F0}"/>
                  </a:ext>
                </a:extLst>
              </p:cNvPr>
              <p:cNvGrpSpPr/>
              <p:nvPr/>
            </p:nvGrpSpPr>
            <p:grpSpPr>
              <a:xfrm>
                <a:off x="5663184" y="1699774"/>
                <a:ext cx="920496" cy="741670"/>
                <a:chOff x="5663184" y="1699774"/>
                <a:chExt cx="920496" cy="741670"/>
              </a:xfrm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E264971B-309F-4304-AFAE-0190A1CF2A2B}"/>
                    </a:ext>
                  </a:extLst>
                </p:cNvPr>
                <p:cNvSpPr/>
                <p:nvPr/>
              </p:nvSpPr>
              <p:spPr>
                <a:xfrm>
                  <a:off x="5663184" y="1699774"/>
                  <a:ext cx="920496" cy="665474"/>
                </a:xfrm>
                <a:prstGeom prst="trapezoid">
                  <a:avLst>
                    <a:gd name="adj" fmla="val 31871"/>
                  </a:avLst>
                </a:prstGeom>
                <a:solidFill>
                  <a:srgbClr val="354E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064E5B9-1503-44B3-85E7-50A58C786A26}"/>
                    </a:ext>
                  </a:extLst>
                </p:cNvPr>
                <p:cNvSpPr/>
                <p:nvPr/>
              </p:nvSpPr>
              <p:spPr>
                <a:xfrm>
                  <a:off x="5663184" y="2283568"/>
                  <a:ext cx="920496" cy="157876"/>
                </a:xfrm>
                <a:prstGeom prst="ellipse">
                  <a:avLst/>
                </a:prstGeom>
                <a:solidFill>
                  <a:srgbClr val="5077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C911AA4-7D9F-4FBC-AEA3-E8074444858C}"/>
                  </a:ext>
                </a:extLst>
              </p:cNvPr>
              <p:cNvSpPr/>
              <p:nvPr/>
            </p:nvSpPr>
            <p:spPr>
              <a:xfrm>
                <a:off x="5955467" y="2283568"/>
                <a:ext cx="336481" cy="256793"/>
              </a:xfrm>
              <a:custGeom>
                <a:avLst/>
                <a:gdLst>
                  <a:gd name="connsiteX0" fmla="*/ 41702 w 487680"/>
                  <a:gd name="connsiteY0" fmla="*/ 0 h 372184"/>
                  <a:gd name="connsiteX1" fmla="*/ 85846 w 487680"/>
                  <a:gd name="connsiteY1" fmla="*/ 5105 h 372184"/>
                  <a:gd name="connsiteX2" fmla="*/ 264995 w 487680"/>
                  <a:gd name="connsiteY2" fmla="*/ 11308 h 372184"/>
                  <a:gd name="connsiteX3" fmla="*/ 444145 w 487680"/>
                  <a:gd name="connsiteY3" fmla="*/ 5105 h 372184"/>
                  <a:gd name="connsiteX4" fmla="*/ 449039 w 487680"/>
                  <a:gd name="connsiteY4" fmla="*/ 4539 h 372184"/>
                  <a:gd name="connsiteX5" fmla="*/ 468518 w 487680"/>
                  <a:gd name="connsiteY5" fmla="*/ 33431 h 372184"/>
                  <a:gd name="connsiteX6" fmla="*/ 487680 w 487680"/>
                  <a:gd name="connsiteY6" fmla="*/ 128344 h 372184"/>
                  <a:gd name="connsiteX7" fmla="*/ 243840 w 487680"/>
                  <a:gd name="connsiteY7" fmla="*/ 372184 h 372184"/>
                  <a:gd name="connsiteX8" fmla="*/ 0 w 487680"/>
                  <a:gd name="connsiteY8" fmla="*/ 128344 h 372184"/>
                  <a:gd name="connsiteX9" fmla="*/ 19162 w 487680"/>
                  <a:gd name="connsiteY9" fmla="*/ 33431 h 37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" h="372184">
                    <a:moveTo>
                      <a:pt x="41702" y="0"/>
                    </a:moveTo>
                    <a:lnTo>
                      <a:pt x="85846" y="5105"/>
                    </a:lnTo>
                    <a:cubicBezTo>
                      <a:pt x="140909" y="9099"/>
                      <a:pt x="201448" y="11308"/>
                      <a:pt x="264995" y="11308"/>
                    </a:cubicBezTo>
                    <a:cubicBezTo>
                      <a:pt x="328542" y="11308"/>
                      <a:pt x="389081" y="9099"/>
                      <a:pt x="444145" y="5105"/>
                    </a:cubicBezTo>
                    <a:lnTo>
                      <a:pt x="449039" y="4539"/>
                    </a:lnTo>
                    <a:lnTo>
                      <a:pt x="468518" y="33431"/>
                    </a:lnTo>
                    <a:cubicBezTo>
                      <a:pt x="480857" y="62603"/>
                      <a:pt x="487680" y="94677"/>
                      <a:pt x="487680" y="128344"/>
                    </a:cubicBezTo>
                    <a:cubicBezTo>
                      <a:pt x="487680" y="263013"/>
                      <a:pt x="378509" y="372184"/>
                      <a:pt x="243840" y="372184"/>
                    </a:cubicBezTo>
                    <a:cubicBezTo>
                      <a:pt x="109171" y="372184"/>
                      <a:pt x="0" y="263013"/>
                      <a:pt x="0" y="128344"/>
                    </a:cubicBezTo>
                    <a:cubicBezTo>
                      <a:pt x="0" y="94677"/>
                      <a:pt x="6823" y="62603"/>
                      <a:pt x="19162" y="3343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594236-375E-4F24-A70E-821570FCFAA6}"/>
                </a:ext>
              </a:extLst>
            </p:cNvPr>
            <p:cNvCxnSpPr>
              <a:cxnSpLocks/>
            </p:cNvCxnSpPr>
            <p:nvPr/>
          </p:nvCxnSpPr>
          <p:spPr>
            <a:xfrm>
              <a:off x="6123432" y="852692"/>
              <a:ext cx="0" cy="839438"/>
            </a:xfrm>
            <a:prstGeom prst="line">
              <a:avLst/>
            </a:prstGeom>
            <a:ln w="28575">
              <a:solidFill>
                <a:srgbClr val="354E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17961C0E-27DC-48DB-A736-8496ADF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4649"/>
          <a:stretch/>
        </p:blipFill>
        <p:spPr>
          <a:xfrm>
            <a:off x="8093254" y="-359748"/>
            <a:ext cx="4865117" cy="3265475"/>
          </a:xfrm>
          <a:prstGeom prst="rect">
            <a:avLst/>
          </a:prstGeom>
        </p:spPr>
      </p:pic>
      <p:pic>
        <p:nvPicPr>
          <p:cNvPr id="24" name="Picture 4" descr="Thay đổi thói quen, sống khoẻ mỗi ngày - Xét nghiệm Dr.Labo">
            <a:extLst>
              <a:ext uri="{FF2B5EF4-FFF2-40B4-BE49-F238E27FC236}">
                <a16:creationId xmlns:a16="http://schemas.microsoft.com/office/drawing/2014/main" id="{B4D5863D-490E-41B1-9E5D-9F39FF48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0476" l="9874" r="89874">
                        <a14:foregroundMark x1="18494" y1="48810" x2="20000" y2="67857"/>
                        <a14:foregroundMark x1="25021" y1="28274" x2="25021" y2="28274"/>
                        <a14:foregroundMark x1="22845" y1="23958" x2="28368" y2="29762"/>
                        <a14:foregroundMark x1="23515" y1="44792" x2="20251" y2="62798"/>
                        <a14:foregroundMark x1="35230" y1="45982" x2="36151" y2="72917"/>
                        <a14:foregroundMark x1="32469" y1="47768" x2="31967" y2="55655"/>
                        <a14:foregroundMark x1="31967" y1="55655" x2="36569" y2="56101"/>
                        <a14:foregroundMark x1="36569" y1="56101" x2="36569" y2="48363"/>
                        <a14:foregroundMark x1="36569" y1="48363" x2="35900" y2="48810"/>
                        <a14:foregroundMark x1="35230" y1="34226" x2="34728" y2="42113"/>
                        <a14:foregroundMark x1="49289" y1="19196" x2="60000" y2="19048"/>
                        <a14:foregroundMark x1="39247" y1="19196" x2="45607" y2="19792"/>
                        <a14:foregroundMark x1="39414" y1="16815" x2="46192" y2="25000"/>
                        <a14:foregroundMark x1="46192" y1="25000" x2="45105" y2="15923"/>
                        <a14:foregroundMark x1="45105" y1="15923" x2="40418" y2="14286"/>
                        <a14:foregroundMark x1="36569" y1="15923" x2="41255" y2="27381"/>
                        <a14:foregroundMark x1="41255" y1="27381" x2="45105" y2="29315"/>
                        <a14:foregroundMark x1="46611" y1="13542" x2="38075" y2="12946"/>
                        <a14:foregroundMark x1="38075" y1="12946" x2="37071" y2="13393"/>
                        <a14:foregroundMark x1="70544" y1="26935" x2="85021" y2="22321"/>
                        <a14:foregroundMark x1="79833" y1="38542" x2="81674" y2="46429"/>
                        <a14:foregroundMark x1="81674" y1="46429" x2="79749" y2="64137"/>
                        <a14:foregroundMark x1="80335" y1="64286" x2="78661" y2="76042"/>
                        <a14:foregroundMark x1="79079" y1="49256" x2="79247" y2="59821"/>
                        <a14:foregroundMark x1="66527" y1="35714" x2="65774" y2="40327"/>
                        <a14:foregroundMark x1="69707" y1="37054" x2="69205" y2="40923"/>
                        <a14:foregroundMark x1="31799" y1="68155" x2="38326" y2="68750"/>
                        <a14:foregroundMark x1="34226" y1="72321" x2="34477" y2="76935"/>
                        <a14:foregroundMark x1="37573" y1="71875" x2="37657" y2="79911"/>
                        <a14:foregroundMark x1="33054" y1="78423" x2="33138" y2="79464"/>
                        <a14:foregroundMark x1="33640" y1="77679" x2="32301" y2="83482"/>
                        <a14:foregroundMark x1="33389" y1="83333" x2="32469" y2="90179"/>
                        <a14:foregroundMark x1="20084" y1="89732" x2="20084" y2="89732"/>
                        <a14:foregroundMark x1="46527" y1="11161" x2="35565" y2="15327"/>
                        <a14:foregroundMark x1="35565" y1="15327" x2="36318" y2="24702"/>
                        <a14:foregroundMark x1="36318" y1="24702" x2="40418" y2="28869"/>
                        <a14:foregroundMark x1="40418" y1="28869" x2="45105" y2="29315"/>
                        <a14:foregroundMark x1="42092" y1="13542" x2="36151" y2="13988"/>
                        <a14:foregroundMark x1="36151" y1="13988" x2="35816" y2="14435"/>
                        <a14:foregroundMark x1="67364" y1="86012" x2="66695" y2="90476"/>
                        <a14:foregroundMark x1="62929" y1="84970" x2="63180" y2="87054"/>
                        <a14:foregroundMark x1="69372" y1="50744" x2="69372" y2="50744"/>
                        <a14:foregroundMark x1="69038" y1="51637" x2="69038" y2="51637"/>
                        <a14:foregroundMark x1="22343" y1="27827" x2="26192" y2="35565"/>
                        <a14:foregroundMark x1="45774" y1="11458" x2="39582" y2="12351"/>
                        <a14:foregroundMark x1="39582" y1="12351" x2="35649" y2="17113"/>
                        <a14:foregroundMark x1="35649" y1="17113" x2="36987" y2="26042"/>
                        <a14:foregroundMark x1="36987" y1="26042" x2="41674" y2="28274"/>
                        <a14:foregroundMark x1="35900" y1="17560" x2="35900" y2="23958"/>
                        <a14:foregroundMark x1="35649" y1="18006" x2="34561" y2="23810"/>
                        <a14:backgroundMark x1="33628" y1="23276" x2="35146" y2="29464"/>
                        <a14:backgroundMark x1="37657" y1="33185" x2="40586" y2="35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31" y="0"/>
            <a:ext cx="3426958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8605B-35DE-7E71-7E9E-CD17462AC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867" y="1959796"/>
            <a:ext cx="4499238" cy="15668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6E0BB7-51C9-3F8B-5883-067A68929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37" y="3971432"/>
            <a:ext cx="11071296" cy="2572735"/>
          </a:xfrm>
          <a:prstGeom prst="rect">
            <a:avLst/>
          </a:prstGeom>
        </p:spPr>
      </p:pic>
      <p:pic>
        <p:nvPicPr>
          <p:cNvPr id="27" name="Picture 2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A85422-8439-3C3C-B2ED-0D5466628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DD6FE-B4EB-346B-7192-D3D83C06C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0799" y="3330555"/>
            <a:ext cx="315800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08653298-1B14-9E8D-F7BF-423A522C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99" y="2209801"/>
            <a:ext cx="4648200" cy="4648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B715B8-E496-88A5-9EF3-03F2BC8D76F2}"/>
              </a:ext>
            </a:extLst>
          </p:cNvPr>
          <p:cNvSpPr/>
          <p:nvPr/>
        </p:nvSpPr>
        <p:spPr>
          <a:xfrm>
            <a:off x="3310709" y="1198880"/>
            <a:ext cx="8403771" cy="3891280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Đặc điểm nổi bật của con người ở tuổi vị thành niên là: </a:t>
            </a:r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Đây là giai đoạn chuyển tiếp từ trẻ em sang người lớn, với sự phát triển mạnh mẽ về thể chất và tinh thần. 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6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05A99FAE-2DB5-3C50-3782-E0B46A79B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B8058B-74F9-DECE-D51C-25063412D450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D2CAD6B4-37A5-EBF0-58E4-590E1AF42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F3D486-D069-8F04-A51A-F3A0AAD0A871}"/>
                </a:ext>
              </a:extLst>
            </p:cNvPr>
            <p:cNvSpPr txBox="1"/>
            <p:nvPr/>
          </p:nvSpPr>
          <p:spPr>
            <a:xfrm>
              <a:off x="4216401" y="1816314"/>
              <a:ext cx="55717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nam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dậy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F12F029-5508-70CC-0BD5-4B31B3FC7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0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20515-9640-47F0-FAE9-9018CAB427E4}"/>
              </a:ext>
            </a:extLst>
          </p:cNvPr>
          <p:cNvSpPr txBox="1"/>
          <p:nvPr/>
        </p:nvSpPr>
        <p:spPr>
          <a:xfrm>
            <a:off x="1645920" y="398924"/>
            <a:ext cx="922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3, đọc thông tin và cho biết một số thay đổi của nam và nữ ở tuổi dậy thì.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3D1223-0D11-0E90-398B-900B6D13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" y="170579"/>
            <a:ext cx="1812001" cy="1599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C6461-5C1E-9825-89F7-A264C65A4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1552557"/>
            <a:ext cx="7947660" cy="49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4AF2A-4BE9-E967-63C6-265D38B57382}"/>
              </a:ext>
            </a:extLst>
          </p:cNvPr>
          <p:cNvSpPr txBox="1"/>
          <p:nvPr/>
        </p:nvSpPr>
        <p:spPr>
          <a:xfrm>
            <a:off x="783771" y="331120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06A5E8-549A-E467-E1FF-7A28088F5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98988"/>
              </p:ext>
            </p:extLst>
          </p:nvPr>
        </p:nvGraphicFramePr>
        <p:xfrm>
          <a:off x="985520" y="1412240"/>
          <a:ext cx="10647678" cy="409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8080">
                  <a:extLst>
                    <a:ext uri="{9D8B030D-6E8A-4147-A177-3AD203B41FA5}">
                      <a16:colId xmlns:a16="http://schemas.microsoft.com/office/drawing/2014/main" val="5137779"/>
                    </a:ext>
                  </a:extLst>
                </a:gridCol>
                <a:gridCol w="3410372">
                  <a:extLst>
                    <a:ext uri="{9D8B030D-6E8A-4147-A177-3AD203B41FA5}">
                      <a16:colId xmlns:a16="http://schemas.microsoft.com/office/drawing/2014/main" val="1049110460"/>
                    </a:ext>
                  </a:extLst>
                </a:gridCol>
                <a:gridCol w="3549226">
                  <a:extLst>
                    <a:ext uri="{9D8B030D-6E8A-4147-A177-3AD203B41FA5}">
                      <a16:colId xmlns:a16="http://schemas.microsoft.com/office/drawing/2014/main" val="2506847900"/>
                    </a:ext>
                  </a:extLst>
                </a:gridCol>
              </a:tblGrid>
              <a:tr h="61105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dậy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thì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46187"/>
                  </a:ext>
                </a:extLst>
              </a:tr>
              <a:tr h="61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11814"/>
                  </a:ext>
                </a:extLst>
              </a:tr>
              <a:tr h="6110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50606"/>
                  </a:ext>
                </a:extLst>
              </a:tr>
              <a:tr h="6110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19552"/>
                  </a:ext>
                </a:extLst>
              </a:tr>
              <a:tr h="8781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dục</a:t>
                      </a:r>
                      <a:endParaRPr lang="en-US" sz="3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8926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</a:t>
                      </a:r>
                      <a:endParaRPr lang="en-US" sz="3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0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4574E3-40B5-7AA9-DF68-F62715579BE0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32F638-F6D0-C1CD-2ADD-411045192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04938"/>
              </p:ext>
            </p:extLst>
          </p:nvPr>
        </p:nvGraphicFramePr>
        <p:xfrm>
          <a:off x="1107440" y="680720"/>
          <a:ext cx="10190479" cy="4998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454164356"/>
                    </a:ext>
                  </a:extLst>
                </a:gridCol>
                <a:gridCol w="4395245">
                  <a:extLst>
                    <a:ext uri="{9D8B030D-6E8A-4147-A177-3AD203B41FA5}">
                      <a16:colId xmlns:a16="http://schemas.microsoft.com/office/drawing/2014/main" val="1335833773"/>
                    </a:ext>
                  </a:extLst>
                </a:gridCol>
                <a:gridCol w="3397474">
                  <a:extLst>
                    <a:ext uri="{9D8B030D-6E8A-4147-A177-3AD203B41FA5}">
                      <a16:colId xmlns:a16="http://schemas.microsoft.com/office/drawing/2014/main" val="1867063116"/>
                    </a:ext>
                  </a:extLst>
                </a:gridCol>
              </a:tblGrid>
              <a:tr h="44295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 dậy thì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71108"/>
                  </a:ext>
                </a:extLst>
              </a:tr>
              <a:tr h="442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Nữ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18120"/>
                  </a:ext>
                </a:extLst>
              </a:tr>
              <a:tr h="4429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33971"/>
                  </a:ext>
                </a:extLst>
              </a:tr>
              <a:tr h="13288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nách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mu;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nhờn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17552"/>
                  </a:ext>
                </a:extLst>
              </a:tr>
              <a:tr h="14343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 quan sinh dục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râu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ngực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nở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trầm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tinh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Vú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chậu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nguyệt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81327"/>
                  </a:ext>
                </a:extLst>
              </a:tr>
              <a:tr h="9066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Tính cách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buồn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75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E2064-701D-C9FA-3CA6-6781CB9F6E18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DF8FCAF9-F35C-F680-2B97-D207D5E6D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" y="2349434"/>
            <a:ext cx="10307444" cy="24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13EC9E0-41B2-79F6-04CB-7061004D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0" y="440030"/>
            <a:ext cx="10017614" cy="564832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BA7BB54-20CC-A611-59F1-E30B3DA3FE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8" b="96078" l="9994" r="89942">
                        <a14:foregroundMark x1="38648" y1="75131" x2="37484" y2="88476"/>
                        <a14:foregroundMark x1="56759" y1="73635" x2="56371" y2="89446"/>
                        <a14:foregroundMark x1="56371" y1="89446" x2="44761" y2="87626"/>
                        <a14:foregroundMark x1="44761" y1="87626" x2="39780" y2="79701"/>
                        <a14:foregroundMark x1="39780" y1="79701" x2="46960" y2="78326"/>
                        <a14:foregroundMark x1="37807" y1="72786" x2="32633" y2="89082"/>
                        <a14:foregroundMark x1="32633" y1="89082" x2="32406" y2="91427"/>
                        <a14:foregroundMark x1="50841" y1="70036" x2="55239" y2="79135"/>
                        <a14:foregroundMark x1="38810" y1="93773" x2="46151" y2="93813"/>
                        <a14:foregroundMark x1="46151" y1="93813" x2="55886" y2="92924"/>
                        <a14:foregroundMark x1="55886" y1="92924" x2="60155" y2="92924"/>
                        <a14:foregroundMark x1="36287" y1="96078" x2="59832" y2="93530"/>
                        <a14:backgroundMark x1="23254" y1="36191" x2="19858" y2="48888"/>
                        <a14:backgroundMark x1="72025" y1="21795" x2="78105" y2="41286"/>
                        <a14:backgroundMark x1="78105" y1="41286" x2="78105" y2="41286"/>
                        <a14:backgroundMark x1="75906" y1="58835" x2="75906" y2="58835"/>
                        <a14:backgroundMark x1="74709" y1="56935" x2="77393" y2="63890"/>
                        <a14:backgroundMark x1="77393" y1="63890" x2="77943" y2="70886"/>
                        <a14:backgroundMark x1="66074" y1="59685" x2="62516" y2="69430"/>
                        <a14:backgroundMark x1="62516" y1="69430" x2="62354" y2="69632"/>
                        <a14:backgroundMark x1="61514" y1="61383" x2="58473" y2="6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86" y="3108960"/>
            <a:ext cx="4903048" cy="3922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4CA89-BBD2-7959-CD52-57131CC2D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59" y="957942"/>
            <a:ext cx="3568641" cy="3568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AF546-2016-29EC-5577-6D011E58585A}"/>
              </a:ext>
            </a:extLst>
          </p:cNvPr>
          <p:cNvSpPr txBox="1"/>
          <p:nvPr/>
        </p:nvSpPr>
        <p:spPr>
          <a:xfrm>
            <a:off x="1807029" y="2231571"/>
            <a:ext cx="7532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rò chơi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 gia tâm lí.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25524BBA-1255-6D28-95DF-2C1C040C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893182"/>
            <a:ext cx="5593388" cy="3816947"/>
          </a:xfrm>
          <a:prstGeom prst="rect">
            <a:avLst/>
          </a:prstGeom>
        </p:spPr>
      </p:pic>
      <p:sp>
        <p:nvSpPr>
          <p:cNvPr id="5" name="Rounded Rectangle 32">
            <a:extLst>
              <a:ext uri="{FF2B5EF4-FFF2-40B4-BE49-F238E27FC236}">
                <a16:creationId xmlns:a16="http://schemas.microsoft.com/office/drawing/2014/main" id="{BE3C7AAB-9827-F515-BCDF-C6DCAA12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520" y="910147"/>
            <a:ext cx="6929120" cy="1392863"/>
          </a:xfrm>
          <a:prstGeom prst="wedgeRoundRectCallout">
            <a:avLst>
              <a:gd name="adj1" fmla="val 6678"/>
              <a:gd name="adj2" fmla="val 68953"/>
              <a:gd name="adj3" fmla="val 16667"/>
            </a:avLst>
          </a:prstGeom>
          <a:solidFill>
            <a:srgbClr val="FFE79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lvl="0" algn="ctr" defTabSz="1219020"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hia sẻ về vai trò của tuổi dậy thì đối với cuộc đời mỗi con 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F0B22C-7DD3-5382-6EA5-8011A6DC0E45}"/>
              </a:ext>
            </a:extLst>
          </p:cNvPr>
          <p:cNvSpPr/>
          <p:nvPr/>
        </p:nvSpPr>
        <p:spPr>
          <a:xfrm>
            <a:off x="1168400" y="3596640"/>
            <a:ext cx="10261600" cy="3098800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Tuổi dậy thì có tầm quan trọng đặc biệt đối với cuộc đời của mỗi con người vì đây là thời kì có nhiều thay đổi nhất: 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Cơ thể phát triển nhanh về cân nặng và chiều cao; con gái xuất hiện kinh nguyệt, con trai có hiện tượng xuất tinh; biến đổi về tình cảm, suy nghĩ và mối quan hệ xã hội.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2" descr="Thay đổi tuổi dậy thì ở nam và nữ khác nhau như thế nào?">
            <a:extLst>
              <a:ext uri="{FF2B5EF4-FFF2-40B4-BE49-F238E27FC236}">
                <a16:creationId xmlns:a16="http://schemas.microsoft.com/office/drawing/2014/main" id="{57AB03B6-750E-2121-BB21-99FF4721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0" y="547053"/>
            <a:ext cx="5073347" cy="266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E2064-701D-C9FA-3CA6-6781CB9F6E18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7" name="Picture 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7E4EC22-7C3F-29A1-80AE-D1D29188C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3" y="2036763"/>
            <a:ext cx="12192000" cy="2940592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C89BCC-D516-A848-D8E8-2CCDC7B0E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81F25EA-CA3E-0994-3043-39D454A3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0" y="440030"/>
            <a:ext cx="10017614" cy="564832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79DF50-3113-93EC-ED69-31F5D6AE2B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8" b="96078" l="9994" r="89942">
                        <a14:foregroundMark x1="38648" y1="75131" x2="37484" y2="88476"/>
                        <a14:foregroundMark x1="56759" y1="73635" x2="56371" y2="89446"/>
                        <a14:foregroundMark x1="56371" y1="89446" x2="44761" y2="87626"/>
                        <a14:foregroundMark x1="44761" y1="87626" x2="39780" y2="79701"/>
                        <a14:foregroundMark x1="39780" y1="79701" x2="46960" y2="78326"/>
                        <a14:foregroundMark x1="37807" y1="72786" x2="32633" y2="89082"/>
                        <a14:foregroundMark x1="32633" y1="89082" x2="32406" y2="91427"/>
                        <a14:foregroundMark x1="50841" y1="70036" x2="55239" y2="79135"/>
                        <a14:foregroundMark x1="38810" y1="93773" x2="46151" y2="93813"/>
                        <a14:foregroundMark x1="46151" y1="93813" x2="55886" y2="92924"/>
                        <a14:foregroundMark x1="55886" y1="92924" x2="60155" y2="92924"/>
                        <a14:foregroundMark x1="36287" y1="96078" x2="59832" y2="93530"/>
                        <a14:backgroundMark x1="23254" y1="36191" x2="19858" y2="48888"/>
                        <a14:backgroundMark x1="72025" y1="21795" x2="78105" y2="41286"/>
                        <a14:backgroundMark x1="78105" y1="41286" x2="78105" y2="41286"/>
                        <a14:backgroundMark x1="75906" y1="58835" x2="75906" y2="58835"/>
                        <a14:backgroundMark x1="74709" y1="56935" x2="77393" y2="63890"/>
                        <a14:backgroundMark x1="77393" y1="63890" x2="77943" y2="70886"/>
                        <a14:backgroundMark x1="66074" y1="59685" x2="62516" y2="69430"/>
                        <a14:backgroundMark x1="62516" y1="69430" x2="62354" y2="69632"/>
                        <a14:backgroundMark x1="61514" y1="61383" x2="58473" y2="6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0" y="3678145"/>
            <a:ext cx="4191533" cy="3353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C8DB2-0446-FF34-A6FF-8A624DAA9F7B}"/>
              </a:ext>
            </a:extLst>
          </p:cNvPr>
          <p:cNvSpPr txBox="1"/>
          <p:nvPr/>
        </p:nvSpPr>
        <p:spPr>
          <a:xfrm>
            <a:off x="1869440" y="2383971"/>
            <a:ext cx="864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vai trò của con người ở tuổi vị thành niên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E01606-6A6F-22A0-0603-602CCE65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2" y="1365884"/>
            <a:ext cx="3473943" cy="4866581"/>
          </a:xfrm>
          <a:prstGeom prst="rect">
            <a:avLst/>
          </a:prstGeom>
        </p:spPr>
      </p:pic>
      <p:sp>
        <p:nvSpPr>
          <p:cNvPr id="5" name="Rounded Rectangle 32">
            <a:extLst>
              <a:ext uri="{FF2B5EF4-FFF2-40B4-BE49-F238E27FC236}">
                <a16:creationId xmlns:a16="http://schemas.microsoft.com/office/drawing/2014/main" id="{438B84B6-212F-8E36-A647-6CD6FF37F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507" y="899987"/>
            <a:ext cx="7193280" cy="2219133"/>
          </a:xfrm>
          <a:prstGeom prst="wedgeRoundRectCallout">
            <a:avLst>
              <a:gd name="adj1" fmla="val 6678"/>
              <a:gd name="adj2" fmla="val 68953"/>
              <a:gd name="adj3" fmla="val 16667"/>
            </a:avLst>
          </a:prstGeom>
          <a:solidFill>
            <a:srgbClr val="FFE79B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lvl="0" algn="ctr" defTabSz="1219020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Tuổi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niên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l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à lứa tuổi sẽ có đóng góp cho xã hội về nguồn lực lao động trong tương lai.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1CAD42-B073-A1E0-631E-E58D1EB4A7EA}"/>
              </a:ext>
            </a:extLst>
          </p:cNvPr>
          <p:cNvGrpSpPr/>
          <p:nvPr/>
        </p:nvGrpSpPr>
        <p:grpSpPr>
          <a:xfrm>
            <a:off x="593560" y="612849"/>
            <a:ext cx="11004880" cy="1348142"/>
            <a:chOff x="308203" y="2337884"/>
            <a:chExt cx="12870924" cy="1399407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2FB2F5FE-CEC5-2846-868D-1BA386BD3761}"/>
                </a:ext>
              </a:extLst>
            </p:cNvPr>
            <p:cNvSpPr/>
            <p:nvPr/>
          </p:nvSpPr>
          <p:spPr>
            <a:xfrm>
              <a:off x="749933" y="2345059"/>
              <a:ext cx="12429194" cy="1392232"/>
            </a:xfrm>
            <a:custGeom>
              <a:avLst/>
              <a:gdLst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4" h="1392232" fill="none" extrusionOk="0">
                  <a:moveTo>
                    <a:pt x="0" y="339997"/>
                  </a:moveTo>
                  <a:cubicBezTo>
                    <a:pt x="-10797" y="188507"/>
                    <a:pt x="136181" y="-21386"/>
                    <a:pt x="383081" y="0"/>
                  </a:cubicBezTo>
                  <a:cubicBezTo>
                    <a:pt x="3428050" y="95740"/>
                    <a:pt x="8974329" y="-206248"/>
                    <a:pt x="12046112" y="0"/>
                  </a:cubicBezTo>
                  <a:cubicBezTo>
                    <a:pt x="12310334" y="14739"/>
                    <a:pt x="12386377" y="119021"/>
                    <a:pt x="12429194" y="339997"/>
                  </a:cubicBezTo>
                  <a:cubicBezTo>
                    <a:pt x="12532712" y="477750"/>
                    <a:pt x="12447130" y="788228"/>
                    <a:pt x="12429194" y="1052234"/>
                  </a:cubicBezTo>
                  <a:cubicBezTo>
                    <a:pt x="12484277" y="1200361"/>
                    <a:pt x="12285369" y="1363010"/>
                    <a:pt x="12046112" y="1392232"/>
                  </a:cubicBezTo>
                  <a:cubicBezTo>
                    <a:pt x="8565219" y="1470024"/>
                    <a:pt x="4555324" y="1131830"/>
                    <a:pt x="383081" y="1392232"/>
                  </a:cubicBezTo>
                  <a:cubicBezTo>
                    <a:pt x="141472" y="1384480"/>
                    <a:pt x="-65225" y="1239160"/>
                    <a:pt x="0" y="1052234"/>
                  </a:cubicBezTo>
                  <a:cubicBezTo>
                    <a:pt x="32637" y="806347"/>
                    <a:pt x="-60683" y="439744"/>
                    <a:pt x="0" y="339997"/>
                  </a:cubicBezTo>
                  <a:close/>
                </a:path>
                <a:path w="12429194" h="1392232" stroke="0" extrusionOk="0">
                  <a:moveTo>
                    <a:pt x="0" y="339997"/>
                  </a:moveTo>
                  <a:cubicBezTo>
                    <a:pt x="-26573" y="121635"/>
                    <a:pt x="137005" y="15905"/>
                    <a:pt x="383081" y="0"/>
                  </a:cubicBezTo>
                  <a:cubicBezTo>
                    <a:pt x="2930449" y="-261501"/>
                    <a:pt x="7167736" y="358685"/>
                    <a:pt x="12046112" y="0"/>
                  </a:cubicBezTo>
                  <a:cubicBezTo>
                    <a:pt x="12252889" y="-33008"/>
                    <a:pt x="12401089" y="137012"/>
                    <a:pt x="12429194" y="339997"/>
                  </a:cubicBezTo>
                  <a:cubicBezTo>
                    <a:pt x="12360679" y="478277"/>
                    <a:pt x="12376129" y="827848"/>
                    <a:pt x="12429194" y="1052234"/>
                  </a:cubicBezTo>
                  <a:cubicBezTo>
                    <a:pt x="12434396" y="1228229"/>
                    <a:pt x="12245885" y="1370016"/>
                    <a:pt x="12046112" y="1392232"/>
                  </a:cubicBezTo>
                  <a:cubicBezTo>
                    <a:pt x="7168702" y="1345649"/>
                    <a:pt x="1807722" y="1447790"/>
                    <a:pt x="383081" y="1392232"/>
                  </a:cubicBezTo>
                  <a:cubicBezTo>
                    <a:pt x="144679" y="1408433"/>
                    <a:pt x="-23158" y="1272093"/>
                    <a:pt x="0" y="1052234"/>
                  </a:cubicBezTo>
                  <a:cubicBezTo>
                    <a:pt x="-41160" y="823493"/>
                    <a:pt x="-17308" y="657157"/>
                    <a:pt x="0" y="339997"/>
                  </a:cubicBezTo>
                  <a:close/>
                </a:path>
                <a:path w="12429194" h="1392232" fill="none" stroke="0" extrusionOk="0">
                  <a:moveTo>
                    <a:pt x="0" y="339997"/>
                  </a:moveTo>
                  <a:cubicBezTo>
                    <a:pt x="-15217" y="125477"/>
                    <a:pt x="106559" y="8754"/>
                    <a:pt x="383081" y="0"/>
                  </a:cubicBezTo>
                  <a:cubicBezTo>
                    <a:pt x="4088971" y="92640"/>
                    <a:pt x="9421285" y="-59130"/>
                    <a:pt x="12046112" y="0"/>
                  </a:cubicBezTo>
                  <a:cubicBezTo>
                    <a:pt x="12285447" y="3242"/>
                    <a:pt x="12391263" y="124057"/>
                    <a:pt x="12429194" y="339997"/>
                  </a:cubicBezTo>
                  <a:cubicBezTo>
                    <a:pt x="12535385" y="513841"/>
                    <a:pt x="12477392" y="730297"/>
                    <a:pt x="12429194" y="1052234"/>
                  </a:cubicBezTo>
                  <a:cubicBezTo>
                    <a:pt x="12467091" y="1207167"/>
                    <a:pt x="12233742" y="1355632"/>
                    <a:pt x="12046112" y="1392232"/>
                  </a:cubicBezTo>
                  <a:cubicBezTo>
                    <a:pt x="8637178" y="1558033"/>
                    <a:pt x="4945302" y="1331310"/>
                    <a:pt x="383081" y="1392232"/>
                  </a:cubicBezTo>
                  <a:cubicBezTo>
                    <a:pt x="131636" y="1393061"/>
                    <a:pt x="-37251" y="1249545"/>
                    <a:pt x="0" y="1052234"/>
                  </a:cubicBezTo>
                  <a:cubicBezTo>
                    <a:pt x="30243" y="819078"/>
                    <a:pt x="-84037" y="437935"/>
                    <a:pt x="0" y="3399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0627193"/>
                        <a:gd name="connsiteY0" fmla="*/ 327542 h 1341230"/>
                        <a:gd name="connsiteX1" fmla="*/ 327542 w 10627193"/>
                        <a:gd name="connsiteY1" fmla="*/ 0 h 1341230"/>
                        <a:gd name="connsiteX2" fmla="*/ 10299651 w 10627193"/>
                        <a:gd name="connsiteY2" fmla="*/ 0 h 1341230"/>
                        <a:gd name="connsiteX3" fmla="*/ 10627193 w 10627193"/>
                        <a:gd name="connsiteY3" fmla="*/ 327542 h 1341230"/>
                        <a:gd name="connsiteX4" fmla="*/ 10627193 w 10627193"/>
                        <a:gd name="connsiteY4" fmla="*/ 1013688 h 1341230"/>
                        <a:gd name="connsiteX5" fmla="*/ 10299651 w 10627193"/>
                        <a:gd name="connsiteY5" fmla="*/ 1341230 h 1341230"/>
                        <a:gd name="connsiteX6" fmla="*/ 327542 w 10627193"/>
                        <a:gd name="connsiteY6" fmla="*/ 1341230 h 1341230"/>
                        <a:gd name="connsiteX7" fmla="*/ 0 w 10627193"/>
                        <a:gd name="connsiteY7" fmla="*/ 1013688 h 1341230"/>
                        <a:gd name="connsiteX8" fmla="*/ 0 w 10627193"/>
                        <a:gd name="connsiteY8" fmla="*/ 327542 h 1341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27193" h="1341230" fill="none" extrusionOk="0">
                          <a:moveTo>
                            <a:pt x="0" y="327542"/>
                          </a:moveTo>
                          <a:cubicBezTo>
                            <a:pt x="-3364" y="158435"/>
                            <a:pt x="119985" y="-17916"/>
                            <a:pt x="327542" y="0"/>
                          </a:cubicBezTo>
                          <a:cubicBezTo>
                            <a:pt x="3314720" y="-35273"/>
                            <a:pt x="7674740" y="-144294"/>
                            <a:pt x="10299651" y="0"/>
                          </a:cubicBezTo>
                          <a:cubicBezTo>
                            <a:pt x="10512678" y="9780"/>
                            <a:pt x="10601058" y="124611"/>
                            <a:pt x="10627193" y="327542"/>
                          </a:cubicBezTo>
                          <a:cubicBezTo>
                            <a:pt x="10684859" y="463974"/>
                            <a:pt x="10636432" y="733866"/>
                            <a:pt x="10627193" y="1013688"/>
                          </a:cubicBezTo>
                          <a:cubicBezTo>
                            <a:pt x="10647358" y="1179335"/>
                            <a:pt x="10486115" y="1335194"/>
                            <a:pt x="10299651" y="1341230"/>
                          </a:cubicBezTo>
                          <a:cubicBezTo>
                            <a:pt x="7369271" y="1418755"/>
                            <a:pt x="4318185" y="1297527"/>
                            <a:pt x="327542" y="1341230"/>
                          </a:cubicBezTo>
                          <a:cubicBezTo>
                            <a:pt x="130991" y="1336893"/>
                            <a:pt x="-23535" y="1194262"/>
                            <a:pt x="0" y="1013688"/>
                          </a:cubicBezTo>
                          <a:cubicBezTo>
                            <a:pt x="27705" y="780274"/>
                            <a:pt x="-52381" y="428111"/>
                            <a:pt x="0" y="327542"/>
                          </a:cubicBezTo>
                          <a:close/>
                        </a:path>
                        <a:path w="10627193" h="1341230" stroke="0" extrusionOk="0">
                          <a:moveTo>
                            <a:pt x="0" y="327542"/>
                          </a:moveTo>
                          <a:cubicBezTo>
                            <a:pt x="-6964" y="122584"/>
                            <a:pt x="126888" y="16002"/>
                            <a:pt x="327542" y="0"/>
                          </a:cubicBezTo>
                          <a:cubicBezTo>
                            <a:pt x="2346435" y="-95379"/>
                            <a:pt x="6233085" y="58096"/>
                            <a:pt x="10299651" y="0"/>
                          </a:cubicBezTo>
                          <a:cubicBezTo>
                            <a:pt x="10473370" y="-5052"/>
                            <a:pt x="10605397" y="130981"/>
                            <a:pt x="10627193" y="327542"/>
                          </a:cubicBezTo>
                          <a:cubicBezTo>
                            <a:pt x="10577437" y="464138"/>
                            <a:pt x="10567121" y="811485"/>
                            <a:pt x="10627193" y="1013688"/>
                          </a:cubicBezTo>
                          <a:cubicBezTo>
                            <a:pt x="10630299" y="1190892"/>
                            <a:pt x="10461908" y="1322663"/>
                            <a:pt x="10299651" y="1341230"/>
                          </a:cubicBezTo>
                          <a:cubicBezTo>
                            <a:pt x="6337412" y="1281324"/>
                            <a:pt x="1668850" y="1423744"/>
                            <a:pt x="327542" y="1341230"/>
                          </a:cubicBezTo>
                          <a:cubicBezTo>
                            <a:pt x="112715" y="1349618"/>
                            <a:pt x="-12379" y="1207148"/>
                            <a:pt x="0" y="1013688"/>
                          </a:cubicBezTo>
                          <a:cubicBezTo>
                            <a:pt x="-33340" y="791846"/>
                            <a:pt x="-17765" y="630345"/>
                            <a:pt x="0" y="3275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Sự phát triển của con người được chia làm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giai đoạn chính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B67B28A-5F49-2A7B-7E76-25F3C04D1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7" name="Rectangle: Rounded Corners 24">
            <a:extLst>
              <a:ext uri="{FF2B5EF4-FFF2-40B4-BE49-F238E27FC236}">
                <a16:creationId xmlns:a16="http://schemas.microsoft.com/office/drawing/2014/main" id="{8E178AD7-B5D2-197D-1956-F2755390BB56}"/>
              </a:ext>
            </a:extLst>
          </p:cNvPr>
          <p:cNvSpPr/>
          <p:nvPr/>
        </p:nvSpPr>
        <p:spPr>
          <a:xfrm>
            <a:off x="4084321" y="3291165"/>
            <a:ext cx="4216400" cy="1321475"/>
          </a:xfrm>
          <a:prstGeom prst="roundRect">
            <a:avLst/>
          </a:pr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27675"/>
                      <a:gd name="connsiteY0" fmla="*/ 194850 h 1169075"/>
                      <a:gd name="connsiteX1" fmla="*/ 194850 w 3427675"/>
                      <a:gd name="connsiteY1" fmla="*/ 0 h 1169075"/>
                      <a:gd name="connsiteX2" fmla="*/ 3232825 w 3427675"/>
                      <a:gd name="connsiteY2" fmla="*/ 0 h 1169075"/>
                      <a:gd name="connsiteX3" fmla="*/ 3427675 w 3427675"/>
                      <a:gd name="connsiteY3" fmla="*/ 194850 h 1169075"/>
                      <a:gd name="connsiteX4" fmla="*/ 3427675 w 3427675"/>
                      <a:gd name="connsiteY4" fmla="*/ 974225 h 1169075"/>
                      <a:gd name="connsiteX5" fmla="*/ 3232825 w 3427675"/>
                      <a:gd name="connsiteY5" fmla="*/ 1169075 h 1169075"/>
                      <a:gd name="connsiteX6" fmla="*/ 194850 w 3427675"/>
                      <a:gd name="connsiteY6" fmla="*/ 1169075 h 1169075"/>
                      <a:gd name="connsiteX7" fmla="*/ 0 w 3427675"/>
                      <a:gd name="connsiteY7" fmla="*/ 974225 h 1169075"/>
                      <a:gd name="connsiteX8" fmla="*/ 0 w 3427675"/>
                      <a:gd name="connsiteY8" fmla="*/ 194850 h 116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27675" h="1169075" fill="none" extrusionOk="0">
                        <a:moveTo>
                          <a:pt x="0" y="194850"/>
                        </a:moveTo>
                        <a:cubicBezTo>
                          <a:pt x="-20239" y="83963"/>
                          <a:pt x="101085" y="11325"/>
                          <a:pt x="194850" y="0"/>
                        </a:cubicBezTo>
                        <a:cubicBezTo>
                          <a:pt x="612618" y="130954"/>
                          <a:pt x="1794251" y="43574"/>
                          <a:pt x="3232825" y="0"/>
                        </a:cubicBezTo>
                        <a:cubicBezTo>
                          <a:pt x="3348326" y="12150"/>
                          <a:pt x="3438904" y="100992"/>
                          <a:pt x="3427675" y="194850"/>
                        </a:cubicBezTo>
                        <a:cubicBezTo>
                          <a:pt x="3364980" y="397644"/>
                          <a:pt x="3381648" y="843516"/>
                          <a:pt x="3427675" y="974225"/>
                        </a:cubicBezTo>
                        <a:cubicBezTo>
                          <a:pt x="3407815" y="1085099"/>
                          <a:pt x="3326714" y="1159605"/>
                          <a:pt x="3232825" y="1169075"/>
                        </a:cubicBezTo>
                        <a:cubicBezTo>
                          <a:pt x="1831036" y="1324272"/>
                          <a:pt x="1462943" y="1332095"/>
                          <a:pt x="194850" y="1169075"/>
                        </a:cubicBezTo>
                        <a:cubicBezTo>
                          <a:pt x="88524" y="1151667"/>
                          <a:pt x="-7086" y="1085976"/>
                          <a:pt x="0" y="974225"/>
                        </a:cubicBezTo>
                        <a:cubicBezTo>
                          <a:pt x="-17750" y="887822"/>
                          <a:pt x="-64813" y="290021"/>
                          <a:pt x="0" y="194850"/>
                        </a:cubicBezTo>
                        <a:close/>
                      </a:path>
                      <a:path w="3427675" h="1169075" stroke="0" extrusionOk="0">
                        <a:moveTo>
                          <a:pt x="0" y="194850"/>
                        </a:moveTo>
                        <a:cubicBezTo>
                          <a:pt x="-6974" y="82935"/>
                          <a:pt x="69242" y="6754"/>
                          <a:pt x="194850" y="0"/>
                        </a:cubicBezTo>
                        <a:cubicBezTo>
                          <a:pt x="1243101" y="132882"/>
                          <a:pt x="1764287" y="-84951"/>
                          <a:pt x="3232825" y="0"/>
                        </a:cubicBezTo>
                        <a:cubicBezTo>
                          <a:pt x="3337829" y="2548"/>
                          <a:pt x="3423853" y="108363"/>
                          <a:pt x="3427675" y="194850"/>
                        </a:cubicBezTo>
                        <a:cubicBezTo>
                          <a:pt x="3469856" y="342434"/>
                          <a:pt x="3413299" y="876704"/>
                          <a:pt x="3427675" y="974225"/>
                        </a:cubicBezTo>
                        <a:cubicBezTo>
                          <a:pt x="3432146" y="1082368"/>
                          <a:pt x="3343202" y="1163386"/>
                          <a:pt x="3232825" y="1169075"/>
                        </a:cubicBezTo>
                        <a:cubicBezTo>
                          <a:pt x="1988919" y="1256714"/>
                          <a:pt x="647809" y="1096396"/>
                          <a:pt x="194850" y="1169075"/>
                        </a:cubicBezTo>
                        <a:cubicBezTo>
                          <a:pt x="86221" y="1159389"/>
                          <a:pt x="-3315" y="1086445"/>
                          <a:pt x="0" y="974225"/>
                        </a:cubicBezTo>
                        <a:cubicBezTo>
                          <a:pt x="-8912" y="600715"/>
                          <a:pt x="-56028" y="394278"/>
                          <a:pt x="0" y="194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6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DE2A0A0-DC33-1DD7-3193-74CC8D6BD432}"/>
              </a:ext>
            </a:extLst>
          </p:cNvPr>
          <p:cNvGrpSpPr/>
          <p:nvPr/>
        </p:nvGrpSpPr>
        <p:grpSpPr>
          <a:xfrm>
            <a:off x="593560" y="612849"/>
            <a:ext cx="11004880" cy="1348142"/>
            <a:chOff x="308203" y="2337884"/>
            <a:chExt cx="12870924" cy="1399407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BC4A5159-A094-E89E-A860-86D9A47DB859}"/>
                </a:ext>
              </a:extLst>
            </p:cNvPr>
            <p:cNvSpPr/>
            <p:nvPr/>
          </p:nvSpPr>
          <p:spPr>
            <a:xfrm>
              <a:off x="749933" y="2345059"/>
              <a:ext cx="12429194" cy="1392232"/>
            </a:xfrm>
            <a:custGeom>
              <a:avLst/>
              <a:gdLst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4" h="1392232" fill="none" extrusionOk="0">
                  <a:moveTo>
                    <a:pt x="0" y="339997"/>
                  </a:moveTo>
                  <a:cubicBezTo>
                    <a:pt x="-10797" y="188507"/>
                    <a:pt x="136181" y="-21386"/>
                    <a:pt x="383081" y="0"/>
                  </a:cubicBezTo>
                  <a:cubicBezTo>
                    <a:pt x="3428050" y="95740"/>
                    <a:pt x="8974329" y="-206248"/>
                    <a:pt x="12046112" y="0"/>
                  </a:cubicBezTo>
                  <a:cubicBezTo>
                    <a:pt x="12310334" y="14739"/>
                    <a:pt x="12386377" y="119021"/>
                    <a:pt x="12429194" y="339997"/>
                  </a:cubicBezTo>
                  <a:cubicBezTo>
                    <a:pt x="12532712" y="477750"/>
                    <a:pt x="12447130" y="788228"/>
                    <a:pt x="12429194" y="1052234"/>
                  </a:cubicBezTo>
                  <a:cubicBezTo>
                    <a:pt x="12484277" y="1200361"/>
                    <a:pt x="12285369" y="1363010"/>
                    <a:pt x="12046112" y="1392232"/>
                  </a:cubicBezTo>
                  <a:cubicBezTo>
                    <a:pt x="8565219" y="1470024"/>
                    <a:pt x="4555324" y="1131830"/>
                    <a:pt x="383081" y="1392232"/>
                  </a:cubicBezTo>
                  <a:cubicBezTo>
                    <a:pt x="141472" y="1384480"/>
                    <a:pt x="-65225" y="1239160"/>
                    <a:pt x="0" y="1052234"/>
                  </a:cubicBezTo>
                  <a:cubicBezTo>
                    <a:pt x="32637" y="806347"/>
                    <a:pt x="-60683" y="439744"/>
                    <a:pt x="0" y="339997"/>
                  </a:cubicBezTo>
                  <a:close/>
                </a:path>
                <a:path w="12429194" h="1392232" stroke="0" extrusionOk="0">
                  <a:moveTo>
                    <a:pt x="0" y="339997"/>
                  </a:moveTo>
                  <a:cubicBezTo>
                    <a:pt x="-26573" y="121635"/>
                    <a:pt x="137005" y="15905"/>
                    <a:pt x="383081" y="0"/>
                  </a:cubicBezTo>
                  <a:cubicBezTo>
                    <a:pt x="2930449" y="-261501"/>
                    <a:pt x="7167736" y="358685"/>
                    <a:pt x="12046112" y="0"/>
                  </a:cubicBezTo>
                  <a:cubicBezTo>
                    <a:pt x="12252889" y="-33008"/>
                    <a:pt x="12401089" y="137012"/>
                    <a:pt x="12429194" y="339997"/>
                  </a:cubicBezTo>
                  <a:cubicBezTo>
                    <a:pt x="12360679" y="478277"/>
                    <a:pt x="12376129" y="827848"/>
                    <a:pt x="12429194" y="1052234"/>
                  </a:cubicBezTo>
                  <a:cubicBezTo>
                    <a:pt x="12434396" y="1228229"/>
                    <a:pt x="12245885" y="1370016"/>
                    <a:pt x="12046112" y="1392232"/>
                  </a:cubicBezTo>
                  <a:cubicBezTo>
                    <a:pt x="7168702" y="1345649"/>
                    <a:pt x="1807722" y="1447790"/>
                    <a:pt x="383081" y="1392232"/>
                  </a:cubicBezTo>
                  <a:cubicBezTo>
                    <a:pt x="144679" y="1408433"/>
                    <a:pt x="-23158" y="1272093"/>
                    <a:pt x="0" y="1052234"/>
                  </a:cubicBezTo>
                  <a:cubicBezTo>
                    <a:pt x="-41160" y="823493"/>
                    <a:pt x="-17308" y="657157"/>
                    <a:pt x="0" y="339997"/>
                  </a:cubicBezTo>
                  <a:close/>
                </a:path>
                <a:path w="12429194" h="1392232" fill="none" stroke="0" extrusionOk="0">
                  <a:moveTo>
                    <a:pt x="0" y="339997"/>
                  </a:moveTo>
                  <a:cubicBezTo>
                    <a:pt x="-15217" y="125477"/>
                    <a:pt x="106559" y="8754"/>
                    <a:pt x="383081" y="0"/>
                  </a:cubicBezTo>
                  <a:cubicBezTo>
                    <a:pt x="4088971" y="92640"/>
                    <a:pt x="9421285" y="-59130"/>
                    <a:pt x="12046112" y="0"/>
                  </a:cubicBezTo>
                  <a:cubicBezTo>
                    <a:pt x="12285447" y="3242"/>
                    <a:pt x="12391263" y="124057"/>
                    <a:pt x="12429194" y="339997"/>
                  </a:cubicBezTo>
                  <a:cubicBezTo>
                    <a:pt x="12535385" y="513841"/>
                    <a:pt x="12477392" y="730297"/>
                    <a:pt x="12429194" y="1052234"/>
                  </a:cubicBezTo>
                  <a:cubicBezTo>
                    <a:pt x="12467091" y="1207167"/>
                    <a:pt x="12233742" y="1355632"/>
                    <a:pt x="12046112" y="1392232"/>
                  </a:cubicBezTo>
                  <a:cubicBezTo>
                    <a:pt x="8637178" y="1558033"/>
                    <a:pt x="4945302" y="1331310"/>
                    <a:pt x="383081" y="1392232"/>
                  </a:cubicBezTo>
                  <a:cubicBezTo>
                    <a:pt x="131636" y="1393061"/>
                    <a:pt x="-37251" y="1249545"/>
                    <a:pt x="0" y="1052234"/>
                  </a:cubicBezTo>
                  <a:cubicBezTo>
                    <a:pt x="30243" y="819078"/>
                    <a:pt x="-84037" y="437935"/>
                    <a:pt x="0" y="3399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0627193"/>
                        <a:gd name="connsiteY0" fmla="*/ 327542 h 1341230"/>
                        <a:gd name="connsiteX1" fmla="*/ 327542 w 10627193"/>
                        <a:gd name="connsiteY1" fmla="*/ 0 h 1341230"/>
                        <a:gd name="connsiteX2" fmla="*/ 10299651 w 10627193"/>
                        <a:gd name="connsiteY2" fmla="*/ 0 h 1341230"/>
                        <a:gd name="connsiteX3" fmla="*/ 10627193 w 10627193"/>
                        <a:gd name="connsiteY3" fmla="*/ 327542 h 1341230"/>
                        <a:gd name="connsiteX4" fmla="*/ 10627193 w 10627193"/>
                        <a:gd name="connsiteY4" fmla="*/ 1013688 h 1341230"/>
                        <a:gd name="connsiteX5" fmla="*/ 10299651 w 10627193"/>
                        <a:gd name="connsiteY5" fmla="*/ 1341230 h 1341230"/>
                        <a:gd name="connsiteX6" fmla="*/ 327542 w 10627193"/>
                        <a:gd name="connsiteY6" fmla="*/ 1341230 h 1341230"/>
                        <a:gd name="connsiteX7" fmla="*/ 0 w 10627193"/>
                        <a:gd name="connsiteY7" fmla="*/ 1013688 h 1341230"/>
                        <a:gd name="connsiteX8" fmla="*/ 0 w 10627193"/>
                        <a:gd name="connsiteY8" fmla="*/ 327542 h 1341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27193" h="1341230" fill="none" extrusionOk="0">
                          <a:moveTo>
                            <a:pt x="0" y="327542"/>
                          </a:moveTo>
                          <a:cubicBezTo>
                            <a:pt x="-3364" y="158435"/>
                            <a:pt x="119985" y="-17916"/>
                            <a:pt x="327542" y="0"/>
                          </a:cubicBezTo>
                          <a:cubicBezTo>
                            <a:pt x="3314720" y="-35273"/>
                            <a:pt x="7674740" y="-144294"/>
                            <a:pt x="10299651" y="0"/>
                          </a:cubicBezTo>
                          <a:cubicBezTo>
                            <a:pt x="10512678" y="9780"/>
                            <a:pt x="10601058" y="124611"/>
                            <a:pt x="10627193" y="327542"/>
                          </a:cubicBezTo>
                          <a:cubicBezTo>
                            <a:pt x="10684859" y="463974"/>
                            <a:pt x="10636432" y="733866"/>
                            <a:pt x="10627193" y="1013688"/>
                          </a:cubicBezTo>
                          <a:cubicBezTo>
                            <a:pt x="10647358" y="1179335"/>
                            <a:pt x="10486115" y="1335194"/>
                            <a:pt x="10299651" y="1341230"/>
                          </a:cubicBezTo>
                          <a:cubicBezTo>
                            <a:pt x="7369271" y="1418755"/>
                            <a:pt x="4318185" y="1297527"/>
                            <a:pt x="327542" y="1341230"/>
                          </a:cubicBezTo>
                          <a:cubicBezTo>
                            <a:pt x="130991" y="1336893"/>
                            <a:pt x="-23535" y="1194262"/>
                            <a:pt x="0" y="1013688"/>
                          </a:cubicBezTo>
                          <a:cubicBezTo>
                            <a:pt x="27705" y="780274"/>
                            <a:pt x="-52381" y="428111"/>
                            <a:pt x="0" y="327542"/>
                          </a:cubicBezTo>
                          <a:close/>
                        </a:path>
                        <a:path w="10627193" h="1341230" stroke="0" extrusionOk="0">
                          <a:moveTo>
                            <a:pt x="0" y="327542"/>
                          </a:moveTo>
                          <a:cubicBezTo>
                            <a:pt x="-6964" y="122584"/>
                            <a:pt x="126888" y="16002"/>
                            <a:pt x="327542" y="0"/>
                          </a:cubicBezTo>
                          <a:cubicBezTo>
                            <a:pt x="2346435" y="-95379"/>
                            <a:pt x="6233085" y="58096"/>
                            <a:pt x="10299651" y="0"/>
                          </a:cubicBezTo>
                          <a:cubicBezTo>
                            <a:pt x="10473370" y="-5052"/>
                            <a:pt x="10605397" y="130981"/>
                            <a:pt x="10627193" y="327542"/>
                          </a:cubicBezTo>
                          <a:cubicBezTo>
                            <a:pt x="10577437" y="464138"/>
                            <a:pt x="10567121" y="811485"/>
                            <a:pt x="10627193" y="1013688"/>
                          </a:cubicBezTo>
                          <a:cubicBezTo>
                            <a:pt x="10630299" y="1190892"/>
                            <a:pt x="10461908" y="1322663"/>
                            <a:pt x="10299651" y="1341230"/>
                          </a:cubicBezTo>
                          <a:cubicBezTo>
                            <a:pt x="6337412" y="1281324"/>
                            <a:pt x="1668850" y="1423744"/>
                            <a:pt x="327542" y="1341230"/>
                          </a:cubicBezTo>
                          <a:cubicBezTo>
                            <a:pt x="112715" y="1349618"/>
                            <a:pt x="-12379" y="1207148"/>
                            <a:pt x="0" y="1013688"/>
                          </a:cubicBezTo>
                          <a:cubicBezTo>
                            <a:pt x="-33340" y="791846"/>
                            <a:pt x="-17765" y="630345"/>
                            <a:pt x="0" y="3275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T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ổ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i vị thành niên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tuổi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1C51655-E079-969E-6807-BB9FB187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7" name="Rectangle: Rounded Corners 24">
            <a:extLst>
              <a:ext uri="{FF2B5EF4-FFF2-40B4-BE49-F238E27FC236}">
                <a16:creationId xmlns:a16="http://schemas.microsoft.com/office/drawing/2014/main" id="{8F26CE51-AE20-85E2-5A4A-4191D3F8A008}"/>
              </a:ext>
            </a:extLst>
          </p:cNvPr>
          <p:cNvSpPr/>
          <p:nvPr/>
        </p:nvSpPr>
        <p:spPr>
          <a:xfrm>
            <a:off x="3281680" y="3291165"/>
            <a:ext cx="5689599" cy="1321475"/>
          </a:xfrm>
          <a:prstGeom prst="roundRect">
            <a:avLst/>
          </a:pr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27675"/>
                      <a:gd name="connsiteY0" fmla="*/ 194850 h 1169075"/>
                      <a:gd name="connsiteX1" fmla="*/ 194850 w 3427675"/>
                      <a:gd name="connsiteY1" fmla="*/ 0 h 1169075"/>
                      <a:gd name="connsiteX2" fmla="*/ 3232825 w 3427675"/>
                      <a:gd name="connsiteY2" fmla="*/ 0 h 1169075"/>
                      <a:gd name="connsiteX3" fmla="*/ 3427675 w 3427675"/>
                      <a:gd name="connsiteY3" fmla="*/ 194850 h 1169075"/>
                      <a:gd name="connsiteX4" fmla="*/ 3427675 w 3427675"/>
                      <a:gd name="connsiteY4" fmla="*/ 974225 h 1169075"/>
                      <a:gd name="connsiteX5" fmla="*/ 3232825 w 3427675"/>
                      <a:gd name="connsiteY5" fmla="*/ 1169075 h 1169075"/>
                      <a:gd name="connsiteX6" fmla="*/ 194850 w 3427675"/>
                      <a:gd name="connsiteY6" fmla="*/ 1169075 h 1169075"/>
                      <a:gd name="connsiteX7" fmla="*/ 0 w 3427675"/>
                      <a:gd name="connsiteY7" fmla="*/ 974225 h 1169075"/>
                      <a:gd name="connsiteX8" fmla="*/ 0 w 3427675"/>
                      <a:gd name="connsiteY8" fmla="*/ 194850 h 116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27675" h="1169075" fill="none" extrusionOk="0">
                        <a:moveTo>
                          <a:pt x="0" y="194850"/>
                        </a:moveTo>
                        <a:cubicBezTo>
                          <a:pt x="-20239" y="83963"/>
                          <a:pt x="101085" y="11325"/>
                          <a:pt x="194850" y="0"/>
                        </a:cubicBezTo>
                        <a:cubicBezTo>
                          <a:pt x="612618" y="130954"/>
                          <a:pt x="1794251" y="43574"/>
                          <a:pt x="3232825" y="0"/>
                        </a:cubicBezTo>
                        <a:cubicBezTo>
                          <a:pt x="3348326" y="12150"/>
                          <a:pt x="3438904" y="100992"/>
                          <a:pt x="3427675" y="194850"/>
                        </a:cubicBezTo>
                        <a:cubicBezTo>
                          <a:pt x="3364980" y="397644"/>
                          <a:pt x="3381648" y="843516"/>
                          <a:pt x="3427675" y="974225"/>
                        </a:cubicBezTo>
                        <a:cubicBezTo>
                          <a:pt x="3407815" y="1085099"/>
                          <a:pt x="3326714" y="1159605"/>
                          <a:pt x="3232825" y="1169075"/>
                        </a:cubicBezTo>
                        <a:cubicBezTo>
                          <a:pt x="1831036" y="1324272"/>
                          <a:pt x="1462943" y="1332095"/>
                          <a:pt x="194850" y="1169075"/>
                        </a:cubicBezTo>
                        <a:cubicBezTo>
                          <a:pt x="88524" y="1151667"/>
                          <a:pt x="-7086" y="1085976"/>
                          <a:pt x="0" y="974225"/>
                        </a:cubicBezTo>
                        <a:cubicBezTo>
                          <a:pt x="-17750" y="887822"/>
                          <a:pt x="-64813" y="290021"/>
                          <a:pt x="0" y="194850"/>
                        </a:cubicBezTo>
                        <a:close/>
                      </a:path>
                      <a:path w="3427675" h="1169075" stroke="0" extrusionOk="0">
                        <a:moveTo>
                          <a:pt x="0" y="194850"/>
                        </a:moveTo>
                        <a:cubicBezTo>
                          <a:pt x="-6974" y="82935"/>
                          <a:pt x="69242" y="6754"/>
                          <a:pt x="194850" y="0"/>
                        </a:cubicBezTo>
                        <a:cubicBezTo>
                          <a:pt x="1243101" y="132882"/>
                          <a:pt x="1764287" y="-84951"/>
                          <a:pt x="3232825" y="0"/>
                        </a:cubicBezTo>
                        <a:cubicBezTo>
                          <a:pt x="3337829" y="2548"/>
                          <a:pt x="3423853" y="108363"/>
                          <a:pt x="3427675" y="194850"/>
                        </a:cubicBezTo>
                        <a:cubicBezTo>
                          <a:pt x="3469856" y="342434"/>
                          <a:pt x="3413299" y="876704"/>
                          <a:pt x="3427675" y="974225"/>
                        </a:cubicBezTo>
                        <a:cubicBezTo>
                          <a:pt x="3432146" y="1082368"/>
                          <a:pt x="3343202" y="1163386"/>
                          <a:pt x="3232825" y="1169075"/>
                        </a:cubicBezTo>
                        <a:cubicBezTo>
                          <a:pt x="1988919" y="1256714"/>
                          <a:pt x="647809" y="1096396"/>
                          <a:pt x="194850" y="1169075"/>
                        </a:cubicBezTo>
                        <a:cubicBezTo>
                          <a:pt x="86221" y="1159389"/>
                          <a:pt x="-3315" y="1086445"/>
                          <a:pt x="0" y="974225"/>
                        </a:cubicBezTo>
                        <a:cubicBezTo>
                          <a:pt x="-8912" y="600715"/>
                          <a:pt x="-56028" y="394278"/>
                          <a:pt x="0" y="194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10 đến 19 tuổi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9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003309-3677-461C-7537-0A534F1D8979}"/>
              </a:ext>
            </a:extLst>
          </p:cNvPr>
          <p:cNvGrpSpPr/>
          <p:nvPr/>
        </p:nvGrpSpPr>
        <p:grpSpPr>
          <a:xfrm>
            <a:off x="593560" y="612849"/>
            <a:ext cx="11004880" cy="1348142"/>
            <a:chOff x="308203" y="2337884"/>
            <a:chExt cx="12870924" cy="1399407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555B285C-00DB-3107-2D7D-588DD89B7141}"/>
                </a:ext>
              </a:extLst>
            </p:cNvPr>
            <p:cNvSpPr/>
            <p:nvPr/>
          </p:nvSpPr>
          <p:spPr>
            <a:xfrm>
              <a:off x="749933" y="2345059"/>
              <a:ext cx="12429194" cy="1392232"/>
            </a:xfrm>
            <a:custGeom>
              <a:avLst/>
              <a:gdLst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  <a:gd name="connsiteX0" fmla="*/ 0 w 12429194"/>
                <a:gd name="connsiteY0" fmla="*/ 339997 h 1392232"/>
                <a:gd name="connsiteX1" fmla="*/ 383081 w 12429194"/>
                <a:gd name="connsiteY1" fmla="*/ 0 h 1392232"/>
                <a:gd name="connsiteX2" fmla="*/ 12046112 w 12429194"/>
                <a:gd name="connsiteY2" fmla="*/ 0 h 1392232"/>
                <a:gd name="connsiteX3" fmla="*/ 12429194 w 12429194"/>
                <a:gd name="connsiteY3" fmla="*/ 339997 h 1392232"/>
                <a:gd name="connsiteX4" fmla="*/ 12429194 w 12429194"/>
                <a:gd name="connsiteY4" fmla="*/ 1052234 h 1392232"/>
                <a:gd name="connsiteX5" fmla="*/ 12046112 w 12429194"/>
                <a:gd name="connsiteY5" fmla="*/ 1392232 h 1392232"/>
                <a:gd name="connsiteX6" fmla="*/ 383081 w 12429194"/>
                <a:gd name="connsiteY6" fmla="*/ 1392232 h 1392232"/>
                <a:gd name="connsiteX7" fmla="*/ 0 w 12429194"/>
                <a:gd name="connsiteY7" fmla="*/ 1052234 h 1392232"/>
                <a:gd name="connsiteX8" fmla="*/ 0 w 12429194"/>
                <a:gd name="connsiteY8" fmla="*/ 339997 h 13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9194" h="1392232" fill="none" extrusionOk="0">
                  <a:moveTo>
                    <a:pt x="0" y="339997"/>
                  </a:moveTo>
                  <a:cubicBezTo>
                    <a:pt x="-10797" y="188507"/>
                    <a:pt x="136181" y="-21386"/>
                    <a:pt x="383081" y="0"/>
                  </a:cubicBezTo>
                  <a:cubicBezTo>
                    <a:pt x="3428050" y="95740"/>
                    <a:pt x="8974329" y="-206248"/>
                    <a:pt x="12046112" y="0"/>
                  </a:cubicBezTo>
                  <a:cubicBezTo>
                    <a:pt x="12310334" y="14739"/>
                    <a:pt x="12386377" y="119021"/>
                    <a:pt x="12429194" y="339997"/>
                  </a:cubicBezTo>
                  <a:cubicBezTo>
                    <a:pt x="12532712" y="477750"/>
                    <a:pt x="12447130" y="788228"/>
                    <a:pt x="12429194" y="1052234"/>
                  </a:cubicBezTo>
                  <a:cubicBezTo>
                    <a:pt x="12484277" y="1200361"/>
                    <a:pt x="12285369" y="1363010"/>
                    <a:pt x="12046112" y="1392232"/>
                  </a:cubicBezTo>
                  <a:cubicBezTo>
                    <a:pt x="8565219" y="1470024"/>
                    <a:pt x="4555324" y="1131830"/>
                    <a:pt x="383081" y="1392232"/>
                  </a:cubicBezTo>
                  <a:cubicBezTo>
                    <a:pt x="141472" y="1384480"/>
                    <a:pt x="-65225" y="1239160"/>
                    <a:pt x="0" y="1052234"/>
                  </a:cubicBezTo>
                  <a:cubicBezTo>
                    <a:pt x="32637" y="806347"/>
                    <a:pt x="-60683" y="439744"/>
                    <a:pt x="0" y="339997"/>
                  </a:cubicBezTo>
                  <a:close/>
                </a:path>
                <a:path w="12429194" h="1392232" stroke="0" extrusionOk="0">
                  <a:moveTo>
                    <a:pt x="0" y="339997"/>
                  </a:moveTo>
                  <a:cubicBezTo>
                    <a:pt x="-26573" y="121635"/>
                    <a:pt x="137005" y="15905"/>
                    <a:pt x="383081" y="0"/>
                  </a:cubicBezTo>
                  <a:cubicBezTo>
                    <a:pt x="2930449" y="-261501"/>
                    <a:pt x="7167736" y="358685"/>
                    <a:pt x="12046112" y="0"/>
                  </a:cubicBezTo>
                  <a:cubicBezTo>
                    <a:pt x="12252889" y="-33008"/>
                    <a:pt x="12401089" y="137012"/>
                    <a:pt x="12429194" y="339997"/>
                  </a:cubicBezTo>
                  <a:cubicBezTo>
                    <a:pt x="12360679" y="478277"/>
                    <a:pt x="12376129" y="827848"/>
                    <a:pt x="12429194" y="1052234"/>
                  </a:cubicBezTo>
                  <a:cubicBezTo>
                    <a:pt x="12434396" y="1228229"/>
                    <a:pt x="12245885" y="1370016"/>
                    <a:pt x="12046112" y="1392232"/>
                  </a:cubicBezTo>
                  <a:cubicBezTo>
                    <a:pt x="7168702" y="1345649"/>
                    <a:pt x="1807722" y="1447790"/>
                    <a:pt x="383081" y="1392232"/>
                  </a:cubicBezTo>
                  <a:cubicBezTo>
                    <a:pt x="144679" y="1408433"/>
                    <a:pt x="-23158" y="1272093"/>
                    <a:pt x="0" y="1052234"/>
                  </a:cubicBezTo>
                  <a:cubicBezTo>
                    <a:pt x="-41160" y="823493"/>
                    <a:pt x="-17308" y="657157"/>
                    <a:pt x="0" y="339997"/>
                  </a:cubicBezTo>
                  <a:close/>
                </a:path>
                <a:path w="12429194" h="1392232" fill="none" stroke="0" extrusionOk="0">
                  <a:moveTo>
                    <a:pt x="0" y="339997"/>
                  </a:moveTo>
                  <a:cubicBezTo>
                    <a:pt x="-15217" y="125477"/>
                    <a:pt x="106559" y="8754"/>
                    <a:pt x="383081" y="0"/>
                  </a:cubicBezTo>
                  <a:cubicBezTo>
                    <a:pt x="4088971" y="92640"/>
                    <a:pt x="9421285" y="-59130"/>
                    <a:pt x="12046112" y="0"/>
                  </a:cubicBezTo>
                  <a:cubicBezTo>
                    <a:pt x="12285447" y="3242"/>
                    <a:pt x="12391263" y="124057"/>
                    <a:pt x="12429194" y="339997"/>
                  </a:cubicBezTo>
                  <a:cubicBezTo>
                    <a:pt x="12535385" y="513841"/>
                    <a:pt x="12477392" y="730297"/>
                    <a:pt x="12429194" y="1052234"/>
                  </a:cubicBezTo>
                  <a:cubicBezTo>
                    <a:pt x="12467091" y="1207167"/>
                    <a:pt x="12233742" y="1355632"/>
                    <a:pt x="12046112" y="1392232"/>
                  </a:cubicBezTo>
                  <a:cubicBezTo>
                    <a:pt x="8637178" y="1558033"/>
                    <a:pt x="4945302" y="1331310"/>
                    <a:pt x="383081" y="1392232"/>
                  </a:cubicBezTo>
                  <a:cubicBezTo>
                    <a:pt x="131636" y="1393061"/>
                    <a:pt x="-37251" y="1249545"/>
                    <a:pt x="0" y="1052234"/>
                  </a:cubicBezTo>
                  <a:cubicBezTo>
                    <a:pt x="30243" y="819078"/>
                    <a:pt x="-84037" y="437935"/>
                    <a:pt x="0" y="3399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0627193"/>
                        <a:gd name="connsiteY0" fmla="*/ 327542 h 1341230"/>
                        <a:gd name="connsiteX1" fmla="*/ 327542 w 10627193"/>
                        <a:gd name="connsiteY1" fmla="*/ 0 h 1341230"/>
                        <a:gd name="connsiteX2" fmla="*/ 10299651 w 10627193"/>
                        <a:gd name="connsiteY2" fmla="*/ 0 h 1341230"/>
                        <a:gd name="connsiteX3" fmla="*/ 10627193 w 10627193"/>
                        <a:gd name="connsiteY3" fmla="*/ 327542 h 1341230"/>
                        <a:gd name="connsiteX4" fmla="*/ 10627193 w 10627193"/>
                        <a:gd name="connsiteY4" fmla="*/ 1013688 h 1341230"/>
                        <a:gd name="connsiteX5" fmla="*/ 10299651 w 10627193"/>
                        <a:gd name="connsiteY5" fmla="*/ 1341230 h 1341230"/>
                        <a:gd name="connsiteX6" fmla="*/ 327542 w 10627193"/>
                        <a:gd name="connsiteY6" fmla="*/ 1341230 h 1341230"/>
                        <a:gd name="connsiteX7" fmla="*/ 0 w 10627193"/>
                        <a:gd name="connsiteY7" fmla="*/ 1013688 h 1341230"/>
                        <a:gd name="connsiteX8" fmla="*/ 0 w 10627193"/>
                        <a:gd name="connsiteY8" fmla="*/ 327542 h 1341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27193" h="1341230" fill="none" extrusionOk="0">
                          <a:moveTo>
                            <a:pt x="0" y="327542"/>
                          </a:moveTo>
                          <a:cubicBezTo>
                            <a:pt x="-3364" y="158435"/>
                            <a:pt x="119985" y="-17916"/>
                            <a:pt x="327542" y="0"/>
                          </a:cubicBezTo>
                          <a:cubicBezTo>
                            <a:pt x="3314720" y="-35273"/>
                            <a:pt x="7674740" y="-144294"/>
                            <a:pt x="10299651" y="0"/>
                          </a:cubicBezTo>
                          <a:cubicBezTo>
                            <a:pt x="10512678" y="9780"/>
                            <a:pt x="10601058" y="124611"/>
                            <a:pt x="10627193" y="327542"/>
                          </a:cubicBezTo>
                          <a:cubicBezTo>
                            <a:pt x="10684859" y="463974"/>
                            <a:pt x="10636432" y="733866"/>
                            <a:pt x="10627193" y="1013688"/>
                          </a:cubicBezTo>
                          <a:cubicBezTo>
                            <a:pt x="10647358" y="1179335"/>
                            <a:pt x="10486115" y="1335194"/>
                            <a:pt x="10299651" y="1341230"/>
                          </a:cubicBezTo>
                          <a:cubicBezTo>
                            <a:pt x="7369271" y="1418755"/>
                            <a:pt x="4318185" y="1297527"/>
                            <a:pt x="327542" y="1341230"/>
                          </a:cubicBezTo>
                          <a:cubicBezTo>
                            <a:pt x="130991" y="1336893"/>
                            <a:pt x="-23535" y="1194262"/>
                            <a:pt x="0" y="1013688"/>
                          </a:cubicBezTo>
                          <a:cubicBezTo>
                            <a:pt x="27705" y="780274"/>
                            <a:pt x="-52381" y="428111"/>
                            <a:pt x="0" y="327542"/>
                          </a:cubicBezTo>
                          <a:close/>
                        </a:path>
                        <a:path w="10627193" h="1341230" stroke="0" extrusionOk="0">
                          <a:moveTo>
                            <a:pt x="0" y="327542"/>
                          </a:moveTo>
                          <a:cubicBezTo>
                            <a:pt x="-6964" y="122584"/>
                            <a:pt x="126888" y="16002"/>
                            <a:pt x="327542" y="0"/>
                          </a:cubicBezTo>
                          <a:cubicBezTo>
                            <a:pt x="2346435" y="-95379"/>
                            <a:pt x="6233085" y="58096"/>
                            <a:pt x="10299651" y="0"/>
                          </a:cubicBezTo>
                          <a:cubicBezTo>
                            <a:pt x="10473370" y="-5052"/>
                            <a:pt x="10605397" y="130981"/>
                            <a:pt x="10627193" y="327542"/>
                          </a:cubicBezTo>
                          <a:cubicBezTo>
                            <a:pt x="10577437" y="464138"/>
                            <a:pt x="10567121" y="811485"/>
                            <a:pt x="10627193" y="1013688"/>
                          </a:cubicBezTo>
                          <a:cubicBezTo>
                            <a:pt x="10630299" y="1190892"/>
                            <a:pt x="10461908" y="1322663"/>
                            <a:pt x="10299651" y="1341230"/>
                          </a:cubicBezTo>
                          <a:cubicBezTo>
                            <a:pt x="6337412" y="1281324"/>
                            <a:pt x="1668850" y="1423744"/>
                            <a:pt x="327542" y="1341230"/>
                          </a:cubicBezTo>
                          <a:cubicBezTo>
                            <a:pt x="112715" y="1349618"/>
                            <a:pt x="-12379" y="1207148"/>
                            <a:pt x="0" y="1013688"/>
                          </a:cubicBezTo>
                          <a:cubicBezTo>
                            <a:pt x="-33340" y="791846"/>
                            <a:pt x="-17765" y="630345"/>
                            <a:pt x="0" y="3275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T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ổ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tuổi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4913317-2A91-0BF2-5018-0C85B5B9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7" name="Rectangle: Rounded Corners 24">
            <a:extLst>
              <a:ext uri="{FF2B5EF4-FFF2-40B4-BE49-F238E27FC236}">
                <a16:creationId xmlns:a16="http://schemas.microsoft.com/office/drawing/2014/main" id="{43F7F98E-B05B-38E9-D420-588909E7A9FE}"/>
              </a:ext>
            </a:extLst>
          </p:cNvPr>
          <p:cNvSpPr/>
          <p:nvPr/>
        </p:nvSpPr>
        <p:spPr>
          <a:xfrm>
            <a:off x="3281680" y="3291165"/>
            <a:ext cx="5689599" cy="1321475"/>
          </a:xfrm>
          <a:prstGeom prst="roundRect">
            <a:avLst/>
          </a:pr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27675"/>
                      <a:gd name="connsiteY0" fmla="*/ 194850 h 1169075"/>
                      <a:gd name="connsiteX1" fmla="*/ 194850 w 3427675"/>
                      <a:gd name="connsiteY1" fmla="*/ 0 h 1169075"/>
                      <a:gd name="connsiteX2" fmla="*/ 3232825 w 3427675"/>
                      <a:gd name="connsiteY2" fmla="*/ 0 h 1169075"/>
                      <a:gd name="connsiteX3" fmla="*/ 3427675 w 3427675"/>
                      <a:gd name="connsiteY3" fmla="*/ 194850 h 1169075"/>
                      <a:gd name="connsiteX4" fmla="*/ 3427675 w 3427675"/>
                      <a:gd name="connsiteY4" fmla="*/ 974225 h 1169075"/>
                      <a:gd name="connsiteX5" fmla="*/ 3232825 w 3427675"/>
                      <a:gd name="connsiteY5" fmla="*/ 1169075 h 1169075"/>
                      <a:gd name="connsiteX6" fmla="*/ 194850 w 3427675"/>
                      <a:gd name="connsiteY6" fmla="*/ 1169075 h 1169075"/>
                      <a:gd name="connsiteX7" fmla="*/ 0 w 3427675"/>
                      <a:gd name="connsiteY7" fmla="*/ 974225 h 1169075"/>
                      <a:gd name="connsiteX8" fmla="*/ 0 w 3427675"/>
                      <a:gd name="connsiteY8" fmla="*/ 194850 h 116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27675" h="1169075" fill="none" extrusionOk="0">
                        <a:moveTo>
                          <a:pt x="0" y="194850"/>
                        </a:moveTo>
                        <a:cubicBezTo>
                          <a:pt x="-20239" y="83963"/>
                          <a:pt x="101085" y="11325"/>
                          <a:pt x="194850" y="0"/>
                        </a:cubicBezTo>
                        <a:cubicBezTo>
                          <a:pt x="612618" y="130954"/>
                          <a:pt x="1794251" y="43574"/>
                          <a:pt x="3232825" y="0"/>
                        </a:cubicBezTo>
                        <a:cubicBezTo>
                          <a:pt x="3348326" y="12150"/>
                          <a:pt x="3438904" y="100992"/>
                          <a:pt x="3427675" y="194850"/>
                        </a:cubicBezTo>
                        <a:cubicBezTo>
                          <a:pt x="3364980" y="397644"/>
                          <a:pt x="3381648" y="843516"/>
                          <a:pt x="3427675" y="974225"/>
                        </a:cubicBezTo>
                        <a:cubicBezTo>
                          <a:pt x="3407815" y="1085099"/>
                          <a:pt x="3326714" y="1159605"/>
                          <a:pt x="3232825" y="1169075"/>
                        </a:cubicBezTo>
                        <a:cubicBezTo>
                          <a:pt x="1831036" y="1324272"/>
                          <a:pt x="1462943" y="1332095"/>
                          <a:pt x="194850" y="1169075"/>
                        </a:cubicBezTo>
                        <a:cubicBezTo>
                          <a:pt x="88524" y="1151667"/>
                          <a:pt x="-7086" y="1085976"/>
                          <a:pt x="0" y="974225"/>
                        </a:cubicBezTo>
                        <a:cubicBezTo>
                          <a:pt x="-17750" y="887822"/>
                          <a:pt x="-64813" y="290021"/>
                          <a:pt x="0" y="194850"/>
                        </a:cubicBezTo>
                        <a:close/>
                      </a:path>
                      <a:path w="3427675" h="1169075" stroke="0" extrusionOk="0">
                        <a:moveTo>
                          <a:pt x="0" y="194850"/>
                        </a:moveTo>
                        <a:cubicBezTo>
                          <a:pt x="-6974" y="82935"/>
                          <a:pt x="69242" y="6754"/>
                          <a:pt x="194850" y="0"/>
                        </a:cubicBezTo>
                        <a:cubicBezTo>
                          <a:pt x="1243101" y="132882"/>
                          <a:pt x="1764287" y="-84951"/>
                          <a:pt x="3232825" y="0"/>
                        </a:cubicBezTo>
                        <a:cubicBezTo>
                          <a:pt x="3337829" y="2548"/>
                          <a:pt x="3423853" y="108363"/>
                          <a:pt x="3427675" y="194850"/>
                        </a:cubicBezTo>
                        <a:cubicBezTo>
                          <a:pt x="3469856" y="342434"/>
                          <a:pt x="3413299" y="876704"/>
                          <a:pt x="3427675" y="974225"/>
                        </a:cubicBezTo>
                        <a:cubicBezTo>
                          <a:pt x="3432146" y="1082368"/>
                          <a:pt x="3343202" y="1163386"/>
                          <a:pt x="3232825" y="1169075"/>
                        </a:cubicBezTo>
                        <a:cubicBezTo>
                          <a:pt x="1988919" y="1256714"/>
                          <a:pt x="647809" y="1096396"/>
                          <a:pt x="194850" y="1169075"/>
                        </a:cubicBezTo>
                        <a:cubicBezTo>
                          <a:pt x="86221" y="1159389"/>
                          <a:pt x="-3315" y="1086445"/>
                          <a:pt x="0" y="974225"/>
                        </a:cubicBezTo>
                        <a:cubicBezTo>
                          <a:pt x="-8912" y="600715"/>
                          <a:pt x="-56028" y="394278"/>
                          <a:pt x="0" y="194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54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en-US" sz="5400" b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CFA29BB-63EA-2EB8-9655-6497DCE0A75B}"/>
              </a:ext>
            </a:extLst>
          </p:cNvPr>
          <p:cNvGrpSpPr/>
          <p:nvPr/>
        </p:nvGrpSpPr>
        <p:grpSpPr>
          <a:xfrm>
            <a:off x="593560" y="612849"/>
            <a:ext cx="11273321" cy="1348142"/>
            <a:chOff x="308203" y="2337884"/>
            <a:chExt cx="13184883" cy="1399407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A56DC7EB-550E-651F-1240-AEA4107561B0}"/>
                </a:ext>
              </a:extLst>
            </p:cNvPr>
            <p:cNvSpPr/>
            <p:nvPr/>
          </p:nvSpPr>
          <p:spPr>
            <a:xfrm>
              <a:off x="749933" y="2345059"/>
              <a:ext cx="12743153" cy="1392232"/>
            </a:xfrm>
            <a:custGeom>
              <a:avLst/>
              <a:gdLst>
                <a:gd name="connsiteX0" fmla="*/ 0 w 12743153"/>
                <a:gd name="connsiteY0" fmla="*/ 339997 h 1392232"/>
                <a:gd name="connsiteX1" fmla="*/ 301333 w 12743153"/>
                <a:gd name="connsiteY1" fmla="*/ 0 h 1392232"/>
                <a:gd name="connsiteX2" fmla="*/ 12441818 w 12743153"/>
                <a:gd name="connsiteY2" fmla="*/ 0 h 1392232"/>
                <a:gd name="connsiteX3" fmla="*/ 12743152 w 12743153"/>
                <a:gd name="connsiteY3" fmla="*/ 339997 h 1392232"/>
                <a:gd name="connsiteX4" fmla="*/ 12743152 w 12743153"/>
                <a:gd name="connsiteY4" fmla="*/ 1052233 h 1392232"/>
                <a:gd name="connsiteX5" fmla="*/ 12441818 w 12743153"/>
                <a:gd name="connsiteY5" fmla="*/ 1392232 h 1392232"/>
                <a:gd name="connsiteX6" fmla="*/ 301333 w 12743153"/>
                <a:gd name="connsiteY6" fmla="*/ 1392232 h 1392232"/>
                <a:gd name="connsiteX7" fmla="*/ 0 w 12743153"/>
                <a:gd name="connsiteY7" fmla="*/ 1052233 h 1392232"/>
                <a:gd name="connsiteX8" fmla="*/ 0 w 12743153"/>
                <a:gd name="connsiteY8" fmla="*/ 339997 h 1392232"/>
                <a:gd name="connsiteX0" fmla="*/ 0 w 12743153"/>
                <a:gd name="connsiteY0" fmla="*/ 339997 h 1392232"/>
                <a:gd name="connsiteX1" fmla="*/ 301333 w 12743153"/>
                <a:gd name="connsiteY1" fmla="*/ 0 h 1392232"/>
                <a:gd name="connsiteX2" fmla="*/ 12441818 w 12743153"/>
                <a:gd name="connsiteY2" fmla="*/ 0 h 1392232"/>
                <a:gd name="connsiteX3" fmla="*/ 12743152 w 12743153"/>
                <a:gd name="connsiteY3" fmla="*/ 339997 h 1392232"/>
                <a:gd name="connsiteX4" fmla="*/ 12743152 w 12743153"/>
                <a:gd name="connsiteY4" fmla="*/ 1052233 h 1392232"/>
                <a:gd name="connsiteX5" fmla="*/ 12441818 w 12743153"/>
                <a:gd name="connsiteY5" fmla="*/ 1392232 h 1392232"/>
                <a:gd name="connsiteX6" fmla="*/ 301333 w 12743153"/>
                <a:gd name="connsiteY6" fmla="*/ 1392232 h 1392232"/>
                <a:gd name="connsiteX7" fmla="*/ 0 w 12743153"/>
                <a:gd name="connsiteY7" fmla="*/ 1052233 h 1392232"/>
                <a:gd name="connsiteX8" fmla="*/ 0 w 12743153"/>
                <a:gd name="connsiteY8" fmla="*/ 339997 h 1392232"/>
                <a:gd name="connsiteX0" fmla="*/ 0 w 12743153"/>
                <a:gd name="connsiteY0" fmla="*/ 339997 h 1392232"/>
                <a:gd name="connsiteX1" fmla="*/ 301333 w 12743153"/>
                <a:gd name="connsiteY1" fmla="*/ 0 h 1392232"/>
                <a:gd name="connsiteX2" fmla="*/ 12441818 w 12743153"/>
                <a:gd name="connsiteY2" fmla="*/ 0 h 1392232"/>
                <a:gd name="connsiteX3" fmla="*/ 12743152 w 12743153"/>
                <a:gd name="connsiteY3" fmla="*/ 339997 h 1392232"/>
                <a:gd name="connsiteX4" fmla="*/ 12743152 w 12743153"/>
                <a:gd name="connsiteY4" fmla="*/ 1052233 h 1392232"/>
                <a:gd name="connsiteX5" fmla="*/ 12441818 w 12743153"/>
                <a:gd name="connsiteY5" fmla="*/ 1392232 h 1392232"/>
                <a:gd name="connsiteX6" fmla="*/ 301333 w 12743153"/>
                <a:gd name="connsiteY6" fmla="*/ 1392232 h 1392232"/>
                <a:gd name="connsiteX7" fmla="*/ 0 w 12743153"/>
                <a:gd name="connsiteY7" fmla="*/ 1052233 h 1392232"/>
                <a:gd name="connsiteX8" fmla="*/ 0 w 12743153"/>
                <a:gd name="connsiteY8" fmla="*/ 339997 h 139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3153" h="1392232" fill="none" extrusionOk="0">
                  <a:moveTo>
                    <a:pt x="0" y="339997"/>
                  </a:moveTo>
                  <a:cubicBezTo>
                    <a:pt x="-12985" y="198629"/>
                    <a:pt x="106773" y="-19323"/>
                    <a:pt x="301333" y="0"/>
                  </a:cubicBezTo>
                  <a:cubicBezTo>
                    <a:pt x="3083373" y="238307"/>
                    <a:pt x="9357459" y="-590000"/>
                    <a:pt x="12441818" y="0"/>
                  </a:cubicBezTo>
                  <a:cubicBezTo>
                    <a:pt x="12635367" y="7734"/>
                    <a:pt x="12700618" y="118481"/>
                    <a:pt x="12743152" y="339997"/>
                  </a:cubicBezTo>
                  <a:cubicBezTo>
                    <a:pt x="12837487" y="539385"/>
                    <a:pt x="12719216" y="849679"/>
                    <a:pt x="12743152" y="1052233"/>
                  </a:cubicBezTo>
                  <a:cubicBezTo>
                    <a:pt x="12783733" y="1210588"/>
                    <a:pt x="12631295" y="1368614"/>
                    <a:pt x="12441818" y="1392232"/>
                  </a:cubicBezTo>
                  <a:cubicBezTo>
                    <a:pt x="10141264" y="1464317"/>
                    <a:pt x="3332180" y="1109332"/>
                    <a:pt x="301333" y="1392232"/>
                  </a:cubicBezTo>
                  <a:cubicBezTo>
                    <a:pt x="100725" y="1382402"/>
                    <a:pt x="-54358" y="1239257"/>
                    <a:pt x="0" y="1052233"/>
                  </a:cubicBezTo>
                  <a:cubicBezTo>
                    <a:pt x="-7903" y="775210"/>
                    <a:pt x="11771" y="472092"/>
                    <a:pt x="0" y="339997"/>
                  </a:cubicBezTo>
                  <a:close/>
                </a:path>
                <a:path w="12743153" h="1392232" stroke="0" extrusionOk="0">
                  <a:moveTo>
                    <a:pt x="0" y="339997"/>
                  </a:moveTo>
                  <a:cubicBezTo>
                    <a:pt x="-42151" y="113768"/>
                    <a:pt x="107932" y="116"/>
                    <a:pt x="301333" y="0"/>
                  </a:cubicBezTo>
                  <a:cubicBezTo>
                    <a:pt x="1736859" y="-217980"/>
                    <a:pt x="11164543" y="160431"/>
                    <a:pt x="12441818" y="0"/>
                  </a:cubicBezTo>
                  <a:cubicBezTo>
                    <a:pt x="12611155" y="-67310"/>
                    <a:pt x="12704318" y="156504"/>
                    <a:pt x="12743152" y="339997"/>
                  </a:cubicBezTo>
                  <a:cubicBezTo>
                    <a:pt x="12640882" y="587132"/>
                    <a:pt x="12740490" y="824667"/>
                    <a:pt x="12743152" y="1052233"/>
                  </a:cubicBezTo>
                  <a:cubicBezTo>
                    <a:pt x="12753878" y="1214828"/>
                    <a:pt x="12632076" y="1374836"/>
                    <a:pt x="12441818" y="1392232"/>
                  </a:cubicBezTo>
                  <a:cubicBezTo>
                    <a:pt x="7537441" y="1340479"/>
                    <a:pt x="4810284" y="1332264"/>
                    <a:pt x="301333" y="1392232"/>
                  </a:cubicBezTo>
                  <a:cubicBezTo>
                    <a:pt x="176221" y="1417015"/>
                    <a:pt x="-27525" y="1279518"/>
                    <a:pt x="0" y="1052233"/>
                  </a:cubicBezTo>
                  <a:cubicBezTo>
                    <a:pt x="-47624" y="832354"/>
                    <a:pt x="-26249" y="499180"/>
                    <a:pt x="0" y="339997"/>
                  </a:cubicBezTo>
                  <a:close/>
                </a:path>
                <a:path w="12743153" h="1392232" fill="none" stroke="0" extrusionOk="0">
                  <a:moveTo>
                    <a:pt x="0" y="339997"/>
                  </a:moveTo>
                  <a:cubicBezTo>
                    <a:pt x="-15842" y="132116"/>
                    <a:pt x="125799" y="-21577"/>
                    <a:pt x="301333" y="0"/>
                  </a:cubicBezTo>
                  <a:cubicBezTo>
                    <a:pt x="4502654" y="-210070"/>
                    <a:pt x="9609610" y="-15517"/>
                    <a:pt x="12441818" y="0"/>
                  </a:cubicBezTo>
                  <a:cubicBezTo>
                    <a:pt x="12621563" y="-9563"/>
                    <a:pt x="12701911" y="139066"/>
                    <a:pt x="12743152" y="339997"/>
                  </a:cubicBezTo>
                  <a:cubicBezTo>
                    <a:pt x="12798776" y="571403"/>
                    <a:pt x="12714635" y="778556"/>
                    <a:pt x="12743152" y="1052233"/>
                  </a:cubicBezTo>
                  <a:cubicBezTo>
                    <a:pt x="12731882" y="1228248"/>
                    <a:pt x="12609868" y="1351582"/>
                    <a:pt x="12441818" y="1392232"/>
                  </a:cubicBezTo>
                  <a:cubicBezTo>
                    <a:pt x="10736234" y="1761511"/>
                    <a:pt x="3405275" y="1433426"/>
                    <a:pt x="301333" y="1392232"/>
                  </a:cubicBezTo>
                  <a:cubicBezTo>
                    <a:pt x="103930" y="1400923"/>
                    <a:pt x="-51095" y="1296507"/>
                    <a:pt x="0" y="1052233"/>
                  </a:cubicBezTo>
                  <a:cubicBezTo>
                    <a:pt x="-7197" y="841017"/>
                    <a:pt x="-5751" y="500499"/>
                    <a:pt x="0" y="339997"/>
                  </a:cubicBezTo>
                  <a:close/>
                </a:path>
                <a:path w="12743153" h="1392232" fill="none" stroke="0" extrusionOk="0">
                  <a:moveTo>
                    <a:pt x="0" y="339997"/>
                  </a:moveTo>
                  <a:cubicBezTo>
                    <a:pt x="-14900" y="145397"/>
                    <a:pt x="81274" y="5726"/>
                    <a:pt x="301333" y="0"/>
                  </a:cubicBezTo>
                  <a:cubicBezTo>
                    <a:pt x="4158497" y="388468"/>
                    <a:pt x="9454858" y="-423769"/>
                    <a:pt x="12441818" y="0"/>
                  </a:cubicBezTo>
                  <a:cubicBezTo>
                    <a:pt x="12609951" y="-8861"/>
                    <a:pt x="12693738" y="114751"/>
                    <a:pt x="12743152" y="339997"/>
                  </a:cubicBezTo>
                  <a:cubicBezTo>
                    <a:pt x="12861239" y="564749"/>
                    <a:pt x="12721008" y="788158"/>
                    <a:pt x="12743152" y="1052233"/>
                  </a:cubicBezTo>
                  <a:cubicBezTo>
                    <a:pt x="12782923" y="1209305"/>
                    <a:pt x="12607631" y="1352816"/>
                    <a:pt x="12441818" y="1392232"/>
                  </a:cubicBezTo>
                  <a:cubicBezTo>
                    <a:pt x="10474034" y="1966483"/>
                    <a:pt x="3324661" y="1182083"/>
                    <a:pt x="301333" y="1392232"/>
                  </a:cubicBezTo>
                  <a:cubicBezTo>
                    <a:pt x="97014" y="1391869"/>
                    <a:pt x="-56711" y="1249379"/>
                    <a:pt x="0" y="1052233"/>
                  </a:cubicBezTo>
                  <a:cubicBezTo>
                    <a:pt x="-12581" y="810944"/>
                    <a:pt x="-21872" y="492609"/>
                    <a:pt x="0" y="3399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0895634"/>
                        <a:gd name="connsiteY0" fmla="*/ 327542 h 1341230"/>
                        <a:gd name="connsiteX1" fmla="*/ 257646 w 10895634"/>
                        <a:gd name="connsiteY1" fmla="*/ 0 h 1341230"/>
                        <a:gd name="connsiteX2" fmla="*/ 10637987 w 10895634"/>
                        <a:gd name="connsiteY2" fmla="*/ 0 h 1341230"/>
                        <a:gd name="connsiteX3" fmla="*/ 10895634 w 10895634"/>
                        <a:gd name="connsiteY3" fmla="*/ 327542 h 1341230"/>
                        <a:gd name="connsiteX4" fmla="*/ 10895634 w 10895634"/>
                        <a:gd name="connsiteY4" fmla="*/ 1013687 h 1341230"/>
                        <a:gd name="connsiteX5" fmla="*/ 10637987 w 10895634"/>
                        <a:gd name="connsiteY5" fmla="*/ 1341230 h 1341230"/>
                        <a:gd name="connsiteX6" fmla="*/ 257646 w 10895634"/>
                        <a:gd name="connsiteY6" fmla="*/ 1341230 h 1341230"/>
                        <a:gd name="connsiteX7" fmla="*/ 0 w 10895634"/>
                        <a:gd name="connsiteY7" fmla="*/ 1013687 h 1341230"/>
                        <a:gd name="connsiteX8" fmla="*/ 0 w 10895634"/>
                        <a:gd name="connsiteY8" fmla="*/ 327542 h 1341230"/>
                        <a:gd name="connsiteX0" fmla="*/ 0 w 10895634"/>
                        <a:gd name="connsiteY0" fmla="*/ 327542 h 1341230"/>
                        <a:gd name="connsiteX1" fmla="*/ 257646 w 10895634"/>
                        <a:gd name="connsiteY1" fmla="*/ 0 h 1341230"/>
                        <a:gd name="connsiteX2" fmla="*/ 10637987 w 10895634"/>
                        <a:gd name="connsiteY2" fmla="*/ 0 h 1341230"/>
                        <a:gd name="connsiteX3" fmla="*/ 10895634 w 10895634"/>
                        <a:gd name="connsiteY3" fmla="*/ 327542 h 1341230"/>
                        <a:gd name="connsiteX4" fmla="*/ 10895634 w 10895634"/>
                        <a:gd name="connsiteY4" fmla="*/ 1013687 h 1341230"/>
                        <a:gd name="connsiteX5" fmla="*/ 10637987 w 10895634"/>
                        <a:gd name="connsiteY5" fmla="*/ 1341230 h 1341230"/>
                        <a:gd name="connsiteX6" fmla="*/ 257646 w 10895634"/>
                        <a:gd name="connsiteY6" fmla="*/ 1341230 h 1341230"/>
                        <a:gd name="connsiteX7" fmla="*/ 0 w 10895634"/>
                        <a:gd name="connsiteY7" fmla="*/ 1013687 h 1341230"/>
                        <a:gd name="connsiteX8" fmla="*/ 0 w 10895634"/>
                        <a:gd name="connsiteY8" fmla="*/ 327542 h 1341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895634" h="1341230" fill="none" extrusionOk="0">
                          <a:moveTo>
                            <a:pt x="0" y="327542"/>
                          </a:moveTo>
                          <a:cubicBezTo>
                            <a:pt x="-5375" y="168740"/>
                            <a:pt x="93830" y="-16694"/>
                            <a:pt x="257646" y="0"/>
                          </a:cubicBezTo>
                          <a:cubicBezTo>
                            <a:pt x="3113685" y="70941"/>
                            <a:pt x="8004773" y="-426441"/>
                            <a:pt x="10637987" y="0"/>
                          </a:cubicBezTo>
                          <a:cubicBezTo>
                            <a:pt x="10800701" y="6499"/>
                            <a:pt x="10867610" y="122068"/>
                            <a:pt x="10895634" y="327542"/>
                          </a:cubicBezTo>
                          <a:cubicBezTo>
                            <a:pt x="10971182" y="520244"/>
                            <a:pt x="10863895" y="771430"/>
                            <a:pt x="10895634" y="1013687"/>
                          </a:cubicBezTo>
                          <a:cubicBezTo>
                            <a:pt x="10925892" y="1170023"/>
                            <a:pt x="10796798" y="1322381"/>
                            <a:pt x="10637987" y="1341230"/>
                          </a:cubicBezTo>
                          <a:cubicBezTo>
                            <a:pt x="8865318" y="1421621"/>
                            <a:pt x="3069647" y="1176640"/>
                            <a:pt x="257646" y="1341230"/>
                          </a:cubicBezTo>
                          <a:cubicBezTo>
                            <a:pt x="100065" y="1336113"/>
                            <a:pt x="-40049" y="1193959"/>
                            <a:pt x="0" y="1013687"/>
                          </a:cubicBezTo>
                          <a:cubicBezTo>
                            <a:pt x="-7991" y="768054"/>
                            <a:pt x="6965" y="482760"/>
                            <a:pt x="0" y="327542"/>
                          </a:cubicBezTo>
                          <a:close/>
                        </a:path>
                        <a:path w="10895634" h="1341230" stroke="0" extrusionOk="0">
                          <a:moveTo>
                            <a:pt x="0" y="327542"/>
                          </a:moveTo>
                          <a:cubicBezTo>
                            <a:pt x="-28129" y="112314"/>
                            <a:pt x="110681" y="1394"/>
                            <a:pt x="257646" y="0"/>
                          </a:cubicBezTo>
                          <a:cubicBezTo>
                            <a:pt x="1431210" y="-157041"/>
                            <a:pt x="9572925" y="80225"/>
                            <a:pt x="10637987" y="0"/>
                          </a:cubicBezTo>
                          <a:cubicBezTo>
                            <a:pt x="10779103" y="-32967"/>
                            <a:pt x="10868703" y="147928"/>
                            <a:pt x="10895634" y="327542"/>
                          </a:cubicBezTo>
                          <a:cubicBezTo>
                            <a:pt x="10827937" y="573189"/>
                            <a:pt x="10886603" y="800873"/>
                            <a:pt x="10895634" y="1013687"/>
                          </a:cubicBezTo>
                          <a:cubicBezTo>
                            <a:pt x="10903745" y="1176368"/>
                            <a:pt x="10788946" y="1328354"/>
                            <a:pt x="10637987" y="1341230"/>
                          </a:cubicBezTo>
                          <a:cubicBezTo>
                            <a:pt x="6538813" y="1284570"/>
                            <a:pt x="4453100" y="1363508"/>
                            <a:pt x="257646" y="1341230"/>
                          </a:cubicBezTo>
                          <a:cubicBezTo>
                            <a:pt x="133090" y="1353553"/>
                            <a:pt x="-19504" y="1222685"/>
                            <a:pt x="0" y="1013687"/>
                          </a:cubicBezTo>
                          <a:cubicBezTo>
                            <a:pt x="-34609" y="796976"/>
                            <a:pt x="-35939" y="468436"/>
                            <a:pt x="0" y="327542"/>
                          </a:cubicBezTo>
                          <a:close/>
                        </a:path>
                        <a:path w="10895634" h="1341230" fill="none" stroke="0" extrusionOk="0">
                          <a:moveTo>
                            <a:pt x="0" y="327542"/>
                          </a:moveTo>
                          <a:cubicBezTo>
                            <a:pt x="-8556" y="144234"/>
                            <a:pt x="95237" y="-4074"/>
                            <a:pt x="257646" y="0"/>
                          </a:cubicBezTo>
                          <a:cubicBezTo>
                            <a:pt x="3770558" y="133130"/>
                            <a:pt x="8294930" y="-103426"/>
                            <a:pt x="10637987" y="0"/>
                          </a:cubicBezTo>
                          <a:cubicBezTo>
                            <a:pt x="10762222" y="-13806"/>
                            <a:pt x="10872795" y="128765"/>
                            <a:pt x="10895634" y="327542"/>
                          </a:cubicBezTo>
                          <a:cubicBezTo>
                            <a:pt x="10982410" y="554948"/>
                            <a:pt x="10876912" y="743434"/>
                            <a:pt x="10895634" y="1013687"/>
                          </a:cubicBezTo>
                          <a:cubicBezTo>
                            <a:pt x="10911104" y="1178055"/>
                            <a:pt x="10774927" y="1328287"/>
                            <a:pt x="10637987" y="1341230"/>
                          </a:cubicBezTo>
                          <a:cubicBezTo>
                            <a:pt x="9001369" y="1501705"/>
                            <a:pt x="3082150" y="1254883"/>
                            <a:pt x="257646" y="1341230"/>
                          </a:cubicBezTo>
                          <a:cubicBezTo>
                            <a:pt x="86976" y="1341222"/>
                            <a:pt x="-44204" y="1218020"/>
                            <a:pt x="0" y="1013687"/>
                          </a:cubicBezTo>
                          <a:cubicBezTo>
                            <a:pt x="-11866" y="790552"/>
                            <a:pt x="-7673" y="486047"/>
                            <a:pt x="0" y="3275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2520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dirty="0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Tuổi ấu thơ có thể chia thành </a:t>
              </a:r>
              <a:r>
                <a:rPr lang="en-US" sz="4400" b="1" dirty="0" err="1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mấy</a:t>
              </a:r>
              <a:r>
                <a:rPr lang="vi-VN" sz="4400" b="1" dirty="0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 giai đoạn</a:t>
              </a:r>
              <a:r>
                <a:rPr lang="en-US" sz="4400" b="1" dirty="0">
                  <a:solidFill>
                    <a:srgbClr val="006600"/>
                  </a:solidFill>
                  <a:latin typeface="Calibri" panose="020F0502020204030204"/>
                  <a:cs typeface="Calibri" panose="020F0502020204030204" pitchFamily="34" charset="0"/>
                </a:rPr>
                <a:t>?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776E57F-86D2-17DB-2924-8621D098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sp>
        <p:nvSpPr>
          <p:cNvPr id="7" name="Rectangle: Rounded Corners 24">
            <a:extLst>
              <a:ext uri="{FF2B5EF4-FFF2-40B4-BE49-F238E27FC236}">
                <a16:creationId xmlns:a16="http://schemas.microsoft.com/office/drawing/2014/main" id="{8F48E2EA-83E7-58BB-1EB9-5BCA470E2F63}"/>
              </a:ext>
            </a:extLst>
          </p:cNvPr>
          <p:cNvSpPr/>
          <p:nvPr/>
        </p:nvSpPr>
        <p:spPr>
          <a:xfrm>
            <a:off x="3281680" y="3291165"/>
            <a:ext cx="5689599" cy="1321475"/>
          </a:xfrm>
          <a:prstGeom prst="roundRect">
            <a:avLst/>
          </a:prstGeom>
          <a:solidFill>
            <a:srgbClr val="FFFFFF">
              <a:alpha val="95000"/>
            </a:srgbClr>
          </a:solidFill>
          <a:ln w="28575" cap="rnd" cmpd="thinThick">
            <a:solidFill>
              <a:srgbClr val="CC314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427675"/>
                      <a:gd name="connsiteY0" fmla="*/ 194850 h 1169075"/>
                      <a:gd name="connsiteX1" fmla="*/ 194850 w 3427675"/>
                      <a:gd name="connsiteY1" fmla="*/ 0 h 1169075"/>
                      <a:gd name="connsiteX2" fmla="*/ 3232825 w 3427675"/>
                      <a:gd name="connsiteY2" fmla="*/ 0 h 1169075"/>
                      <a:gd name="connsiteX3" fmla="*/ 3427675 w 3427675"/>
                      <a:gd name="connsiteY3" fmla="*/ 194850 h 1169075"/>
                      <a:gd name="connsiteX4" fmla="*/ 3427675 w 3427675"/>
                      <a:gd name="connsiteY4" fmla="*/ 974225 h 1169075"/>
                      <a:gd name="connsiteX5" fmla="*/ 3232825 w 3427675"/>
                      <a:gd name="connsiteY5" fmla="*/ 1169075 h 1169075"/>
                      <a:gd name="connsiteX6" fmla="*/ 194850 w 3427675"/>
                      <a:gd name="connsiteY6" fmla="*/ 1169075 h 1169075"/>
                      <a:gd name="connsiteX7" fmla="*/ 0 w 3427675"/>
                      <a:gd name="connsiteY7" fmla="*/ 974225 h 1169075"/>
                      <a:gd name="connsiteX8" fmla="*/ 0 w 3427675"/>
                      <a:gd name="connsiteY8" fmla="*/ 194850 h 1169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27675" h="1169075" fill="none" extrusionOk="0">
                        <a:moveTo>
                          <a:pt x="0" y="194850"/>
                        </a:moveTo>
                        <a:cubicBezTo>
                          <a:pt x="-20239" y="83963"/>
                          <a:pt x="101085" y="11325"/>
                          <a:pt x="194850" y="0"/>
                        </a:cubicBezTo>
                        <a:cubicBezTo>
                          <a:pt x="612618" y="130954"/>
                          <a:pt x="1794251" y="43574"/>
                          <a:pt x="3232825" y="0"/>
                        </a:cubicBezTo>
                        <a:cubicBezTo>
                          <a:pt x="3348326" y="12150"/>
                          <a:pt x="3438904" y="100992"/>
                          <a:pt x="3427675" y="194850"/>
                        </a:cubicBezTo>
                        <a:cubicBezTo>
                          <a:pt x="3364980" y="397644"/>
                          <a:pt x="3381648" y="843516"/>
                          <a:pt x="3427675" y="974225"/>
                        </a:cubicBezTo>
                        <a:cubicBezTo>
                          <a:pt x="3407815" y="1085099"/>
                          <a:pt x="3326714" y="1159605"/>
                          <a:pt x="3232825" y="1169075"/>
                        </a:cubicBezTo>
                        <a:cubicBezTo>
                          <a:pt x="1831036" y="1324272"/>
                          <a:pt x="1462943" y="1332095"/>
                          <a:pt x="194850" y="1169075"/>
                        </a:cubicBezTo>
                        <a:cubicBezTo>
                          <a:pt x="88524" y="1151667"/>
                          <a:pt x="-7086" y="1085976"/>
                          <a:pt x="0" y="974225"/>
                        </a:cubicBezTo>
                        <a:cubicBezTo>
                          <a:pt x="-17750" y="887822"/>
                          <a:pt x="-64813" y="290021"/>
                          <a:pt x="0" y="194850"/>
                        </a:cubicBezTo>
                        <a:close/>
                      </a:path>
                      <a:path w="3427675" h="1169075" stroke="0" extrusionOk="0">
                        <a:moveTo>
                          <a:pt x="0" y="194850"/>
                        </a:moveTo>
                        <a:cubicBezTo>
                          <a:pt x="-6974" y="82935"/>
                          <a:pt x="69242" y="6754"/>
                          <a:pt x="194850" y="0"/>
                        </a:cubicBezTo>
                        <a:cubicBezTo>
                          <a:pt x="1243101" y="132882"/>
                          <a:pt x="1764287" y="-84951"/>
                          <a:pt x="3232825" y="0"/>
                        </a:cubicBezTo>
                        <a:cubicBezTo>
                          <a:pt x="3337829" y="2548"/>
                          <a:pt x="3423853" y="108363"/>
                          <a:pt x="3427675" y="194850"/>
                        </a:cubicBezTo>
                        <a:cubicBezTo>
                          <a:pt x="3469856" y="342434"/>
                          <a:pt x="3413299" y="876704"/>
                          <a:pt x="3427675" y="974225"/>
                        </a:cubicBezTo>
                        <a:cubicBezTo>
                          <a:pt x="3432146" y="1082368"/>
                          <a:pt x="3343202" y="1163386"/>
                          <a:pt x="3232825" y="1169075"/>
                        </a:cubicBezTo>
                        <a:cubicBezTo>
                          <a:pt x="1988919" y="1256714"/>
                          <a:pt x="647809" y="1096396"/>
                          <a:pt x="194850" y="1169075"/>
                        </a:cubicBezTo>
                        <a:cubicBezTo>
                          <a:pt x="86221" y="1159389"/>
                          <a:pt x="-3315" y="1086445"/>
                          <a:pt x="0" y="974225"/>
                        </a:cubicBezTo>
                        <a:cubicBezTo>
                          <a:pt x="-8912" y="600715"/>
                          <a:pt x="-56028" y="394278"/>
                          <a:pt x="0" y="19485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5400" b="1" noProof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5400" b="1" noProof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noProof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E2064-701D-C9FA-3CA6-6781CB9F6E18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B35F-45B5-810D-4F17-49E709832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877" y="2910717"/>
            <a:ext cx="495038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A80727-1AB8-7FB6-529B-FCCCD01A6CAD}"/>
              </a:ext>
            </a:extLst>
          </p:cNvPr>
          <p:cNvSpPr txBox="1"/>
          <p:nvPr/>
        </p:nvSpPr>
        <p:spPr>
          <a:xfrm>
            <a:off x="4071983" y="2273514"/>
            <a:ext cx="5894977" cy="178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sz="4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7FAF6-0C90-8116-7A28-06392EBD2D13}"/>
              </a:ext>
            </a:extLst>
          </p:cNvPr>
          <p:cNvSpPr txBox="1"/>
          <p:nvPr/>
        </p:nvSpPr>
        <p:spPr>
          <a:xfrm>
            <a:off x="783771" y="331120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cho biết một số đặc điểm nổi bật của con người ở tuổi vị thành niên.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834C045-E80A-1BD1-6477-923E1025E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865" y="3865184"/>
            <a:ext cx="3166986" cy="3166986"/>
          </a:xfrm>
          <a:prstGeom prst="rect">
            <a:avLst/>
          </a:prstGeom>
        </p:spPr>
      </p:pic>
      <p:pic>
        <p:nvPicPr>
          <p:cNvPr id="6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5EEDECBC-C0E9-037B-5BDA-033837F1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363101" y="759122"/>
            <a:ext cx="2632792" cy="1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7BD70-65BC-1597-AC0F-127BDA67D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" y="1721723"/>
            <a:ext cx="10678160" cy="19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436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10</dc:creator>
  <cp:lastModifiedBy>Windows 10</cp:lastModifiedBy>
  <cp:revision>1</cp:revision>
  <dcterms:created xsi:type="dcterms:W3CDTF">2025-03-05T05:36:32Z</dcterms:created>
  <dcterms:modified xsi:type="dcterms:W3CDTF">2025-03-05T05:53:01Z</dcterms:modified>
</cp:coreProperties>
</file>