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7" r:id="rId4"/>
    <p:sldId id="258" r:id="rId5"/>
    <p:sldId id="259" r:id="rId6"/>
    <p:sldId id="260" r:id="rId7"/>
    <p:sldId id="748" r:id="rId8"/>
    <p:sldId id="264" r:id="rId9"/>
    <p:sldId id="749" r:id="rId10"/>
    <p:sldId id="750" r:id="rId11"/>
    <p:sldId id="751" r:id="rId12"/>
    <p:sldId id="752" r:id="rId13"/>
    <p:sldId id="753" r:id="rId14"/>
    <p:sldId id="754" r:id="rId15"/>
    <p:sldId id="755" r:id="rId16"/>
    <p:sldId id="756" r:id="rId17"/>
    <p:sldId id="757" r:id="rId18"/>
    <p:sldId id="758" r:id="rId19"/>
    <p:sldId id="759" r:id="rId20"/>
    <p:sldId id="760" r:id="rId21"/>
    <p:sldId id="761" r:id="rId22"/>
    <p:sldId id="7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4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3AD3-9CFA-9027-2A38-958FF64A7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DE056-9B47-F903-F10E-63A55AEAF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55E9-AF9B-D041-7E53-4F328524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5199D-2A72-E31A-8F3B-3DD67901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51339-02FB-9313-29BE-B0F5D69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7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8BEB-C7E4-0744-3524-F3D78C11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A921F-30F7-26AE-0A37-376D4DE6B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B42DD-03C5-15B3-B138-A56C22FC5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AF65E-5715-592F-1B35-F9181963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35854-56AF-48B8-8F3A-880EFC61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6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AD49B-6C38-FC0F-F764-F086FA856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7BD33-F7BE-01E6-A3ED-1CD9B75AF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6575A-6118-C9EC-C7AC-91C9CBA9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8EE87-8853-BF76-8965-899B34C5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CC07-16DF-5620-0C21-365459F2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A7A3-C272-1AC7-3FE6-95488BCC1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ADDC7-5485-4C0D-2830-F0750C3B3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81090-85C0-563E-2289-93D60D585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93BD-7333-BC74-67A9-6018207B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87741-DC06-4C11-CA41-624E6B12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2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83B7-5232-928C-C62C-FA3553D3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5FDA2-C6EF-DFC7-CE1D-464865D7C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A4D49-8EC7-59E3-B5EC-C6B7C167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8958A-3E77-F242-A2B1-97D2D9BF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2B0D7-0E95-E64C-21C0-889DEA6D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1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0148-618A-18F2-7F7F-E0D90080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FFF03-970D-70AE-D92F-BC01350BA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8220E-038F-270F-9C60-B32F2E26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FA57E-6F52-A885-514A-8918C946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8631A-791B-31F2-0176-3BACCBF93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0A333-1234-41F2-A0FB-85EBC53F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3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237E-7CA2-BD35-49D0-00D95102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85735-18D4-DFF7-4A6D-AC099DBDC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24AA6-0509-EE3C-9A1F-CF09B340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DBA37-829B-329A-619A-A8C4748BE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C8B6BE-6426-C116-CB6E-00B81441A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B5E7E-547A-1AFD-733D-4E64EE31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E23F1-F234-7EBD-C17F-4CA9A6D3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403599-7FE7-B92A-637C-6443641F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352C-593C-9B38-1F66-4C86918B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61B14-F1EB-0B8F-EF65-ABCCE323F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DD43C-BBDA-D7C3-BD50-9CD6B240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0578E-282F-5F4A-825D-B0F3BAC9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94D87C-6F4B-B6E5-33E9-FAC670FD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11A6B-8194-EBB5-9F84-8B576850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DB60B-9CFD-551E-03C3-B6F779ED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7EF92-78E1-629A-DE1B-A4CB482F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0D610-8E59-FC92-383B-5950D6DC3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B10AE-02F3-94F4-59C9-65BD31CB0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5EDDD-B331-9B08-11CA-1AA9BA35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04A45-0AC9-DCE1-0336-29EC2666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152EA-03DD-3D27-9808-85883B9A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8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7F2C-A491-8FB4-A33F-804BD64C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B511E-5B3F-28C1-0493-826FA4186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D51CC-42F3-BB6D-290D-E75135EE5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C37D7-AFB1-93DD-FFAB-6A374A9B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CD7EB-699F-6E74-4E5C-6516D276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A159D-02FE-0EAD-DF6D-C00D5D7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7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1D502-3B7C-196B-67D5-53E9C19C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9104C-BE8D-C21E-4FE0-0FEB2DBA0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49B68-CF40-F10C-06F3-879339C9E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54A0D9-A46D-41BB-9120-687BF7AEFFF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0009-295A-A6DA-2D8C-9C0902508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D4679-6312-66D7-1237-94F713D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F94725-F7EF-40B3-BFDC-76B8F749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slide" Target="slide5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B2CC7F-57B5-493B-35CB-0134163407E8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7873A4D-0436-F25F-CEFC-4022BEA1BBD7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BD9585-E6D0-A69A-1DD2-5B2AB410F0F0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2F2C5B-D369-A6F7-8611-452B5C9D694B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F495D5-2D3E-474E-023E-C2DA93DB050B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FAC0D00-704A-014B-2DDA-DD74A6F91468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2" name="Trapezoid 11">
                  <a:extLst>
                    <a:ext uri="{FF2B5EF4-FFF2-40B4-BE49-F238E27FC236}">
                      <a16:creationId xmlns:a16="http://schemas.microsoft.com/office/drawing/2014/main" id="{1E7348C6-4B7D-CA9A-FFD2-7692824EB2D3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2B8B91C9-6DD4-3CB5-6A13-C76EE8F4833A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15A383D-ED3B-AA00-13C3-B08AC89C413E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015FE2D-3688-E514-378A-D32DC427A1D5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95E07BA0-2602-5A5A-6777-D39A8129F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15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id="{C4F4DE5E-175A-1E05-A10D-F1429601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BE3D43-5CE3-5723-2B5D-C63835BB2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33F0AF-7782-40EF-90BA-5BB69CDAD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614B1F-3561-2D6E-7FA8-61ACCAB53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0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0732982D-9936-9614-2CAF-94986554D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4C647D8-6A50-9758-7931-62D49A604D1E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6" name="Google Shape;716;p39">
              <a:extLst>
                <a:ext uri="{FF2B5EF4-FFF2-40B4-BE49-F238E27FC236}">
                  <a16:creationId xmlns:a16="http://schemas.microsoft.com/office/drawing/2014/main" id="{51646BFE-4C21-E2A4-9F6D-0FD6CD92B90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8" name="Google Shape;717;p39">
                <a:extLst>
                  <a:ext uri="{FF2B5EF4-FFF2-40B4-BE49-F238E27FC236}">
                    <a16:creationId xmlns:a16="http://schemas.microsoft.com/office/drawing/2014/main" id="{5852F4BF-D39C-864F-D057-512C9BB87F1A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718;p39">
                <a:extLst>
                  <a:ext uri="{FF2B5EF4-FFF2-40B4-BE49-F238E27FC236}">
                    <a16:creationId xmlns:a16="http://schemas.microsoft.com/office/drawing/2014/main" id="{64D7F642-3BE0-0A36-A8C2-D1E255155BFF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DCA515-89BD-2085-68FE-3BCBFEB0E8A2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7FAB7E-533A-B6CB-F0B4-4359FE52F5A7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615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5CDBE3DC-F444-EF8A-7A37-3EF3182E5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524C8F-7DA5-C657-CBE7-08B57D8D5E19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6" name="Google Shape;716;p39">
              <a:extLst>
                <a:ext uri="{FF2B5EF4-FFF2-40B4-BE49-F238E27FC236}">
                  <a16:creationId xmlns:a16="http://schemas.microsoft.com/office/drawing/2014/main" id="{B62AB07A-122A-E21F-7F28-E2646C31FDF2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8" name="Google Shape;717;p39">
                <a:extLst>
                  <a:ext uri="{FF2B5EF4-FFF2-40B4-BE49-F238E27FC236}">
                    <a16:creationId xmlns:a16="http://schemas.microsoft.com/office/drawing/2014/main" id="{66F21120-0146-DA78-8F54-D43B3081EFAD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718;p39">
                <a:extLst>
                  <a:ext uri="{FF2B5EF4-FFF2-40B4-BE49-F238E27FC236}">
                    <a16:creationId xmlns:a16="http://schemas.microsoft.com/office/drawing/2014/main" id="{A7632ED3-6B79-4CC1-9EE3-867CD27B9D59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AE1A90-6063-BA64-72BC-72C7B4671803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8AB791-37B4-1BE8-A395-28828E55EB1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721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A80F4BD-7622-FDB7-A062-DE6DB88C4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08319B-D4D1-F1B9-5040-22828AC08EA7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6" name="Google Shape;716;p39">
              <a:extLst>
                <a:ext uri="{FF2B5EF4-FFF2-40B4-BE49-F238E27FC236}">
                  <a16:creationId xmlns:a16="http://schemas.microsoft.com/office/drawing/2014/main" id="{52F089F9-0323-3788-9D1D-94A476A6E716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8" name="Google Shape;717;p39">
                <a:extLst>
                  <a:ext uri="{FF2B5EF4-FFF2-40B4-BE49-F238E27FC236}">
                    <a16:creationId xmlns:a16="http://schemas.microsoft.com/office/drawing/2014/main" id="{980E6C7B-E5DE-5E2E-5012-A3E09AD0078B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718;p39">
                <a:extLst>
                  <a:ext uri="{FF2B5EF4-FFF2-40B4-BE49-F238E27FC236}">
                    <a16:creationId xmlns:a16="http://schemas.microsoft.com/office/drawing/2014/main" id="{77530A14-DD29-4DF9-9824-02F50D167D74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40E4A7-E022-4769-BB07-55E8919D9BC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C5A4CC-9D5F-743E-4EFB-8C23CDFC8005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44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D0FA5262-52B8-6E4C-2EB1-0157F5885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47BE5A-56C1-F800-17C4-AF724A39517A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4" name="Google Shape;716;p39">
              <a:extLst>
                <a:ext uri="{FF2B5EF4-FFF2-40B4-BE49-F238E27FC236}">
                  <a16:creationId xmlns:a16="http://schemas.microsoft.com/office/drawing/2014/main" id="{38DA9B4C-5D4B-2806-E693-AC65B1DE6CCD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6" name="Google Shape;717;p39">
                <a:extLst>
                  <a:ext uri="{FF2B5EF4-FFF2-40B4-BE49-F238E27FC236}">
                    <a16:creationId xmlns:a16="http://schemas.microsoft.com/office/drawing/2014/main" id="{0F208823-EE2F-5121-2438-07AD30B88F47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718;p39">
                <a:extLst>
                  <a:ext uri="{FF2B5EF4-FFF2-40B4-BE49-F238E27FC236}">
                    <a16:creationId xmlns:a16="http://schemas.microsoft.com/office/drawing/2014/main" id="{0A7187ED-0597-BE6B-743B-79B04299EE04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9B19CE-C55A-CD9A-E20D-3B8F3EA15274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90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CFD9611-C19F-9791-628C-AFF353F8C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EF07D9-971C-2AA9-13CD-29974A0F51C0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5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7235F0-E7EA-26C4-AF6E-6892C1BD23C8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5CA07C-BB61-6E4D-C346-1CECF864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F2D0FA-ECFC-8F4E-3CC5-FDB13440C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1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8485BFEF-BE80-A02E-57CE-97CEA4EBB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7017B-23BD-E95F-E81B-73566F059301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A6613B23-6BF4-66E5-4158-54BF4448A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33FF8A-FAAA-E5E1-12D6-4B35FCB231D6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5C252B99-977E-8D15-909B-DF816325D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0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37EF36-04E5-F0FC-96D0-50D8824D37B1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B632448-DB3E-8594-1D33-66AC6E30F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169882-CB66-4163-E931-B2C0B1430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25558B-0F59-FC8F-52D9-82670BD3C30D}"/>
              </a:ext>
            </a:extLst>
          </p:cNvPr>
          <p:cNvSpPr txBox="1"/>
          <p:nvPr/>
        </p:nvSpPr>
        <p:spPr>
          <a:xfrm>
            <a:off x="217714" y="446314"/>
            <a:ext cx="108790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790A6B-088F-0AF4-C999-90A4E20CE5DC}"/>
              </a:ext>
            </a:extLst>
          </p:cNvPr>
          <p:cNvSpPr txBox="1"/>
          <p:nvPr/>
        </p:nvSpPr>
        <p:spPr>
          <a:xfrm>
            <a:off x="195943" y="4408714"/>
            <a:ext cx="11073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</p:spTree>
    <p:extLst>
      <p:ext uri="{BB962C8B-B14F-4D97-AF65-F5344CB8AC3E}">
        <p14:creationId xmlns:p14="http://schemas.microsoft.com/office/powerpoint/2010/main" val="19805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9A60AC6E-5C57-2368-7D7F-7253A0F3B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360A7-2B34-4729-A54C-C338FA290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F0BFD95C-0B10-1BC1-0112-931FFEDC22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9A5E1-BA56-3440-2F9B-3819991F9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DEFCA56B-CDD9-27CF-45A9-313D2C2158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9" name="Picture 8" descr="A black and orange text&#10;&#10;Description automatically generated">
            <a:extLst>
              <a:ext uri="{FF2B5EF4-FFF2-40B4-BE49-F238E27FC236}">
                <a16:creationId xmlns:a16="http://schemas.microsoft.com/office/drawing/2014/main" id="{998D3492-0FFD-DF6B-A28B-CC62D6928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7F6486F0-75D4-14E0-1E94-C71FF547B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F0290-6CBE-4EF5-64AA-4B0AB5024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FD9C8313-2120-1079-61C4-F7949AA6B5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0AE0C-131E-4F0F-B36F-96D4BCCD2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753382"/>
            <a:ext cx="5382798" cy="538279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25481A1-1336-575D-1A42-613021B61F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0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0E5DB9-4E18-97A4-93FB-49F0A7B15003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03903-F0DE-7D94-E4A7-D3E8D55774A0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C579C2-005C-852E-A915-E71329323408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A8864-010B-4FBD-3319-6F67B1AA8FF8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845A8-9814-DF8B-C995-871A402997B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C697B7-4540-19B5-35CB-374F101B8430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88CCAC-1022-D647-F0ED-37B5A78BD13F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3E3A54-7374-8B9B-0B96-ADE54A4745E3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C47E6-DD35-64B7-E1D3-5E533AFAF75C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2FD359-F608-1274-EC39-AECE0CEE3E80}"/>
              </a:ext>
            </a:extLst>
          </p:cNvPr>
          <p:cNvCxnSpPr>
            <a:stCxn id="5" idx="3"/>
            <a:endCxn id="12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9881B1-36EB-4388-5101-58A4A7BF15A3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8A12AC-2C95-EAC3-412B-12180DAA1DE6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281C2E-9090-9AFA-F278-9FC4DA27EF77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26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553D5D55-1DD6-F8CC-450E-556F822D0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8FEAB-8654-872F-6024-ACCD6A53E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5D1039E-928F-A6FA-A1D2-996A393CE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C1FA7-024C-5F19-A016-1C4AAF587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003C54C-FD38-B2A9-C06E-1C5707144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9" name="Picture 8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04A8AA4-23B7-E1CE-1CD8-C46F21D217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C2273448-0CED-CD12-5EC3-FD2E0EC72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E26CF00-F0E8-CDA7-2936-239E0A50E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895508F-CED3-2B47-1C96-10E3E87FBC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A50DA5-B10D-1179-1A06-4FD94523A6FE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4539C15-9D79-B220-E7B0-956D0E9A6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396092E-C3A9-D520-929E-263DA8EACE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733CFDCF-2170-9A80-A281-87C1BB416C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B7AE-B8CB-0985-DE72-E71CFE1E20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993D83-0E7B-639B-FBF3-92465C9059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92C2C-839B-CE91-40D4-65ACF41A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612DD3-195E-F5ED-093A-44BD487A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65FB8-646C-3F02-113A-8AB8A79B6909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6124D0-4F56-5DC1-2EE7-23E00F5475D6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1AA7F49-45A5-2CD8-7A95-7718D7D6C92B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2B2858-CC7D-25A2-8159-8BDDE90DB8D5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17E7256-39A5-0463-1407-334591E7E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F8CD9A-EBFE-EC8D-5605-7374B64EF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728A7-D5FA-E636-2598-1D5F27E0E1FF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8AE1E-B5F8-588B-5A09-DE58138AE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DEC786-7021-054E-3FD5-0D2F018A9103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54C3A3-5223-FCF4-81AC-C701E4E05D7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D7F525-C558-ACA8-54B9-38928A158B1E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3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571FAA-F25B-EAD6-3A52-BA50E7F85EB8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A55E1-4973-6A5B-70F6-12FE45029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0939AA-92C4-C955-B959-C5CC72F1198F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C0241DB-BA4A-9550-60AD-F4C016B31DA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D1BE7C-18F2-9C2B-2290-3978EC665A75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E16E7F-71D3-FDA6-D08A-FE2AF80C0D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753382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91AE297-F4D5-C3A5-5F1B-23174FD9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78C684F1-F7FD-C3FB-8E02-2FCC58FFC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8EDF932-895A-C821-8919-3D2931AEE2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AF15C6-429E-1950-AED0-BFE0DC545A02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FC6128C-790A-2E50-3394-9D55E3172D9C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D3AA8BA-34B9-E661-47F5-CB73C68476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2150D5F-280A-7FAA-AFAD-B8C02AEF496E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F49B55D6-56A8-0327-3F5B-5431399F0827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12CC04B-22D1-777C-29CF-D1785BD703B4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1564E55-BD85-8BE7-2DC5-81562FB478B4}"/>
                    </a:ext>
                  </a:extLst>
                </p:cNvPr>
                <p:cNvCxnSpPr>
                  <a:endCxn id="28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61D7783-BD67-FC40-8C5F-7870D5A45962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9CBB412-1005-3C37-22D7-3B293B6722B4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AEB6CF5-B59B-BBDB-D5EC-9B6DAA7969C2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26EDB79-F571-C2BD-6E5D-2E3685BED014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933865-2294-1493-6133-640DC7A26ED0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1A67913-1D0D-A879-DEC5-8E8F89D421BB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BBCE00C-F078-5320-2855-1812D589AE87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2A38FE7-19CF-3E2C-ADED-46E82A595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0239E49-D0FF-4D16-8C9D-A254531F1AF5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E1E8494-5E86-40AC-B744-9148371CF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1FA88AE-8452-2892-0572-CF5C111FFD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8E94EC7-4B61-E1CE-D339-3F1254FAC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29FC1A9-B000-0959-A296-8B5D7618D8B2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2AA892A-9987-1D62-AF9E-3600210CF4CE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021EE41-C8FB-D7EE-796A-BE37F4A34F49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FA2C0FC-D25F-D238-F68F-B8ED35E71161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ED5B6AD-2E07-9558-E2B9-37437C2C3671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05D46FA3-DB4B-C9EF-0404-F4534E5807A1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1A383486-5A38-1FF1-B903-329F23DB441D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0A3F45F2-6C87-9D4B-4256-EE23A2998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1E55DE4-68E3-2C56-7AA9-EA4EE03DF62C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9C28DAFF-47AE-BAB2-A1EB-1C3A45609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E35F2C-4C97-B9DC-C063-35DBA580FDBA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38D8E9C2-1D6B-4D2E-4D70-35DD37A23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92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58E4E6-2C6B-569E-EF91-5DCA89E4832C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3C0E6EC-9B0C-3FD5-07D2-2A414A58D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id="{6ECEA9FF-FE8F-5723-17EE-4FB99CC80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8A287-48D9-F103-78F8-3B7405F01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539</Words>
  <Application>Microsoft Office PowerPoint</Application>
  <PresentationFormat>Widescreen</PresentationFormat>
  <Paragraphs>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 10</dc:creator>
  <cp:lastModifiedBy>Windows 10</cp:lastModifiedBy>
  <cp:revision>2</cp:revision>
  <dcterms:created xsi:type="dcterms:W3CDTF">2025-02-28T07:04:41Z</dcterms:created>
  <dcterms:modified xsi:type="dcterms:W3CDTF">2025-03-04T07:43:11Z</dcterms:modified>
</cp:coreProperties>
</file>