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561" r:id="rId2"/>
    <p:sldId id="564" r:id="rId3"/>
    <p:sldId id="256" r:id="rId4"/>
    <p:sldId id="565" r:id="rId5"/>
    <p:sldId id="566" r:id="rId6"/>
    <p:sldId id="567" r:id="rId7"/>
    <p:sldId id="568" r:id="rId8"/>
    <p:sldId id="569" r:id="rId9"/>
    <p:sldId id="571" r:id="rId10"/>
    <p:sldId id="572" r:id="rId11"/>
    <p:sldId id="570" r:id="rId12"/>
    <p:sldId id="573" r:id="rId13"/>
    <p:sldId id="54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6" autoAdjust="0"/>
    <p:restoredTop sz="94660"/>
  </p:normalViewPr>
  <p:slideViewPr>
    <p:cSldViewPr snapToGrid="0">
      <p:cViewPr varScale="1">
        <p:scale>
          <a:sx n="62" d="100"/>
          <a:sy n="62" d="100"/>
        </p:scale>
        <p:origin x="9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C1C2E8-1DEA-4A4F-91D9-0EB2349ACDB2}" type="datetimeFigureOut">
              <a:rPr lang="en-US" smtClean="0"/>
              <a:t>3/27/2025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70110-1679-43C0-AE24-8BDC7D6FC6A9}" type="slidenum">
              <a:rPr lang="en-US" smtClean="0"/>
              <a:t>‹#›</a:t>
            </a:fld>
            <a:endParaRPr lang="en-US"/>
          </a:p>
        </p:txBody>
      </p:sp>
    </p:spTree>
    <p:extLst>
      <p:ext uri="{BB962C8B-B14F-4D97-AF65-F5344CB8AC3E}">
        <p14:creationId xmlns:p14="http://schemas.microsoft.com/office/powerpoint/2010/main" val="1196321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1E8DA-E151-84F3-E5B1-F1C4A25914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3EA1BA-2ECD-2713-34B1-CC9F8203B4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CAB875-8CFB-998E-4D46-49AF3EEF84E5}"/>
              </a:ext>
            </a:extLst>
          </p:cNvPr>
          <p:cNvSpPr>
            <a:spLocks noGrp="1"/>
          </p:cNvSpPr>
          <p:nvPr>
            <p:ph type="dt" sz="half" idx="10"/>
          </p:nvPr>
        </p:nvSpPr>
        <p:spPr/>
        <p:txBody>
          <a:bodyPr/>
          <a:lstStyle/>
          <a:p>
            <a:fld id="{F69C5176-B2EE-4DD0-ACC3-22630E8948B8}" type="datetimeFigureOut">
              <a:rPr lang="en-US" smtClean="0"/>
              <a:t>3/27/2025</a:t>
            </a:fld>
            <a:endParaRPr lang="en-US"/>
          </a:p>
        </p:txBody>
      </p:sp>
      <p:sp>
        <p:nvSpPr>
          <p:cNvPr id="5" name="Footer Placeholder 4">
            <a:extLst>
              <a:ext uri="{FF2B5EF4-FFF2-40B4-BE49-F238E27FC236}">
                <a16:creationId xmlns:a16="http://schemas.microsoft.com/office/drawing/2014/main" id="{2EE1193C-80CF-C765-1577-EED00597F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97F91C-89F2-6998-CC6B-7C77CCE4191D}"/>
              </a:ext>
            </a:extLst>
          </p:cNvPr>
          <p:cNvSpPr>
            <a:spLocks noGrp="1"/>
          </p:cNvSpPr>
          <p:nvPr>
            <p:ph type="sldNum" sz="quarter" idx="12"/>
          </p:nvPr>
        </p:nvSpPr>
        <p:spPr/>
        <p:txBody>
          <a:bodyPr/>
          <a:lstStyle/>
          <a:p>
            <a:fld id="{4699722D-AC96-4E4F-B78A-DCD5689CBE32}" type="slidenum">
              <a:rPr lang="en-US" smtClean="0"/>
              <a:t>‹#›</a:t>
            </a:fld>
            <a:endParaRPr lang="en-US"/>
          </a:p>
        </p:txBody>
      </p:sp>
    </p:spTree>
    <p:extLst>
      <p:ext uri="{BB962C8B-B14F-4D97-AF65-F5344CB8AC3E}">
        <p14:creationId xmlns:p14="http://schemas.microsoft.com/office/powerpoint/2010/main" val="1459953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92473-C0F7-CF0F-9F88-C2BE783810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82C0A3-288A-7327-A417-41174CB073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8B5044-E996-629B-5C60-0F04A04EA851}"/>
              </a:ext>
            </a:extLst>
          </p:cNvPr>
          <p:cNvSpPr>
            <a:spLocks noGrp="1"/>
          </p:cNvSpPr>
          <p:nvPr>
            <p:ph type="dt" sz="half" idx="10"/>
          </p:nvPr>
        </p:nvSpPr>
        <p:spPr/>
        <p:txBody>
          <a:bodyPr/>
          <a:lstStyle/>
          <a:p>
            <a:fld id="{F69C5176-B2EE-4DD0-ACC3-22630E8948B8}" type="datetimeFigureOut">
              <a:rPr lang="en-US" smtClean="0"/>
              <a:t>3/27/2025</a:t>
            </a:fld>
            <a:endParaRPr lang="en-US"/>
          </a:p>
        </p:txBody>
      </p:sp>
      <p:sp>
        <p:nvSpPr>
          <p:cNvPr id="5" name="Footer Placeholder 4">
            <a:extLst>
              <a:ext uri="{FF2B5EF4-FFF2-40B4-BE49-F238E27FC236}">
                <a16:creationId xmlns:a16="http://schemas.microsoft.com/office/drawing/2014/main" id="{2695F4A0-4745-7B1A-9FF5-B70022817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93F73A-902D-9F54-4408-8807FBBA694E}"/>
              </a:ext>
            </a:extLst>
          </p:cNvPr>
          <p:cNvSpPr>
            <a:spLocks noGrp="1"/>
          </p:cNvSpPr>
          <p:nvPr>
            <p:ph type="sldNum" sz="quarter" idx="12"/>
          </p:nvPr>
        </p:nvSpPr>
        <p:spPr/>
        <p:txBody>
          <a:bodyPr/>
          <a:lstStyle/>
          <a:p>
            <a:fld id="{4699722D-AC96-4E4F-B78A-DCD5689CBE32}" type="slidenum">
              <a:rPr lang="en-US" smtClean="0"/>
              <a:t>‹#›</a:t>
            </a:fld>
            <a:endParaRPr lang="en-US"/>
          </a:p>
        </p:txBody>
      </p:sp>
    </p:spTree>
    <p:extLst>
      <p:ext uri="{BB962C8B-B14F-4D97-AF65-F5344CB8AC3E}">
        <p14:creationId xmlns:p14="http://schemas.microsoft.com/office/powerpoint/2010/main" val="3524282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F85F11-5455-4C00-6B1B-6EB41EF8F5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1946C4-33C4-920F-4EBF-FCF7C5FBFE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60B860-010B-5660-3550-EF28423B79C1}"/>
              </a:ext>
            </a:extLst>
          </p:cNvPr>
          <p:cNvSpPr>
            <a:spLocks noGrp="1"/>
          </p:cNvSpPr>
          <p:nvPr>
            <p:ph type="dt" sz="half" idx="10"/>
          </p:nvPr>
        </p:nvSpPr>
        <p:spPr/>
        <p:txBody>
          <a:bodyPr/>
          <a:lstStyle/>
          <a:p>
            <a:fld id="{F69C5176-B2EE-4DD0-ACC3-22630E8948B8}" type="datetimeFigureOut">
              <a:rPr lang="en-US" smtClean="0"/>
              <a:t>3/27/2025</a:t>
            </a:fld>
            <a:endParaRPr lang="en-US"/>
          </a:p>
        </p:txBody>
      </p:sp>
      <p:sp>
        <p:nvSpPr>
          <p:cNvPr id="5" name="Footer Placeholder 4">
            <a:extLst>
              <a:ext uri="{FF2B5EF4-FFF2-40B4-BE49-F238E27FC236}">
                <a16:creationId xmlns:a16="http://schemas.microsoft.com/office/drawing/2014/main" id="{F6B276CC-E845-5921-2DAC-A73F4D132F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87C451-7083-DDEC-EF4C-9AC40E8953E2}"/>
              </a:ext>
            </a:extLst>
          </p:cNvPr>
          <p:cNvSpPr>
            <a:spLocks noGrp="1"/>
          </p:cNvSpPr>
          <p:nvPr>
            <p:ph type="sldNum" sz="quarter" idx="12"/>
          </p:nvPr>
        </p:nvSpPr>
        <p:spPr/>
        <p:txBody>
          <a:bodyPr/>
          <a:lstStyle/>
          <a:p>
            <a:fld id="{4699722D-AC96-4E4F-B78A-DCD5689CBE32}" type="slidenum">
              <a:rPr lang="en-US" smtClean="0"/>
              <a:t>‹#›</a:t>
            </a:fld>
            <a:endParaRPr lang="en-US"/>
          </a:p>
        </p:txBody>
      </p:sp>
    </p:spTree>
    <p:extLst>
      <p:ext uri="{BB962C8B-B14F-4D97-AF65-F5344CB8AC3E}">
        <p14:creationId xmlns:p14="http://schemas.microsoft.com/office/powerpoint/2010/main" val="3344598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D17D6-64AE-EB81-77ED-D77105A061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1525EA-6FA3-6385-6D0D-66D9B794E0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35548B-BEF0-622F-7AF9-4CB2D6D97FB4}"/>
              </a:ext>
            </a:extLst>
          </p:cNvPr>
          <p:cNvSpPr>
            <a:spLocks noGrp="1"/>
          </p:cNvSpPr>
          <p:nvPr>
            <p:ph type="dt" sz="half" idx="10"/>
          </p:nvPr>
        </p:nvSpPr>
        <p:spPr/>
        <p:txBody>
          <a:bodyPr/>
          <a:lstStyle/>
          <a:p>
            <a:fld id="{F69C5176-B2EE-4DD0-ACC3-22630E8948B8}" type="datetimeFigureOut">
              <a:rPr lang="en-US" smtClean="0"/>
              <a:t>3/27/2025</a:t>
            </a:fld>
            <a:endParaRPr lang="en-US"/>
          </a:p>
        </p:txBody>
      </p:sp>
      <p:sp>
        <p:nvSpPr>
          <p:cNvPr id="5" name="Footer Placeholder 4">
            <a:extLst>
              <a:ext uri="{FF2B5EF4-FFF2-40B4-BE49-F238E27FC236}">
                <a16:creationId xmlns:a16="http://schemas.microsoft.com/office/drawing/2014/main" id="{9639ED0E-451F-C766-FBB2-826C0450B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C8551-EE4E-AE03-AF37-C7D1DF422413}"/>
              </a:ext>
            </a:extLst>
          </p:cNvPr>
          <p:cNvSpPr>
            <a:spLocks noGrp="1"/>
          </p:cNvSpPr>
          <p:nvPr>
            <p:ph type="sldNum" sz="quarter" idx="12"/>
          </p:nvPr>
        </p:nvSpPr>
        <p:spPr/>
        <p:txBody>
          <a:bodyPr/>
          <a:lstStyle/>
          <a:p>
            <a:fld id="{4699722D-AC96-4E4F-B78A-DCD5689CBE32}" type="slidenum">
              <a:rPr lang="en-US" smtClean="0"/>
              <a:t>‹#›</a:t>
            </a:fld>
            <a:endParaRPr lang="en-US"/>
          </a:p>
        </p:txBody>
      </p:sp>
    </p:spTree>
    <p:extLst>
      <p:ext uri="{BB962C8B-B14F-4D97-AF65-F5344CB8AC3E}">
        <p14:creationId xmlns:p14="http://schemas.microsoft.com/office/powerpoint/2010/main" val="257815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9B9BD-E0D3-D335-B999-B74815CB40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6710AC-2771-609B-4929-BED0F239BE8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5A8D41-978D-8363-1B97-ADCE28573450}"/>
              </a:ext>
            </a:extLst>
          </p:cNvPr>
          <p:cNvSpPr>
            <a:spLocks noGrp="1"/>
          </p:cNvSpPr>
          <p:nvPr>
            <p:ph type="dt" sz="half" idx="10"/>
          </p:nvPr>
        </p:nvSpPr>
        <p:spPr/>
        <p:txBody>
          <a:bodyPr/>
          <a:lstStyle/>
          <a:p>
            <a:fld id="{F69C5176-B2EE-4DD0-ACC3-22630E8948B8}" type="datetimeFigureOut">
              <a:rPr lang="en-US" smtClean="0"/>
              <a:t>3/27/2025</a:t>
            </a:fld>
            <a:endParaRPr lang="en-US"/>
          </a:p>
        </p:txBody>
      </p:sp>
      <p:sp>
        <p:nvSpPr>
          <p:cNvPr id="5" name="Footer Placeholder 4">
            <a:extLst>
              <a:ext uri="{FF2B5EF4-FFF2-40B4-BE49-F238E27FC236}">
                <a16:creationId xmlns:a16="http://schemas.microsoft.com/office/drawing/2014/main" id="{78E7EAE0-B190-153B-D739-05C79D2FC9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55F12D-2850-7AB0-80CA-B51BCD1A6146}"/>
              </a:ext>
            </a:extLst>
          </p:cNvPr>
          <p:cNvSpPr>
            <a:spLocks noGrp="1"/>
          </p:cNvSpPr>
          <p:nvPr>
            <p:ph type="sldNum" sz="quarter" idx="12"/>
          </p:nvPr>
        </p:nvSpPr>
        <p:spPr/>
        <p:txBody>
          <a:bodyPr/>
          <a:lstStyle/>
          <a:p>
            <a:fld id="{4699722D-AC96-4E4F-B78A-DCD5689CBE32}" type="slidenum">
              <a:rPr lang="en-US" smtClean="0"/>
              <a:t>‹#›</a:t>
            </a:fld>
            <a:endParaRPr lang="en-US"/>
          </a:p>
        </p:txBody>
      </p:sp>
    </p:spTree>
    <p:extLst>
      <p:ext uri="{BB962C8B-B14F-4D97-AF65-F5344CB8AC3E}">
        <p14:creationId xmlns:p14="http://schemas.microsoft.com/office/powerpoint/2010/main" val="3432145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553F6-F2C8-2A78-CD6A-A1892912E6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4E24E5-832C-27B8-50C2-37ECF9D47E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68F2E3-5805-FB08-AA49-AEF7272FCA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0F8757-0EF6-2CFD-DF90-117CC39F9D22}"/>
              </a:ext>
            </a:extLst>
          </p:cNvPr>
          <p:cNvSpPr>
            <a:spLocks noGrp="1"/>
          </p:cNvSpPr>
          <p:nvPr>
            <p:ph type="dt" sz="half" idx="10"/>
          </p:nvPr>
        </p:nvSpPr>
        <p:spPr/>
        <p:txBody>
          <a:bodyPr/>
          <a:lstStyle/>
          <a:p>
            <a:fld id="{F69C5176-B2EE-4DD0-ACC3-22630E8948B8}" type="datetimeFigureOut">
              <a:rPr lang="en-US" smtClean="0"/>
              <a:t>3/27/2025</a:t>
            </a:fld>
            <a:endParaRPr lang="en-US"/>
          </a:p>
        </p:txBody>
      </p:sp>
      <p:sp>
        <p:nvSpPr>
          <p:cNvPr id="6" name="Footer Placeholder 5">
            <a:extLst>
              <a:ext uri="{FF2B5EF4-FFF2-40B4-BE49-F238E27FC236}">
                <a16:creationId xmlns:a16="http://schemas.microsoft.com/office/drawing/2014/main" id="{71B607E7-0127-3940-8817-052E2D749F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F0BF54-F91E-5846-E2A9-493E40C59E35}"/>
              </a:ext>
            </a:extLst>
          </p:cNvPr>
          <p:cNvSpPr>
            <a:spLocks noGrp="1"/>
          </p:cNvSpPr>
          <p:nvPr>
            <p:ph type="sldNum" sz="quarter" idx="12"/>
          </p:nvPr>
        </p:nvSpPr>
        <p:spPr/>
        <p:txBody>
          <a:bodyPr/>
          <a:lstStyle/>
          <a:p>
            <a:fld id="{4699722D-AC96-4E4F-B78A-DCD5689CBE32}" type="slidenum">
              <a:rPr lang="en-US" smtClean="0"/>
              <a:t>‹#›</a:t>
            </a:fld>
            <a:endParaRPr lang="en-US"/>
          </a:p>
        </p:txBody>
      </p:sp>
    </p:spTree>
    <p:extLst>
      <p:ext uri="{BB962C8B-B14F-4D97-AF65-F5344CB8AC3E}">
        <p14:creationId xmlns:p14="http://schemas.microsoft.com/office/powerpoint/2010/main" val="4167368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C7F97-80F6-3FE1-E0CA-7CD8E1796D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0A7CEE-FC40-5CC7-6E0D-8D630E6471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A23542-8B2D-DE7A-3D4C-7B2412BBB8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56CE6D-362D-5F63-7254-89103A044F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13FA6C-1966-B361-1A69-D0D7E58C7C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E1EC7E-B108-5F8D-D625-1A1DEB8CD44E}"/>
              </a:ext>
            </a:extLst>
          </p:cNvPr>
          <p:cNvSpPr>
            <a:spLocks noGrp="1"/>
          </p:cNvSpPr>
          <p:nvPr>
            <p:ph type="dt" sz="half" idx="10"/>
          </p:nvPr>
        </p:nvSpPr>
        <p:spPr/>
        <p:txBody>
          <a:bodyPr/>
          <a:lstStyle/>
          <a:p>
            <a:fld id="{F69C5176-B2EE-4DD0-ACC3-22630E8948B8}" type="datetimeFigureOut">
              <a:rPr lang="en-US" smtClean="0"/>
              <a:t>3/27/2025</a:t>
            </a:fld>
            <a:endParaRPr lang="en-US"/>
          </a:p>
        </p:txBody>
      </p:sp>
      <p:sp>
        <p:nvSpPr>
          <p:cNvPr id="8" name="Footer Placeholder 7">
            <a:extLst>
              <a:ext uri="{FF2B5EF4-FFF2-40B4-BE49-F238E27FC236}">
                <a16:creationId xmlns:a16="http://schemas.microsoft.com/office/drawing/2014/main" id="{4800E82C-3C3A-07E2-199B-905AD8A60D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318A3F-B8AE-7E3B-3941-51714DF4EA9A}"/>
              </a:ext>
            </a:extLst>
          </p:cNvPr>
          <p:cNvSpPr>
            <a:spLocks noGrp="1"/>
          </p:cNvSpPr>
          <p:nvPr>
            <p:ph type="sldNum" sz="quarter" idx="12"/>
          </p:nvPr>
        </p:nvSpPr>
        <p:spPr/>
        <p:txBody>
          <a:bodyPr/>
          <a:lstStyle/>
          <a:p>
            <a:fld id="{4699722D-AC96-4E4F-B78A-DCD5689CBE32}" type="slidenum">
              <a:rPr lang="en-US" smtClean="0"/>
              <a:t>‹#›</a:t>
            </a:fld>
            <a:endParaRPr lang="en-US"/>
          </a:p>
        </p:txBody>
      </p:sp>
    </p:spTree>
    <p:extLst>
      <p:ext uri="{BB962C8B-B14F-4D97-AF65-F5344CB8AC3E}">
        <p14:creationId xmlns:p14="http://schemas.microsoft.com/office/powerpoint/2010/main" val="2843597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7D255-6A82-B34D-E1E7-138ABC0FEC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8061B0-E7DD-F6A3-0B1C-5E883DF0DA09}"/>
              </a:ext>
            </a:extLst>
          </p:cNvPr>
          <p:cNvSpPr>
            <a:spLocks noGrp="1"/>
          </p:cNvSpPr>
          <p:nvPr>
            <p:ph type="dt" sz="half" idx="10"/>
          </p:nvPr>
        </p:nvSpPr>
        <p:spPr/>
        <p:txBody>
          <a:bodyPr/>
          <a:lstStyle/>
          <a:p>
            <a:fld id="{F69C5176-B2EE-4DD0-ACC3-22630E8948B8}" type="datetimeFigureOut">
              <a:rPr lang="en-US" smtClean="0"/>
              <a:t>3/27/2025</a:t>
            </a:fld>
            <a:endParaRPr lang="en-US"/>
          </a:p>
        </p:txBody>
      </p:sp>
      <p:sp>
        <p:nvSpPr>
          <p:cNvPr id="4" name="Footer Placeholder 3">
            <a:extLst>
              <a:ext uri="{FF2B5EF4-FFF2-40B4-BE49-F238E27FC236}">
                <a16:creationId xmlns:a16="http://schemas.microsoft.com/office/drawing/2014/main" id="{2155BB8D-1EFE-87F2-5C9E-16B14D3889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EE7EFF-8767-7AFC-C6CE-4AC1B1156EBE}"/>
              </a:ext>
            </a:extLst>
          </p:cNvPr>
          <p:cNvSpPr>
            <a:spLocks noGrp="1"/>
          </p:cNvSpPr>
          <p:nvPr>
            <p:ph type="sldNum" sz="quarter" idx="12"/>
          </p:nvPr>
        </p:nvSpPr>
        <p:spPr/>
        <p:txBody>
          <a:bodyPr/>
          <a:lstStyle/>
          <a:p>
            <a:fld id="{4699722D-AC96-4E4F-B78A-DCD5689CBE32}" type="slidenum">
              <a:rPr lang="en-US" smtClean="0"/>
              <a:t>‹#›</a:t>
            </a:fld>
            <a:endParaRPr lang="en-US"/>
          </a:p>
        </p:txBody>
      </p:sp>
    </p:spTree>
    <p:extLst>
      <p:ext uri="{BB962C8B-B14F-4D97-AF65-F5344CB8AC3E}">
        <p14:creationId xmlns:p14="http://schemas.microsoft.com/office/powerpoint/2010/main" val="390666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8B3A66-43B7-EDA5-5865-59E24D0D5629}"/>
              </a:ext>
            </a:extLst>
          </p:cNvPr>
          <p:cNvSpPr>
            <a:spLocks noGrp="1"/>
          </p:cNvSpPr>
          <p:nvPr>
            <p:ph type="dt" sz="half" idx="10"/>
          </p:nvPr>
        </p:nvSpPr>
        <p:spPr/>
        <p:txBody>
          <a:bodyPr/>
          <a:lstStyle/>
          <a:p>
            <a:fld id="{F69C5176-B2EE-4DD0-ACC3-22630E8948B8}" type="datetimeFigureOut">
              <a:rPr lang="en-US" smtClean="0"/>
              <a:t>3/27/2025</a:t>
            </a:fld>
            <a:endParaRPr lang="en-US"/>
          </a:p>
        </p:txBody>
      </p:sp>
      <p:sp>
        <p:nvSpPr>
          <p:cNvPr id="3" name="Footer Placeholder 2">
            <a:extLst>
              <a:ext uri="{FF2B5EF4-FFF2-40B4-BE49-F238E27FC236}">
                <a16:creationId xmlns:a16="http://schemas.microsoft.com/office/drawing/2014/main" id="{2D56B43E-5779-C92B-22FD-950B9EEB0F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648051-10E6-F1A4-E2C7-FBC457E07BA1}"/>
              </a:ext>
            </a:extLst>
          </p:cNvPr>
          <p:cNvSpPr>
            <a:spLocks noGrp="1"/>
          </p:cNvSpPr>
          <p:nvPr>
            <p:ph type="sldNum" sz="quarter" idx="12"/>
          </p:nvPr>
        </p:nvSpPr>
        <p:spPr/>
        <p:txBody>
          <a:bodyPr/>
          <a:lstStyle/>
          <a:p>
            <a:fld id="{4699722D-AC96-4E4F-B78A-DCD5689CBE32}" type="slidenum">
              <a:rPr lang="en-US" smtClean="0"/>
              <a:t>‹#›</a:t>
            </a:fld>
            <a:endParaRPr lang="en-US"/>
          </a:p>
        </p:txBody>
      </p:sp>
    </p:spTree>
    <p:extLst>
      <p:ext uri="{BB962C8B-B14F-4D97-AF65-F5344CB8AC3E}">
        <p14:creationId xmlns:p14="http://schemas.microsoft.com/office/powerpoint/2010/main" val="1532982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6C0A0-6720-8DA3-9192-FEE5B9F8F3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AD3833-C667-D4AC-733D-5B7B8D1CFB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B2F84B-F1CC-9463-E5DE-E4541706D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CE727A-C066-9D9A-0261-F8A3C188713D}"/>
              </a:ext>
            </a:extLst>
          </p:cNvPr>
          <p:cNvSpPr>
            <a:spLocks noGrp="1"/>
          </p:cNvSpPr>
          <p:nvPr>
            <p:ph type="dt" sz="half" idx="10"/>
          </p:nvPr>
        </p:nvSpPr>
        <p:spPr/>
        <p:txBody>
          <a:bodyPr/>
          <a:lstStyle/>
          <a:p>
            <a:fld id="{F69C5176-B2EE-4DD0-ACC3-22630E8948B8}" type="datetimeFigureOut">
              <a:rPr lang="en-US" smtClean="0"/>
              <a:t>3/27/2025</a:t>
            </a:fld>
            <a:endParaRPr lang="en-US"/>
          </a:p>
        </p:txBody>
      </p:sp>
      <p:sp>
        <p:nvSpPr>
          <p:cNvPr id="6" name="Footer Placeholder 5">
            <a:extLst>
              <a:ext uri="{FF2B5EF4-FFF2-40B4-BE49-F238E27FC236}">
                <a16:creationId xmlns:a16="http://schemas.microsoft.com/office/drawing/2014/main" id="{0511589C-5CD4-9F85-34DE-CB18D980A7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4C8C72-58E2-8E89-2D41-457BF05DB64D}"/>
              </a:ext>
            </a:extLst>
          </p:cNvPr>
          <p:cNvSpPr>
            <a:spLocks noGrp="1"/>
          </p:cNvSpPr>
          <p:nvPr>
            <p:ph type="sldNum" sz="quarter" idx="12"/>
          </p:nvPr>
        </p:nvSpPr>
        <p:spPr/>
        <p:txBody>
          <a:bodyPr/>
          <a:lstStyle/>
          <a:p>
            <a:fld id="{4699722D-AC96-4E4F-B78A-DCD5689CBE32}" type="slidenum">
              <a:rPr lang="en-US" smtClean="0"/>
              <a:t>‹#›</a:t>
            </a:fld>
            <a:endParaRPr lang="en-US"/>
          </a:p>
        </p:txBody>
      </p:sp>
    </p:spTree>
    <p:extLst>
      <p:ext uri="{BB962C8B-B14F-4D97-AF65-F5344CB8AC3E}">
        <p14:creationId xmlns:p14="http://schemas.microsoft.com/office/powerpoint/2010/main" val="1023924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18614-31C3-6F50-4B2A-2AD3083767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F02C45-BCFA-BD06-21D3-55CB8991DD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0E613A-1177-7129-7FAD-4CB0E5F805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99C632-62EE-F34F-E445-6144546C7637}"/>
              </a:ext>
            </a:extLst>
          </p:cNvPr>
          <p:cNvSpPr>
            <a:spLocks noGrp="1"/>
          </p:cNvSpPr>
          <p:nvPr>
            <p:ph type="dt" sz="half" idx="10"/>
          </p:nvPr>
        </p:nvSpPr>
        <p:spPr/>
        <p:txBody>
          <a:bodyPr/>
          <a:lstStyle/>
          <a:p>
            <a:fld id="{F69C5176-B2EE-4DD0-ACC3-22630E8948B8}" type="datetimeFigureOut">
              <a:rPr lang="en-US" smtClean="0"/>
              <a:t>3/27/2025</a:t>
            </a:fld>
            <a:endParaRPr lang="en-US"/>
          </a:p>
        </p:txBody>
      </p:sp>
      <p:sp>
        <p:nvSpPr>
          <p:cNvPr id="6" name="Footer Placeholder 5">
            <a:extLst>
              <a:ext uri="{FF2B5EF4-FFF2-40B4-BE49-F238E27FC236}">
                <a16:creationId xmlns:a16="http://schemas.microsoft.com/office/drawing/2014/main" id="{5A3E1A44-93C2-E7CB-0593-94EA75814D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31B3F8-0627-FF37-035A-09BA254DDCBE}"/>
              </a:ext>
            </a:extLst>
          </p:cNvPr>
          <p:cNvSpPr>
            <a:spLocks noGrp="1"/>
          </p:cNvSpPr>
          <p:nvPr>
            <p:ph type="sldNum" sz="quarter" idx="12"/>
          </p:nvPr>
        </p:nvSpPr>
        <p:spPr/>
        <p:txBody>
          <a:bodyPr/>
          <a:lstStyle/>
          <a:p>
            <a:fld id="{4699722D-AC96-4E4F-B78A-DCD5689CBE32}" type="slidenum">
              <a:rPr lang="en-US" smtClean="0"/>
              <a:t>‹#›</a:t>
            </a:fld>
            <a:endParaRPr lang="en-US"/>
          </a:p>
        </p:txBody>
      </p:sp>
    </p:spTree>
    <p:extLst>
      <p:ext uri="{BB962C8B-B14F-4D97-AF65-F5344CB8AC3E}">
        <p14:creationId xmlns:p14="http://schemas.microsoft.com/office/powerpoint/2010/main" val="2979592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9FC70-B3F5-7A01-F1E9-1FF03D83B9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46D9AC-65A6-6DBF-C60D-E7BF4328C8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8F4017-1E59-A9FF-CB37-B160D1A4C4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9C5176-B2EE-4DD0-ACC3-22630E8948B8}" type="datetimeFigureOut">
              <a:rPr lang="en-US" smtClean="0"/>
              <a:t>3/27/2025</a:t>
            </a:fld>
            <a:endParaRPr lang="en-US"/>
          </a:p>
        </p:txBody>
      </p:sp>
      <p:sp>
        <p:nvSpPr>
          <p:cNvPr id="5" name="Footer Placeholder 4">
            <a:extLst>
              <a:ext uri="{FF2B5EF4-FFF2-40B4-BE49-F238E27FC236}">
                <a16:creationId xmlns:a16="http://schemas.microsoft.com/office/drawing/2014/main" id="{E7A5DC4F-C8CC-8246-5BA1-0F3F08728F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46058E2-82F4-9889-C21C-CAE5764BFB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699722D-AC96-4E4F-B78A-DCD5689CBE32}" type="slidenum">
              <a:rPr lang="en-US" smtClean="0"/>
              <a:t>‹#›</a:t>
            </a:fld>
            <a:endParaRPr lang="en-US"/>
          </a:p>
        </p:txBody>
      </p:sp>
    </p:spTree>
    <p:extLst>
      <p:ext uri="{BB962C8B-B14F-4D97-AF65-F5344CB8AC3E}">
        <p14:creationId xmlns:p14="http://schemas.microsoft.com/office/powerpoint/2010/main" val="1258676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4.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slideLayout" Target="../slideLayouts/slideLayout2.xml"/><Relationship Id="rId4"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0.xml"/><Relationship Id="rId6" Type="http://schemas.microsoft.com/office/2007/relationships/hdphoto" Target="../media/hdphoto2.wdp"/><Relationship Id="rId5" Type="http://schemas.openxmlformats.org/officeDocument/2006/relationships/image" Target="../media/image16.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5"/>
          <a:stretch>
            <a:fillRect/>
          </a:stretch>
        </p:blipFill>
        <p:spPr>
          <a:xfrm>
            <a:off x="0" y="0"/>
            <a:ext cx="12191365" cy="6858000"/>
          </a:xfrm>
          <a:prstGeom prst="rect">
            <a:avLst/>
          </a:prstGeom>
        </p:spPr>
      </p:pic>
      <p:pic>
        <p:nvPicPr>
          <p:cNvPr id="12" name="图片 11" descr="组 54"/>
          <p:cNvPicPr>
            <a:picLocks noChangeAspect="1"/>
          </p:cNvPicPr>
          <p:nvPr/>
        </p:nvPicPr>
        <p:blipFill>
          <a:blip r:embed="rId6"/>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sp>
          <p:nvSpPr>
            <p:cNvPr id="29" name="椭圆 28"/>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grpSp>
      <p:pic>
        <p:nvPicPr>
          <p:cNvPr id="32" name="图片 31" descr="E:\PPT\包图网\审核中\组 15.png组 15"/>
          <p:cNvPicPr>
            <a:picLocks noChangeAspect="1"/>
          </p:cNvPicPr>
          <p:nvPr/>
        </p:nvPicPr>
        <p:blipFill>
          <a:blip r:embed="rId7"/>
          <a:srcRect/>
          <a:stretch>
            <a:fillRect/>
          </a:stretch>
        </p:blipFill>
        <p:spPr>
          <a:xfrm>
            <a:off x="102235" y="1936115"/>
            <a:ext cx="1838325" cy="713740"/>
          </a:xfrm>
          <a:prstGeom prst="rect">
            <a:avLst/>
          </a:prstGeom>
        </p:spPr>
      </p:pic>
      <p:pic>
        <p:nvPicPr>
          <p:cNvPr id="7" name="Picture 6">
            <a:extLst>
              <a:ext uri="{FF2B5EF4-FFF2-40B4-BE49-F238E27FC236}">
                <a16:creationId xmlns:a16="http://schemas.microsoft.com/office/drawing/2014/main" id="{9BCD7790-C022-AA8E-E8E4-1ABED61A1BAA}"/>
              </a:ext>
            </a:extLst>
          </p:cNvPr>
          <p:cNvPicPr>
            <a:picLocks noChangeAspect="1"/>
          </p:cNvPicPr>
          <p:nvPr/>
        </p:nvPicPr>
        <p:blipFill>
          <a:blip r:embed="rId8"/>
          <a:stretch>
            <a:fillRect/>
          </a:stretch>
        </p:blipFill>
        <p:spPr>
          <a:xfrm>
            <a:off x="3932695" y="770574"/>
            <a:ext cx="3461684" cy="890757"/>
          </a:xfrm>
          <a:prstGeom prst="rect">
            <a:avLst/>
          </a:prstGeom>
        </p:spPr>
      </p:pic>
      <p:pic>
        <p:nvPicPr>
          <p:cNvPr id="9" name="Picture 8">
            <a:extLst>
              <a:ext uri="{FF2B5EF4-FFF2-40B4-BE49-F238E27FC236}">
                <a16:creationId xmlns:a16="http://schemas.microsoft.com/office/drawing/2014/main" id="{53D4E20C-C19B-BD72-B022-49BFC2D10623}"/>
              </a:ext>
            </a:extLst>
          </p:cNvPr>
          <p:cNvPicPr>
            <a:picLocks noChangeAspect="1"/>
          </p:cNvPicPr>
          <p:nvPr/>
        </p:nvPicPr>
        <p:blipFill>
          <a:blip r:embed="rId9"/>
          <a:stretch>
            <a:fillRect/>
          </a:stretch>
        </p:blipFill>
        <p:spPr>
          <a:xfrm>
            <a:off x="1524705" y="1555531"/>
            <a:ext cx="8451199" cy="2455473"/>
          </a:xfrm>
          <a:prstGeom prst="rect">
            <a:avLst/>
          </a:prstGeom>
        </p:spPr>
      </p:pic>
      <p:pic>
        <p:nvPicPr>
          <p:cNvPr id="15" name="Picture 14" descr="A round pink label with white text and a black background&#10;&#10;Description automatically generated">
            <a:extLst>
              <a:ext uri="{FF2B5EF4-FFF2-40B4-BE49-F238E27FC236}">
                <a16:creationId xmlns:a16="http://schemas.microsoft.com/office/drawing/2014/main" id="{BC211FF1-B9E9-C2FB-D883-C248634E136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78558" y="4795520"/>
            <a:ext cx="1013107" cy="1013107"/>
          </a:xfrm>
          <a:prstGeom prst="rect">
            <a:avLst/>
          </a:prstGeom>
        </p:spPr>
      </p:pic>
      <p:sp>
        <p:nvSpPr>
          <p:cNvPr id="2" name="Rectangle 1"/>
          <p:cNvSpPr/>
          <p:nvPr/>
        </p:nvSpPr>
        <p:spPr>
          <a:xfrm>
            <a:off x="5105507" y="3549339"/>
            <a:ext cx="1980350" cy="923330"/>
          </a:xfrm>
          <a:prstGeom prst="rect">
            <a:avLst/>
          </a:prstGeom>
          <a:noFill/>
        </p:spPr>
        <p:txBody>
          <a:bodyPr wrap="none" lIns="91440" tIns="45720" rIns="91440" bIns="45720">
            <a:spAutoFit/>
          </a:bodyPr>
          <a:lstStyle/>
          <a:p>
            <a:pPr algn="ctr"/>
            <a:r>
              <a:rPr lang="en-US" sz="5400" b="1">
                <a:ln w="9525">
                  <a:solidFill>
                    <a:schemeClr val="bg1"/>
                  </a:solidFill>
                  <a:prstDash val="solid"/>
                </a:ln>
                <a:effectLst>
                  <a:outerShdw blurRad="12700" dist="38100" dir="2700000" algn="tl" rotWithShape="0">
                    <a:schemeClr val="bg1">
                      <a:lumMod val="50000"/>
                    </a:schemeClr>
                  </a:outerShdw>
                </a:effectLst>
              </a:rPr>
              <a:t>Tiết 3</a:t>
            </a:r>
          </a:p>
        </p:txBody>
      </p:sp>
    </p:spTree>
    <p:extLst>
      <p:ext uri="{BB962C8B-B14F-4D97-AF65-F5344CB8AC3E}">
        <p14:creationId xmlns:p14="http://schemas.microsoft.com/office/powerpoint/2010/main" val="3617166210"/>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4" presetClass="entr" presetSubtype="16"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ox(in)">
                                      <p:cBhvr>
                                        <p:cTn id="13" dur="2000"/>
                                        <p:tgtEl>
                                          <p:spTgt spid="32"/>
                                        </p:tgtEl>
                                      </p:cBhvr>
                                    </p:animEffect>
                                  </p:childTnLst>
                                </p:cTn>
                              </p:par>
                              <p:par>
                                <p:cTn id="14" presetID="37"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900" decel="100000" fill="hold"/>
                                        <p:tgtEl>
                                          <p:spTgt spid="2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Tree>
    <p:extLst>
      <p:ext uri="{BB962C8B-B14F-4D97-AF65-F5344CB8AC3E}">
        <p14:creationId xmlns:p14="http://schemas.microsoft.com/office/powerpoint/2010/main" val="25375111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0" descr="E:\PPT\包图网\审核中\气球.png气球">
            <a:extLst>
              <a:ext uri="{FF2B5EF4-FFF2-40B4-BE49-F238E27FC236}">
                <a16:creationId xmlns:a16="http://schemas.microsoft.com/office/drawing/2014/main" id="{71CAA73C-854D-50F9-5F51-B6E530C159AF}"/>
              </a:ext>
            </a:extLst>
          </p:cNvPr>
          <p:cNvPicPr>
            <a:picLocks noChangeAspect="1"/>
          </p:cNvPicPr>
          <p:nvPr>
            <p:custDataLst>
              <p:tags r:id="rId1"/>
            </p:custDataLst>
          </p:nvPr>
        </p:nvPicPr>
        <p:blipFill>
          <a:blip r:embed="rId3"/>
          <a:srcRect/>
          <a:stretch>
            <a:fillRect/>
          </a:stretch>
        </p:blipFill>
        <p:spPr>
          <a:xfrm>
            <a:off x="200003" y="0"/>
            <a:ext cx="1086485" cy="1268095"/>
          </a:xfrm>
          <a:prstGeom prst="rect">
            <a:avLst/>
          </a:prstGeom>
        </p:spPr>
      </p:pic>
      <p:grpSp>
        <p:nvGrpSpPr>
          <p:cNvPr id="5" name="Group 4">
            <a:extLst>
              <a:ext uri="{FF2B5EF4-FFF2-40B4-BE49-F238E27FC236}">
                <a16:creationId xmlns:a16="http://schemas.microsoft.com/office/drawing/2014/main" id="{52731A73-CD77-CDAB-DE12-7581605067C2}"/>
              </a:ext>
            </a:extLst>
          </p:cNvPr>
          <p:cNvGrpSpPr/>
          <p:nvPr/>
        </p:nvGrpSpPr>
        <p:grpSpPr>
          <a:xfrm>
            <a:off x="3820161" y="741680"/>
            <a:ext cx="8018914" cy="5534113"/>
            <a:chOff x="5005137" y="1487008"/>
            <a:chExt cx="6833937" cy="4788785"/>
          </a:xfrm>
        </p:grpSpPr>
        <p:sp>
          <p:nvSpPr>
            <p:cNvPr id="6" name="思想气泡: 云 7">
              <a:extLst>
                <a:ext uri="{FF2B5EF4-FFF2-40B4-BE49-F238E27FC236}">
                  <a16:creationId xmlns:a16="http://schemas.microsoft.com/office/drawing/2014/main" id="{F32F2A65-EB9F-107B-7472-A42E7D4BC364}"/>
                </a:ext>
              </a:extLst>
            </p:cNvPr>
            <p:cNvSpPr/>
            <p:nvPr/>
          </p:nvSpPr>
          <p:spPr>
            <a:xfrm>
              <a:off x="5005137" y="1487008"/>
              <a:ext cx="6833937" cy="4788785"/>
            </a:xfrm>
            <a:prstGeom prst="cloudCallout">
              <a:avLst>
                <a:gd name="adj1" fmla="val -52536"/>
                <a:gd name="adj2" fmla="val 8169"/>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TextBox 6">
              <a:extLst>
                <a:ext uri="{FF2B5EF4-FFF2-40B4-BE49-F238E27FC236}">
                  <a16:creationId xmlns:a16="http://schemas.microsoft.com/office/drawing/2014/main" id="{A65BE5C5-1413-92E3-625B-B7C113FED0BD}"/>
                </a:ext>
              </a:extLst>
            </p:cNvPr>
            <p:cNvSpPr txBox="1"/>
            <p:nvPr/>
          </p:nvSpPr>
          <p:spPr>
            <a:xfrm>
              <a:off x="5559288" y="2414709"/>
              <a:ext cx="6043723" cy="2476828"/>
            </a:xfrm>
            <a:prstGeom prst="rect">
              <a:avLst/>
            </a:prstGeom>
            <a:noFill/>
          </p:spPr>
          <p:txBody>
            <a:bodyPr wrap="square" rtlCol="0">
              <a:spAutoFit/>
            </a:bodyPr>
            <a:lstStyle/>
            <a:p>
              <a:pPr algn="ctr" rtl="0">
                <a:spcBef>
                  <a:spcPts val="0"/>
                </a:spcBef>
                <a:spcAft>
                  <a:spcPts val="500"/>
                </a:spcAft>
              </a:pPr>
              <a:r>
                <a:rPr lang="vi-VN" sz="6000" b="1" i="0" u="none" strike="noStrike" dirty="0">
                  <a:solidFill>
                    <a:srgbClr val="FF0000"/>
                  </a:solidFill>
                  <a:effectLst/>
                  <a:latin typeface="Cambria" panose="02040503050406030204" pitchFamily="18" charset="0"/>
                  <a:ea typeface="Cambria" panose="02040503050406030204" pitchFamily="18" charset="0"/>
                </a:rPr>
                <a:t>Kể tên những việc làm tốt cho sức khỏe tuổi dậy thì.</a:t>
              </a:r>
              <a:endParaRPr lang="vi-VN" sz="8800" b="1" dirty="0">
                <a:solidFill>
                  <a:srgbClr val="FF0000"/>
                </a:solidFill>
                <a:effectLst/>
                <a:latin typeface="Cambria" panose="02040503050406030204" pitchFamily="18" charset="0"/>
                <a:ea typeface="Cambria" panose="02040503050406030204" pitchFamily="18" charset="0"/>
              </a:endParaRPr>
            </a:p>
          </p:txBody>
        </p:sp>
      </p:grpSp>
      <p:pic>
        <p:nvPicPr>
          <p:cNvPr id="8" name="Đồ họa 6">
            <a:extLst>
              <a:ext uri="{FF2B5EF4-FFF2-40B4-BE49-F238E27FC236}">
                <a16:creationId xmlns:a16="http://schemas.microsoft.com/office/drawing/2014/main" id="{EB9CB130-ADDB-D72B-A964-8B633A5F2D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0929" y="2172714"/>
            <a:ext cx="3291192" cy="4685286"/>
          </a:xfrm>
          <a:prstGeom prst="rect">
            <a:avLst/>
          </a:prstGeom>
        </p:spPr>
      </p:pic>
    </p:spTree>
    <p:extLst>
      <p:ext uri="{BB962C8B-B14F-4D97-AF65-F5344CB8AC3E}">
        <p14:creationId xmlns:p14="http://schemas.microsoft.com/office/powerpoint/2010/main" val="197983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BCD41B0-57B3-270C-ADD5-AFF5FE2189F4}"/>
              </a:ext>
            </a:extLst>
          </p:cNvPr>
          <p:cNvSpPr/>
          <p:nvPr/>
        </p:nvSpPr>
        <p:spPr>
          <a:xfrm>
            <a:off x="640080" y="2316480"/>
            <a:ext cx="2377440" cy="1209040"/>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ea typeface="Cambria" panose="02040503050406030204" pitchFamily="18" charset="0"/>
              </a:rPr>
              <a:t>Ở </a:t>
            </a:r>
            <a:r>
              <a:rPr lang="en-US" sz="3200" dirty="0" err="1">
                <a:latin typeface="Cambria" panose="02040503050406030204" pitchFamily="18" charset="0"/>
                <a:ea typeface="Cambria" panose="02040503050406030204" pitchFamily="18" charset="0"/>
              </a:rPr>
              <a:t>tuổi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dậy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thì</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cần</a:t>
            </a:r>
            <a:r>
              <a:rPr lang="en-US" sz="3200" dirty="0">
                <a:latin typeface="Cambria" panose="02040503050406030204" pitchFamily="18" charset="0"/>
                <a:ea typeface="Cambria" panose="02040503050406030204" pitchFamily="18" charset="0"/>
              </a:rPr>
              <a:t>:</a:t>
            </a:r>
          </a:p>
        </p:txBody>
      </p:sp>
      <p:cxnSp>
        <p:nvCxnSpPr>
          <p:cNvPr id="5" name="Straight Connector 4">
            <a:extLst>
              <a:ext uri="{FF2B5EF4-FFF2-40B4-BE49-F238E27FC236}">
                <a16:creationId xmlns:a16="http://schemas.microsoft.com/office/drawing/2014/main" id="{DD742D80-6C2E-CFDD-93CF-08DB8FC5537F}"/>
              </a:ext>
            </a:extLst>
          </p:cNvPr>
          <p:cNvCxnSpPr>
            <a:stCxn id="4" idx="3"/>
          </p:cNvCxnSpPr>
          <p:nvPr/>
        </p:nvCxnSpPr>
        <p:spPr>
          <a:xfrm flipV="1">
            <a:off x="3017520" y="1554480"/>
            <a:ext cx="650240" cy="136652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257E07A8-85C7-48C0-2577-5C758B618165}"/>
              </a:ext>
            </a:extLst>
          </p:cNvPr>
          <p:cNvSpPr/>
          <p:nvPr/>
        </p:nvSpPr>
        <p:spPr>
          <a:xfrm>
            <a:off x="3688080" y="985520"/>
            <a:ext cx="7569200" cy="120904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dirty="0">
                <a:latin typeface="Cambria" panose="02040503050406030204" pitchFamily="18" charset="0"/>
                <a:ea typeface="Cambria" panose="02040503050406030204" pitchFamily="18" charset="0"/>
              </a:rPr>
              <a:t>Thực hiện ăn uống đủ chất, ngủ và nghỉ ngơi hợp lí, tích cực vận động cơ thể để hệ cơ xương phát triển tốt, giúp tăng chiều cao; vui chơi, giải trí lành mạnh,...</a:t>
            </a:r>
          </a:p>
        </p:txBody>
      </p:sp>
      <p:cxnSp>
        <p:nvCxnSpPr>
          <p:cNvPr id="7" name="Straight Connector 6">
            <a:extLst>
              <a:ext uri="{FF2B5EF4-FFF2-40B4-BE49-F238E27FC236}">
                <a16:creationId xmlns:a16="http://schemas.microsoft.com/office/drawing/2014/main" id="{97960C71-775B-B91B-49C4-4090FB1B1896}"/>
              </a:ext>
            </a:extLst>
          </p:cNvPr>
          <p:cNvCxnSpPr>
            <a:cxnSpLocks/>
            <a:stCxn id="4" idx="3"/>
            <a:endCxn id="8" idx="1"/>
          </p:cNvCxnSpPr>
          <p:nvPr/>
        </p:nvCxnSpPr>
        <p:spPr>
          <a:xfrm>
            <a:off x="3017520" y="2921000"/>
            <a:ext cx="711200" cy="2540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176E8376-6714-8B99-CB33-8FA92DE51AB3}"/>
              </a:ext>
            </a:extLst>
          </p:cNvPr>
          <p:cNvSpPr/>
          <p:nvPr/>
        </p:nvSpPr>
        <p:spPr>
          <a:xfrm>
            <a:off x="3728720" y="2743200"/>
            <a:ext cx="5842000" cy="86360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dirty="0">
                <a:latin typeface="Cambria" panose="02040503050406030204" pitchFamily="18" charset="0"/>
                <a:ea typeface="Cambria" panose="02040503050406030204" pitchFamily="18" charset="0"/>
              </a:rPr>
              <a:t>Thường xuyên giữ vệ sinh cơ thể.</a:t>
            </a:r>
          </a:p>
        </p:txBody>
      </p:sp>
      <p:cxnSp>
        <p:nvCxnSpPr>
          <p:cNvPr id="9" name="Straight Connector 8">
            <a:extLst>
              <a:ext uri="{FF2B5EF4-FFF2-40B4-BE49-F238E27FC236}">
                <a16:creationId xmlns:a16="http://schemas.microsoft.com/office/drawing/2014/main" id="{E335F758-77F5-B058-B57E-BF89FCAFB500}"/>
              </a:ext>
            </a:extLst>
          </p:cNvPr>
          <p:cNvCxnSpPr>
            <a:cxnSpLocks/>
            <a:stCxn id="4" idx="3"/>
          </p:cNvCxnSpPr>
          <p:nvPr/>
        </p:nvCxnSpPr>
        <p:spPr>
          <a:xfrm>
            <a:off x="3017520" y="2921000"/>
            <a:ext cx="721360" cy="173228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5E73F977-07D7-4B02-72AF-9766E1F850A7}"/>
              </a:ext>
            </a:extLst>
          </p:cNvPr>
          <p:cNvSpPr/>
          <p:nvPr/>
        </p:nvSpPr>
        <p:spPr>
          <a:xfrm>
            <a:off x="3759200" y="4084320"/>
            <a:ext cx="7569200" cy="120904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dirty="0">
                <a:latin typeface="Cambria" panose="02040503050406030204" pitchFamily="18" charset="0"/>
                <a:ea typeface="Cambria" panose="02040503050406030204" pitchFamily="18" charset="0"/>
              </a:rPr>
              <a:t>Vệ sinh cơ quan sinh dục ngoài đúng cách, nhất là khi có kinh nguyệt ở nữ; giữ cơ quan sinh dục luôn khô thoáng, tránh ẩm ướt.</a:t>
            </a:r>
          </a:p>
        </p:txBody>
      </p:sp>
    </p:spTree>
    <p:extLst>
      <p:ext uri="{BB962C8B-B14F-4D97-AF65-F5344CB8AC3E}">
        <p14:creationId xmlns:p14="http://schemas.microsoft.com/office/powerpoint/2010/main" val="242105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5"/>
          <a:stretch>
            <a:fillRect/>
          </a:stretch>
        </p:blipFill>
        <p:spPr>
          <a:xfrm>
            <a:off x="0" y="0"/>
            <a:ext cx="12191365" cy="6858000"/>
          </a:xfrm>
          <a:prstGeom prst="rect">
            <a:avLst/>
          </a:prstGeom>
        </p:spPr>
      </p:pic>
      <p:pic>
        <p:nvPicPr>
          <p:cNvPr id="12" name="图片 11" descr="组 54"/>
          <p:cNvPicPr>
            <a:picLocks noChangeAspect="1"/>
          </p:cNvPicPr>
          <p:nvPr/>
        </p:nvPicPr>
        <p:blipFill>
          <a:blip r:embed="rId6"/>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sp>
          <p:nvSpPr>
            <p:cNvPr id="29" name="椭圆 28"/>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grpSp>
      <p:pic>
        <p:nvPicPr>
          <p:cNvPr id="32" name="图片 31" descr="E:\PPT\包图网\审核中\组 15.png组 15"/>
          <p:cNvPicPr>
            <a:picLocks noChangeAspect="1"/>
          </p:cNvPicPr>
          <p:nvPr/>
        </p:nvPicPr>
        <p:blipFill>
          <a:blip r:embed="rId7"/>
          <a:srcRect/>
          <a:stretch>
            <a:fillRect/>
          </a:stretch>
        </p:blipFill>
        <p:spPr>
          <a:xfrm>
            <a:off x="102235" y="1936115"/>
            <a:ext cx="1838325" cy="713740"/>
          </a:xfrm>
          <a:prstGeom prst="rect">
            <a:avLst/>
          </a:prstGeom>
        </p:spPr>
      </p:pic>
      <p:pic>
        <p:nvPicPr>
          <p:cNvPr id="2" name="Picture 1">
            <a:extLst>
              <a:ext uri="{FF2B5EF4-FFF2-40B4-BE49-F238E27FC236}">
                <a16:creationId xmlns:a16="http://schemas.microsoft.com/office/drawing/2014/main" id="{F264C930-B47F-E312-710C-5C65AFA035A0}"/>
              </a:ext>
            </a:extLst>
          </p:cNvPr>
          <p:cNvPicPr>
            <a:picLocks noChangeAspect="1"/>
          </p:cNvPicPr>
          <p:nvPr/>
        </p:nvPicPr>
        <p:blipFill rotWithShape="1">
          <a:blip r:embed="rId8"/>
          <a:srcRect l="14469" r="14633" b="41954"/>
          <a:stretch/>
        </p:blipFill>
        <p:spPr>
          <a:xfrm>
            <a:off x="2144947" y="851213"/>
            <a:ext cx="7901470" cy="3368361"/>
          </a:xfrm>
          <a:prstGeom prst="rect">
            <a:avLst/>
          </a:prstGeom>
        </p:spPr>
      </p:pic>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4" presetClass="entr" presetSubtype="16"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ox(in)">
                                      <p:cBhvr>
                                        <p:cTn id="13" dur="2000"/>
                                        <p:tgtEl>
                                          <p:spTgt spid="32"/>
                                        </p:tgtEl>
                                      </p:cBhvr>
                                    </p:animEffect>
                                  </p:childTnLst>
                                </p:cTn>
                              </p:par>
                              <p:par>
                                <p:cTn id="14" presetID="37"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900" decel="100000" fill="hold"/>
                                        <p:tgtEl>
                                          <p:spTgt spid="2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20" presetID="22" presetClass="entr" presetSubtype="4"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F710F-8CCD-7A75-BDCB-97B2EEF9DA63}"/>
            </a:ext>
          </a:extLst>
        </p:cNvPr>
        <p:cNvGrpSpPr/>
        <p:nvPr/>
      </p:nvGrpSpPr>
      <p:grpSpPr>
        <a:xfrm>
          <a:off x="0" y="0"/>
          <a:ext cx="0" cy="0"/>
          <a:chOff x="0" y="0"/>
          <a:chExt cx="0" cy="0"/>
        </a:xfrm>
      </p:grpSpPr>
      <p:pic>
        <p:nvPicPr>
          <p:cNvPr id="10" name="图片 9" descr="图层 1">
            <a:extLst>
              <a:ext uri="{FF2B5EF4-FFF2-40B4-BE49-F238E27FC236}">
                <a16:creationId xmlns:a16="http://schemas.microsoft.com/office/drawing/2014/main" id="{339420DC-5066-E190-2ED3-9DC7FD19296B}"/>
              </a:ext>
            </a:extLst>
          </p:cNvPr>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a:extLst>
              <a:ext uri="{FF2B5EF4-FFF2-40B4-BE49-F238E27FC236}">
                <a16:creationId xmlns:a16="http://schemas.microsoft.com/office/drawing/2014/main" id="{BBC485AC-7107-93D0-7A52-3F9792F9C3D9}"/>
              </a:ext>
            </a:extLst>
          </p:cNvPr>
          <p:cNvPicPr>
            <a:picLocks noChangeAspect="1"/>
          </p:cNvPicPr>
          <p:nvPr/>
        </p:nvPicPr>
        <p:blipFill>
          <a:blip r:embed="rId5"/>
          <a:stretch>
            <a:fillRect/>
          </a:stretch>
        </p:blipFill>
        <p:spPr>
          <a:xfrm>
            <a:off x="0" y="0"/>
            <a:ext cx="12191365" cy="6858000"/>
          </a:xfrm>
          <a:prstGeom prst="rect">
            <a:avLst/>
          </a:prstGeom>
        </p:spPr>
      </p:pic>
      <p:pic>
        <p:nvPicPr>
          <p:cNvPr id="12" name="图片 11" descr="组 54">
            <a:extLst>
              <a:ext uri="{FF2B5EF4-FFF2-40B4-BE49-F238E27FC236}">
                <a16:creationId xmlns:a16="http://schemas.microsoft.com/office/drawing/2014/main" id="{A5523F6E-3A4A-6CBF-16F6-A203F98695F0}"/>
              </a:ext>
            </a:extLst>
          </p:cNvPr>
          <p:cNvPicPr>
            <a:picLocks noChangeAspect="1"/>
          </p:cNvPicPr>
          <p:nvPr/>
        </p:nvPicPr>
        <p:blipFill>
          <a:blip r:embed="rId6"/>
          <a:stretch>
            <a:fillRect/>
          </a:stretch>
        </p:blipFill>
        <p:spPr>
          <a:xfrm>
            <a:off x="0" y="0"/>
            <a:ext cx="12192000" cy="1581150"/>
          </a:xfrm>
          <a:prstGeom prst="rect">
            <a:avLst/>
          </a:prstGeom>
        </p:spPr>
      </p:pic>
      <p:grpSp>
        <p:nvGrpSpPr>
          <p:cNvPr id="27" name="组合 26">
            <a:extLst>
              <a:ext uri="{FF2B5EF4-FFF2-40B4-BE49-F238E27FC236}">
                <a16:creationId xmlns:a16="http://schemas.microsoft.com/office/drawing/2014/main" id="{31F7C592-D8A9-5D48-5EB4-F2834DD2E60B}"/>
              </a:ext>
            </a:extLst>
          </p:cNvPr>
          <p:cNvGrpSpPr/>
          <p:nvPr/>
        </p:nvGrpSpPr>
        <p:grpSpPr>
          <a:xfrm>
            <a:off x="10779760" y="2130425"/>
            <a:ext cx="1038225" cy="1038225"/>
            <a:chOff x="12010" y="1633"/>
            <a:chExt cx="1140" cy="1140"/>
          </a:xfrm>
        </p:grpSpPr>
        <p:sp>
          <p:nvSpPr>
            <p:cNvPr id="28" name="三十二角星 27">
              <a:extLst>
                <a:ext uri="{FF2B5EF4-FFF2-40B4-BE49-F238E27FC236}">
                  <a16:creationId xmlns:a16="http://schemas.microsoft.com/office/drawing/2014/main" id="{5C2BF4C9-E69D-3B0D-8F8B-69291AC3E06E}"/>
                </a:ext>
              </a:extLst>
            </p:cNvPr>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sp>
          <p:nvSpPr>
            <p:cNvPr id="29" name="椭圆 28">
              <a:extLst>
                <a:ext uri="{FF2B5EF4-FFF2-40B4-BE49-F238E27FC236}">
                  <a16:creationId xmlns:a16="http://schemas.microsoft.com/office/drawing/2014/main" id="{8AA9B365-AF7A-7185-4358-8590A016EBF1}"/>
                </a:ext>
              </a:extLst>
            </p:cNvPr>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grpSp>
      <p:pic>
        <p:nvPicPr>
          <p:cNvPr id="32" name="图片 31" descr="E:\PPT\包图网\审核中\组 15.png组 15">
            <a:extLst>
              <a:ext uri="{FF2B5EF4-FFF2-40B4-BE49-F238E27FC236}">
                <a16:creationId xmlns:a16="http://schemas.microsoft.com/office/drawing/2014/main" id="{9AF40CAB-9BEC-FAAF-D915-E7CDDF160C76}"/>
              </a:ext>
            </a:extLst>
          </p:cNvPr>
          <p:cNvPicPr>
            <a:picLocks noChangeAspect="1"/>
          </p:cNvPicPr>
          <p:nvPr/>
        </p:nvPicPr>
        <p:blipFill>
          <a:blip r:embed="rId7"/>
          <a:srcRect/>
          <a:stretch>
            <a:fillRect/>
          </a:stretch>
        </p:blipFill>
        <p:spPr>
          <a:xfrm>
            <a:off x="102235" y="1936115"/>
            <a:ext cx="1838325" cy="713740"/>
          </a:xfrm>
          <a:prstGeom prst="rect">
            <a:avLst/>
          </a:prstGeom>
        </p:spPr>
      </p:pic>
      <p:pic>
        <p:nvPicPr>
          <p:cNvPr id="4" name="Picture 3" descr="A colorful letters and numbers&#10;&#10;Description automatically generated with medium confidence">
            <a:extLst>
              <a:ext uri="{FF2B5EF4-FFF2-40B4-BE49-F238E27FC236}">
                <a16:creationId xmlns:a16="http://schemas.microsoft.com/office/drawing/2014/main" id="{63253297-9D4B-5072-9C57-3836C88AA8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17217" y="1619430"/>
            <a:ext cx="8250081" cy="2170249"/>
          </a:xfrm>
          <a:prstGeom prst="rect">
            <a:avLst/>
          </a:prstGeom>
        </p:spPr>
      </p:pic>
    </p:spTree>
    <p:extLst>
      <p:ext uri="{BB962C8B-B14F-4D97-AF65-F5344CB8AC3E}">
        <p14:creationId xmlns:p14="http://schemas.microsoft.com/office/powerpoint/2010/main" val="1763768019"/>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4" presetClass="entr" presetSubtype="16"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ox(in)">
                                      <p:cBhvr>
                                        <p:cTn id="13" dur="2000"/>
                                        <p:tgtEl>
                                          <p:spTgt spid="32"/>
                                        </p:tgtEl>
                                      </p:cBhvr>
                                    </p:animEffect>
                                  </p:childTnLst>
                                </p:cTn>
                              </p:par>
                              <p:par>
                                <p:cTn id="14" presetID="37"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900" decel="100000" fill="hold"/>
                                        <p:tgtEl>
                                          <p:spTgt spid="2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0">
            <a:extLst>
              <a:ext uri="{FF2B5EF4-FFF2-40B4-BE49-F238E27FC236}">
                <a16:creationId xmlns:a16="http://schemas.microsoft.com/office/drawing/2014/main" id="{4728EF81-0380-F517-0747-AD94160D24F7}"/>
              </a:ext>
            </a:extLst>
          </p:cNvPr>
          <p:cNvSpPr/>
          <p:nvPr/>
        </p:nvSpPr>
        <p:spPr>
          <a:xfrm>
            <a:off x="539062" y="114835"/>
            <a:ext cx="11053498" cy="1886685"/>
          </a:xfrm>
          <a:prstGeom prst="roundRect">
            <a:avLst>
              <a:gd name="adj" fmla="val 31311"/>
            </a:avLst>
          </a:prstGeom>
          <a:solidFill>
            <a:srgbClr val="FFE0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chemeClr val="tx1"/>
                </a:solidFill>
                <a:latin typeface="Cambria" panose="02040503050406030204" pitchFamily="18" charset="0"/>
                <a:ea typeface="Cambria" panose="02040503050406030204" pitchFamily="18" charset="0"/>
              </a:rPr>
              <a:t>Thực hiện chăm sóc, vệ sinh cơ thể:</a:t>
            </a:r>
          </a:p>
          <a:p>
            <a:pPr algn="just"/>
            <a:r>
              <a:rPr lang="vi-VN" sz="2800" dirty="0">
                <a:solidFill>
                  <a:schemeClr val="tx1"/>
                </a:solidFill>
                <a:latin typeface="Cambria" panose="02040503050406030204" pitchFamily="18" charset="0"/>
                <a:ea typeface="Cambria" panose="02040503050406030204" pitchFamily="18" charset="0"/>
              </a:rPr>
              <a:t>- Liệt kê một số việc em cần làm để chăm sóc, vệ sinh cơ thể.</a:t>
            </a:r>
          </a:p>
          <a:p>
            <a:pPr algn="just"/>
            <a:r>
              <a:rPr lang="vi-VN" sz="2800" dirty="0">
                <a:solidFill>
                  <a:schemeClr val="tx1"/>
                </a:solidFill>
                <a:latin typeface="Cambria" panose="02040503050406030204" pitchFamily="18" charset="0"/>
                <a:ea typeface="Cambria" panose="02040503050406030204" pitchFamily="18" charset="0"/>
              </a:rPr>
              <a:t>- Theo dõi việc thực hiện những việc đó trong một tuần và nhận xét theo gợi ý:</a:t>
            </a:r>
            <a:endParaRPr lang="zh-CN" altLang="en-US" sz="2800" dirty="0">
              <a:solidFill>
                <a:schemeClr val="tx1"/>
              </a:solidFill>
              <a:latin typeface="Cambria" panose="02040503050406030204" pitchFamily="18" charset="0"/>
              <a:ea typeface="标小智龙珠体" panose="02020500000000000000" pitchFamily="18" charset="-122"/>
              <a:cs typeface="阿里巴巴普惠体" panose="00020600040101010101" pitchFamily="18" charset="-122"/>
            </a:endParaRPr>
          </a:p>
        </p:txBody>
      </p:sp>
      <p:graphicFrame>
        <p:nvGraphicFramePr>
          <p:cNvPr id="5" name="Table 4">
            <a:extLst>
              <a:ext uri="{FF2B5EF4-FFF2-40B4-BE49-F238E27FC236}">
                <a16:creationId xmlns:a16="http://schemas.microsoft.com/office/drawing/2014/main" id="{2BB75DD7-385A-C482-B84F-E8FA72E6452C}"/>
              </a:ext>
            </a:extLst>
          </p:cNvPr>
          <p:cNvGraphicFramePr>
            <a:graphicFrameLocks noGrp="1"/>
          </p:cNvGraphicFramePr>
          <p:nvPr>
            <p:extLst>
              <p:ext uri="{D42A27DB-BD31-4B8C-83A1-F6EECF244321}">
                <p14:modId xmlns:p14="http://schemas.microsoft.com/office/powerpoint/2010/main" val="1013576918"/>
              </p:ext>
            </p:extLst>
          </p:nvPr>
        </p:nvGraphicFramePr>
        <p:xfrm>
          <a:off x="1158240" y="2131854"/>
          <a:ext cx="9987280" cy="4355762"/>
        </p:xfrm>
        <a:graphic>
          <a:graphicData uri="http://schemas.openxmlformats.org/drawingml/2006/table">
            <a:tbl>
              <a:tblPr/>
              <a:tblGrid>
                <a:gridCol w="3964988">
                  <a:extLst>
                    <a:ext uri="{9D8B030D-6E8A-4147-A177-3AD203B41FA5}">
                      <a16:colId xmlns:a16="http://schemas.microsoft.com/office/drawing/2014/main" val="3549247331"/>
                    </a:ext>
                  </a:extLst>
                </a:gridCol>
                <a:gridCol w="4114609">
                  <a:extLst>
                    <a:ext uri="{9D8B030D-6E8A-4147-A177-3AD203B41FA5}">
                      <a16:colId xmlns:a16="http://schemas.microsoft.com/office/drawing/2014/main" val="1024419556"/>
                    </a:ext>
                  </a:extLst>
                </a:gridCol>
                <a:gridCol w="1907683">
                  <a:extLst>
                    <a:ext uri="{9D8B030D-6E8A-4147-A177-3AD203B41FA5}">
                      <a16:colId xmlns:a16="http://schemas.microsoft.com/office/drawing/2014/main" val="2999724744"/>
                    </a:ext>
                  </a:extLst>
                </a:gridCol>
              </a:tblGrid>
              <a:tr h="949506">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Việc</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làm</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Số</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lần</a:t>
                      </a:r>
                      <a:r>
                        <a:rPr lang="en-US" sz="2800" b="1" dirty="0">
                          <a:solidFill>
                            <a:srgbClr val="000000"/>
                          </a:solidFill>
                          <a:effectLst/>
                          <a:latin typeface="Cambria" panose="02040503050406030204" pitchFamily="18" charset="0"/>
                          <a:ea typeface="Cambria" panose="02040503050406030204" pitchFamily="18" charset="0"/>
                        </a:rPr>
                        <a:t> (x) </a:t>
                      </a:r>
                      <a:r>
                        <a:rPr lang="en-US" sz="2800" b="1" dirty="0" err="1">
                          <a:solidFill>
                            <a:srgbClr val="000000"/>
                          </a:solidFill>
                          <a:effectLst/>
                          <a:latin typeface="Cambria" panose="02040503050406030204" pitchFamily="18" charset="0"/>
                          <a:ea typeface="Cambria" panose="02040503050406030204" pitchFamily="18" charset="0"/>
                        </a:rPr>
                        <a:t>thực</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hiện</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trong</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tuần</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Đánh</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giá</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01270936"/>
                  </a:ext>
                </a:extLst>
              </a:tr>
              <a:tr h="949506">
                <a:tc>
                  <a:txBody>
                    <a:bodyPr/>
                    <a:lstStyle/>
                    <a:p>
                      <a:pPr algn="just"/>
                      <a:r>
                        <a:rPr lang="vi-VN" sz="2800" dirty="0">
                          <a:solidFill>
                            <a:srgbClr val="000000"/>
                          </a:solidFill>
                          <a:effectLst/>
                          <a:latin typeface="Cambria" panose="02040503050406030204" pitchFamily="18" charset="0"/>
                          <a:ea typeface="Cambria" panose="02040503050406030204" pitchFamily="18" charset="0"/>
                        </a:rPr>
                        <a:t>Rửa mặt ít nhất 2 lần một ngày bằng nước sạch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800">
                          <a:solidFill>
                            <a:srgbClr val="000000"/>
                          </a:solidFill>
                          <a:effectLst/>
                          <a:latin typeface="Cambria" panose="02040503050406030204" pitchFamily="18" charset="0"/>
                          <a:ea typeface="Cambria" panose="02040503050406030204" pitchFamily="18" charset="0"/>
                        </a:rPr>
                        <a:t>Chưa phù hợp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6009588"/>
                  </a:ext>
                </a:extLst>
              </a:tr>
              <a:tr h="949506">
                <a:tc>
                  <a:txBody>
                    <a:bodyPr/>
                    <a:lstStyle/>
                    <a:p>
                      <a:pPr algn="just"/>
                      <a:r>
                        <a:rPr lang="vi-VN" sz="2800" dirty="0">
                          <a:solidFill>
                            <a:srgbClr val="000000"/>
                          </a:solidFill>
                          <a:effectLst/>
                          <a:latin typeface="Cambria" panose="02040503050406030204" pitchFamily="18" charset="0"/>
                          <a:ea typeface="Cambria" panose="02040503050406030204" pitchFamily="18" charset="0"/>
                        </a:rPr>
                        <a:t>Thay quần lót, rửa cơ quan sinh dục hằng ngày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xxxxxxx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Phù hợp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0337005"/>
                  </a:ext>
                </a:extLst>
              </a:tr>
              <a:tr h="542575">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thể</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dục</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buổi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sáng</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1017761"/>
                  </a:ext>
                </a:extLst>
              </a:tr>
              <a:tr h="542575">
                <a:tc>
                  <a:txBody>
                    <a:bodyPr/>
                    <a:lstStyle/>
                    <a:p>
                      <a:pPr algn="just"/>
                      <a:r>
                        <a:rPr lang="en-US" sz="2800" dirty="0">
                          <a:solidFill>
                            <a:srgbClr val="000000"/>
                          </a:solidFill>
                          <a:effectLst/>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1338838"/>
                  </a:ext>
                </a:extLst>
              </a:tr>
            </a:tbl>
          </a:graphicData>
        </a:graphic>
      </p:graphicFrame>
    </p:spTree>
    <p:extLst>
      <p:ext uri="{BB962C8B-B14F-4D97-AF65-F5344CB8AC3E}">
        <p14:creationId xmlns:p14="http://schemas.microsoft.com/office/powerpoint/2010/main" val="189903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kids standing next to a blackboard&#10;&#10;Description automatically generated">
            <a:extLst>
              <a:ext uri="{FF2B5EF4-FFF2-40B4-BE49-F238E27FC236}">
                <a16:creationId xmlns:a16="http://schemas.microsoft.com/office/drawing/2014/main" id="{10218B1C-AC9D-F67C-333A-D1E9BE1E3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723" y="656225"/>
            <a:ext cx="10266554" cy="5797798"/>
          </a:xfrm>
          <a:prstGeom prst="rect">
            <a:avLst/>
          </a:prstGeom>
        </p:spPr>
      </p:pic>
    </p:spTree>
    <p:extLst>
      <p:ext uri="{BB962C8B-B14F-4D97-AF65-F5344CB8AC3E}">
        <p14:creationId xmlns:p14="http://schemas.microsoft.com/office/powerpoint/2010/main" val="3038648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FD3076B-60EF-C038-1CE5-0FB4127AA085}"/>
              </a:ext>
            </a:extLst>
          </p:cNvPr>
          <p:cNvGrpSpPr/>
          <p:nvPr/>
        </p:nvGrpSpPr>
        <p:grpSpPr>
          <a:xfrm>
            <a:off x="266262" y="786701"/>
            <a:ext cx="11666483" cy="1722819"/>
            <a:chOff x="367862" y="461581"/>
            <a:chExt cx="11666483" cy="2271110"/>
          </a:xfrm>
        </p:grpSpPr>
        <p:sp>
          <p:nvSpPr>
            <p:cNvPr id="5" name="椭圆 2">
              <a:extLst>
                <a:ext uri="{FF2B5EF4-FFF2-40B4-BE49-F238E27FC236}">
                  <a16:creationId xmlns:a16="http://schemas.microsoft.com/office/drawing/2014/main" id="{07B57554-CDCD-0246-5CDF-9E51862DC77B}"/>
                </a:ext>
              </a:extLst>
            </p:cNvPr>
            <p:cNvSpPr/>
            <p:nvPr>
              <p:custDataLst>
                <p:tags r:id="rId1"/>
              </p:custDataLst>
            </p:nvPr>
          </p:nvSpPr>
          <p:spPr>
            <a:xfrm>
              <a:off x="367862" y="461581"/>
              <a:ext cx="11456276" cy="2271110"/>
            </a:xfrm>
            <a:prstGeom prst="roundRect">
              <a:avLst/>
            </a:prstGeom>
            <a:solidFill>
              <a:srgbClr val="FFFAF3"/>
            </a:solidFill>
            <a:ln w="19050" cmpd="sng">
              <a:solidFill>
                <a:srgbClr val="F1A03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思源黑体 CN Light" panose="020B0300000000000000" charset="-122"/>
                <a:ea typeface="思源黑体 CN Light" panose="020B0300000000000000" charset="-122"/>
              </a:endParaRPr>
            </a:p>
          </p:txBody>
        </p:sp>
        <p:sp>
          <p:nvSpPr>
            <p:cNvPr id="6" name="TextBox 5">
              <a:extLst>
                <a:ext uri="{FF2B5EF4-FFF2-40B4-BE49-F238E27FC236}">
                  <a16:creationId xmlns:a16="http://schemas.microsoft.com/office/drawing/2014/main" id="{63A36A94-CA1F-B281-9306-7E0D909A3E56}"/>
                </a:ext>
              </a:extLst>
            </p:cNvPr>
            <p:cNvSpPr txBox="1"/>
            <p:nvPr/>
          </p:nvSpPr>
          <p:spPr>
            <a:xfrm>
              <a:off x="388882" y="504501"/>
              <a:ext cx="11645463" cy="2069208"/>
            </a:xfrm>
            <a:prstGeom prst="rect">
              <a:avLst/>
            </a:prstGeom>
            <a:noFill/>
          </p:spPr>
          <p:txBody>
            <a:bodyPr wrap="square" rtlCol="0">
              <a:spAutoFit/>
            </a:bodyPr>
            <a:lstStyle/>
            <a:p>
              <a:pPr algn="ctr"/>
              <a:r>
                <a:rPr lang="vi-VN" sz="4800" b="1" dirty="0">
                  <a:latin typeface="Cambria" panose="02040503050406030204" pitchFamily="18" charset="0"/>
                  <a:ea typeface="Cambria" panose="02040503050406030204" pitchFamily="18" charset="0"/>
                </a:rPr>
                <a:t>Đề xuất những việc em cần thay đổi để bảo vệ sức khoẻ, giữ vệ sinh cơ thể.</a:t>
              </a:r>
              <a:endParaRPr lang="en-US" sz="4800" b="1" dirty="0">
                <a:latin typeface="Cambria" panose="02040503050406030204" pitchFamily="18" charset="0"/>
                <a:ea typeface="Cambria" panose="02040503050406030204" pitchFamily="18" charset="0"/>
              </a:endParaRPr>
            </a:p>
          </p:txBody>
        </p:sp>
      </p:grpSp>
      <p:pic>
        <p:nvPicPr>
          <p:cNvPr id="7" name="Picture 6" descr="A cartoon of a child&#10;&#10;Description automatically generated">
            <a:extLst>
              <a:ext uri="{FF2B5EF4-FFF2-40B4-BE49-F238E27FC236}">
                <a16:creationId xmlns:a16="http://schemas.microsoft.com/office/drawing/2014/main" id="{B5C3E35B-569E-1A36-C450-3E18D1EB3802}"/>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716" b="92479" l="14166" r="66753">
                        <a14:foregroundMark x1="35931" y1="11929" x2="43014" y2="10716"/>
                        <a14:foregroundMark x1="43014" y1="10716" x2="43790" y2="10716"/>
                        <a14:foregroundMark x1="42691" y1="39951" x2="41171" y2="52082"/>
                        <a14:foregroundMark x1="27555" y1="44036" x2="28752" y2="52082"/>
                        <a14:foregroundMark x1="28752" y1="52082" x2="28752" y2="52082"/>
                        <a14:foregroundMark x1="29722" y1="45815" x2="31598" y2="50303"/>
                        <a14:foregroundMark x1="44534" y1="39709" x2="50097" y2="47432"/>
                        <a14:foregroundMark x1="47574" y1="45532" x2="46281" y2="52082"/>
                        <a14:foregroundMark x1="47251" y1="43914" x2="48254" y2="46098"/>
                        <a14:foregroundMark x1="44858" y1="42135" x2="46054" y2="44319"/>
                        <a14:foregroundMark x1="66753" y1="35867" x2="65427" y2="34533"/>
                        <a14:foregroundMark x1="60414" y1="23655" x2="61966" y2="25799"/>
                        <a14:foregroundMark x1="20925" y1="31258" x2="19728" y2="33158"/>
                        <a14:foregroundMark x1="17432" y1="40760" x2="16559" y2="44319"/>
                        <a14:foregroundMark x1="30401" y1="71411" x2="37581" y2="77517"/>
                        <a14:foregroundMark x1="31792" y1="85281" x2="46184" y2="85928"/>
                        <a14:foregroundMark x1="46184" y1="85928" x2="49321" y2="85402"/>
                        <a14:foregroundMark x1="47251" y1="68945" x2="47154" y2="82531"/>
                        <a14:foregroundMark x1="44761" y1="69470" x2="41494" y2="83906"/>
                        <a14:foregroundMark x1="30498" y1="73837" x2="35123" y2="85807"/>
                        <a14:foregroundMark x1="35123" y1="85807" x2="35382" y2="88273"/>
                        <a14:foregroundMark x1="36708" y1="89770" x2="42109" y2="92357"/>
                        <a14:foregroundMark x1="42109" y1="92357" x2="44211" y2="92479"/>
                      </a14:backgroundRemoval>
                    </a14:imgEffect>
                  </a14:imgLayer>
                </a14:imgProps>
              </a:ext>
              <a:ext uri="{28A0092B-C50C-407E-A947-70E740481C1C}">
                <a14:useLocalDpi xmlns:a14="http://schemas.microsoft.com/office/drawing/2010/main" val="0"/>
              </a:ext>
            </a:extLst>
          </a:blip>
          <a:srcRect l="7785" t="3359" r="28336" b="3161"/>
          <a:stretch/>
        </p:blipFill>
        <p:spPr>
          <a:xfrm flipH="1">
            <a:off x="276808" y="2804160"/>
            <a:ext cx="3462920" cy="4053840"/>
          </a:xfrm>
          <a:prstGeom prst="rect">
            <a:avLst/>
          </a:prstGeom>
        </p:spPr>
      </p:pic>
    </p:spTree>
    <p:extLst>
      <p:ext uri="{BB962C8B-B14F-4D97-AF65-F5344CB8AC3E}">
        <p14:creationId xmlns:p14="http://schemas.microsoft.com/office/powerpoint/2010/main" val="199947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D046B93-151D-2AE9-2587-ACB614AE6B96}"/>
              </a:ext>
            </a:extLst>
          </p:cNvPr>
          <p:cNvGrpSpPr/>
          <p:nvPr/>
        </p:nvGrpSpPr>
        <p:grpSpPr>
          <a:xfrm>
            <a:off x="4798918" y="848895"/>
            <a:ext cx="6813961" cy="5257266"/>
            <a:chOff x="8188978" y="999021"/>
            <a:chExt cx="9346749" cy="8604830"/>
          </a:xfrm>
        </p:grpSpPr>
        <p:grpSp>
          <p:nvGrpSpPr>
            <p:cNvPr id="5" name="Group 4">
              <a:extLst>
                <a:ext uri="{FF2B5EF4-FFF2-40B4-BE49-F238E27FC236}">
                  <a16:creationId xmlns:a16="http://schemas.microsoft.com/office/drawing/2014/main" id="{D6DE2B4F-BD4C-AF1C-C7F5-43041C26A0D4}"/>
                </a:ext>
              </a:extLst>
            </p:cNvPr>
            <p:cNvGrpSpPr/>
            <p:nvPr/>
          </p:nvGrpSpPr>
          <p:grpSpPr>
            <a:xfrm>
              <a:off x="8521714" y="1655305"/>
              <a:ext cx="9014013" cy="7948546"/>
              <a:chOff x="0" y="0"/>
              <a:chExt cx="2374061" cy="2093444"/>
            </a:xfrm>
          </p:grpSpPr>
          <p:sp>
            <p:nvSpPr>
              <p:cNvPr id="10" name="Freeform 5">
                <a:extLst>
                  <a:ext uri="{FF2B5EF4-FFF2-40B4-BE49-F238E27FC236}">
                    <a16:creationId xmlns:a16="http://schemas.microsoft.com/office/drawing/2014/main" id="{6693C689-891F-DDC2-F0A0-602F41FEBE11}"/>
                  </a:ext>
                </a:extLst>
              </p:cNvPr>
              <p:cNvSpPr/>
              <p:nvPr/>
            </p:nvSpPr>
            <p:spPr>
              <a:xfrm>
                <a:off x="0" y="0"/>
                <a:ext cx="2374061" cy="2093444"/>
              </a:xfrm>
              <a:custGeom>
                <a:avLst/>
                <a:gdLst/>
                <a:ahLst/>
                <a:cxnLst/>
                <a:rect l="l" t="t" r="r" b="b"/>
                <a:pathLst>
                  <a:path w="2374061" h="2093444">
                    <a:moveTo>
                      <a:pt x="43803" y="0"/>
                    </a:moveTo>
                    <a:lnTo>
                      <a:pt x="2330258" y="0"/>
                    </a:lnTo>
                    <a:cubicBezTo>
                      <a:pt x="2354450" y="0"/>
                      <a:pt x="2374061" y="19611"/>
                      <a:pt x="2374061" y="43803"/>
                    </a:cubicBezTo>
                    <a:lnTo>
                      <a:pt x="2374061" y="2049642"/>
                    </a:lnTo>
                    <a:cubicBezTo>
                      <a:pt x="2374061" y="2061259"/>
                      <a:pt x="2369446" y="2072400"/>
                      <a:pt x="2361231" y="2080615"/>
                    </a:cubicBezTo>
                    <a:cubicBezTo>
                      <a:pt x="2353017" y="2088829"/>
                      <a:pt x="2341875" y="2093444"/>
                      <a:pt x="2330258" y="2093444"/>
                    </a:cubicBezTo>
                    <a:lnTo>
                      <a:pt x="43803" y="2093444"/>
                    </a:lnTo>
                    <a:cubicBezTo>
                      <a:pt x="32185" y="2093444"/>
                      <a:pt x="21044" y="2088829"/>
                      <a:pt x="12830" y="2080615"/>
                    </a:cubicBezTo>
                    <a:cubicBezTo>
                      <a:pt x="4615" y="2072400"/>
                      <a:pt x="0" y="2061259"/>
                      <a:pt x="0" y="2049642"/>
                    </a:cubicBezTo>
                    <a:lnTo>
                      <a:pt x="0" y="43803"/>
                    </a:lnTo>
                    <a:cubicBezTo>
                      <a:pt x="0" y="32185"/>
                      <a:pt x="4615" y="21044"/>
                      <a:pt x="12830" y="12830"/>
                    </a:cubicBezTo>
                    <a:cubicBezTo>
                      <a:pt x="21044" y="4615"/>
                      <a:pt x="32185" y="0"/>
                      <a:pt x="43803" y="0"/>
                    </a:cubicBezTo>
                    <a:close/>
                  </a:path>
                </a:pathLst>
              </a:custGeom>
              <a:solidFill>
                <a:srgbClr val="FFDC96"/>
              </a:solidFill>
              <a:ln>
                <a:noFill/>
              </a:ln>
            </p:spPr>
            <p:txBody>
              <a:bodyPr/>
              <a:lstStyle/>
              <a:p>
                <a:pPr defTabSz="609630"/>
                <a:endParaRPr lang="vi-VN" sz="1200">
                  <a:solidFill>
                    <a:prstClr val="black"/>
                  </a:solidFill>
                  <a:latin typeface="Arial" panose="020B0604020202020204" pitchFamily="34" charset="0"/>
                </a:endParaRPr>
              </a:p>
            </p:txBody>
          </p:sp>
          <p:sp>
            <p:nvSpPr>
              <p:cNvPr id="11" name="TextBox 6">
                <a:extLst>
                  <a:ext uri="{FF2B5EF4-FFF2-40B4-BE49-F238E27FC236}">
                    <a16:creationId xmlns:a16="http://schemas.microsoft.com/office/drawing/2014/main" id="{756C7B6C-8010-F719-F96E-844F6591F269}"/>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6" name="Group 7">
              <a:extLst>
                <a:ext uri="{FF2B5EF4-FFF2-40B4-BE49-F238E27FC236}">
                  <a16:creationId xmlns:a16="http://schemas.microsoft.com/office/drawing/2014/main" id="{0485BA20-5434-B9A6-1EB3-395A67D0A760}"/>
                </a:ext>
              </a:extLst>
            </p:cNvPr>
            <p:cNvGrpSpPr/>
            <p:nvPr/>
          </p:nvGrpSpPr>
          <p:grpSpPr>
            <a:xfrm>
              <a:off x="8188978" y="1494769"/>
              <a:ext cx="9070322" cy="7915931"/>
              <a:chOff x="0" y="0"/>
              <a:chExt cx="2388891" cy="2084854"/>
            </a:xfrm>
          </p:grpSpPr>
          <p:sp>
            <p:nvSpPr>
              <p:cNvPr id="8" name="Freeform 8">
                <a:extLst>
                  <a:ext uri="{FF2B5EF4-FFF2-40B4-BE49-F238E27FC236}">
                    <a16:creationId xmlns:a16="http://schemas.microsoft.com/office/drawing/2014/main" id="{9C121F55-79C5-4C7E-B341-ECD2E9D8842C}"/>
                  </a:ext>
                </a:extLst>
              </p:cNvPr>
              <p:cNvSpPr/>
              <p:nvPr/>
            </p:nvSpPr>
            <p:spPr>
              <a:xfrm>
                <a:off x="0" y="0"/>
                <a:ext cx="2388891" cy="2084854"/>
              </a:xfrm>
              <a:custGeom>
                <a:avLst/>
                <a:gdLst/>
                <a:ahLst/>
                <a:cxnLst/>
                <a:rect l="l" t="t" r="r" b="b"/>
                <a:pathLst>
                  <a:path w="2388891" h="2084854">
                    <a:moveTo>
                      <a:pt x="43531" y="0"/>
                    </a:moveTo>
                    <a:lnTo>
                      <a:pt x="2345361" y="0"/>
                    </a:lnTo>
                    <a:cubicBezTo>
                      <a:pt x="2369402" y="0"/>
                      <a:pt x="2388891" y="19489"/>
                      <a:pt x="2388891" y="43531"/>
                    </a:cubicBezTo>
                    <a:lnTo>
                      <a:pt x="2388891" y="2041324"/>
                    </a:lnTo>
                    <a:cubicBezTo>
                      <a:pt x="2388891" y="2065365"/>
                      <a:pt x="2369402" y="2084854"/>
                      <a:pt x="2345361" y="2084854"/>
                    </a:cubicBezTo>
                    <a:lnTo>
                      <a:pt x="43531" y="2084854"/>
                    </a:lnTo>
                    <a:cubicBezTo>
                      <a:pt x="19489" y="2084854"/>
                      <a:pt x="0" y="2065365"/>
                      <a:pt x="0" y="2041324"/>
                    </a:cubicBezTo>
                    <a:lnTo>
                      <a:pt x="0" y="43531"/>
                    </a:lnTo>
                    <a:cubicBezTo>
                      <a:pt x="0" y="19489"/>
                      <a:pt x="19489" y="0"/>
                      <a:pt x="43531" y="0"/>
                    </a:cubicBezTo>
                    <a:close/>
                  </a:path>
                </a:pathLst>
              </a:custGeom>
              <a:solidFill>
                <a:srgbClr val="FEEDAA"/>
              </a:solidFill>
              <a:ln>
                <a:noFill/>
              </a:ln>
            </p:spPr>
            <p:txBody>
              <a:bodyPr/>
              <a:lstStyle/>
              <a:p>
                <a:pPr defTabSz="609630"/>
                <a:endParaRPr lang="vi-VN" sz="1200">
                  <a:solidFill>
                    <a:prstClr val="black"/>
                  </a:solidFill>
                  <a:latin typeface="Arial" panose="020B0604020202020204" pitchFamily="34" charset="0"/>
                </a:endParaRPr>
              </a:p>
            </p:txBody>
          </p:sp>
          <p:sp>
            <p:nvSpPr>
              <p:cNvPr id="9" name="TextBox 9">
                <a:extLst>
                  <a:ext uri="{FF2B5EF4-FFF2-40B4-BE49-F238E27FC236}">
                    <a16:creationId xmlns:a16="http://schemas.microsoft.com/office/drawing/2014/main" id="{B33E66BD-9EB1-8A3C-2C9F-38A8FAF8CC21}"/>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7" name="Freeform 19">
              <a:extLst>
                <a:ext uri="{FF2B5EF4-FFF2-40B4-BE49-F238E27FC236}">
                  <a16:creationId xmlns:a16="http://schemas.microsoft.com/office/drawing/2014/main" id="{95FFEB4A-8E49-6380-CD4E-42AE34C9BF97}"/>
                </a:ext>
              </a:extLst>
            </p:cNvPr>
            <p:cNvSpPr/>
            <p:nvPr/>
          </p:nvSpPr>
          <p:spPr>
            <a:xfrm rot="10276833">
              <a:off x="10741149" y="999021"/>
              <a:ext cx="3965979" cy="991495"/>
            </a:xfrm>
            <a:custGeom>
              <a:avLst/>
              <a:gdLst/>
              <a:ahLst/>
              <a:cxnLst/>
              <a:rect l="l" t="t" r="r" b="b"/>
              <a:pathLst>
                <a:path w="3965979" h="991495">
                  <a:moveTo>
                    <a:pt x="0" y="0"/>
                  </a:moveTo>
                  <a:lnTo>
                    <a:pt x="3965980" y="0"/>
                  </a:lnTo>
                  <a:lnTo>
                    <a:pt x="3965980" y="991495"/>
                  </a:lnTo>
                  <a:lnTo>
                    <a:pt x="0" y="9914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grpSp>
      <p:sp>
        <p:nvSpPr>
          <p:cNvPr id="12" name="TextBox 11">
            <a:extLst>
              <a:ext uri="{FF2B5EF4-FFF2-40B4-BE49-F238E27FC236}">
                <a16:creationId xmlns:a16="http://schemas.microsoft.com/office/drawing/2014/main" id="{982AF987-BAD5-8154-5BCB-6E2F83D3FCCA}"/>
              </a:ext>
            </a:extLst>
          </p:cNvPr>
          <p:cNvSpPr txBox="1"/>
          <p:nvPr/>
        </p:nvSpPr>
        <p:spPr>
          <a:xfrm>
            <a:off x="4968240" y="1950720"/>
            <a:ext cx="6377286" cy="4031873"/>
          </a:xfrm>
          <a:prstGeom prst="rect">
            <a:avLst/>
          </a:prstGeom>
          <a:noFill/>
        </p:spPr>
        <p:txBody>
          <a:bodyPr wrap="square" rtlCol="0">
            <a:spAutoFit/>
          </a:bodyPr>
          <a:lstStyle/>
          <a:p>
            <a:pPr algn="ctr"/>
            <a:r>
              <a:rPr lang="en-US" sz="3200" b="1" dirty="0" err="1"/>
              <a:t>Ví</a:t>
            </a:r>
            <a:r>
              <a:rPr lang="en-US" sz="3200" b="1" dirty="0"/>
              <a:t> </a:t>
            </a:r>
            <a:r>
              <a:rPr lang="en-US" sz="3200" b="1" dirty="0" err="1"/>
              <a:t>dụ</a:t>
            </a:r>
            <a:r>
              <a:rPr lang="en-US" sz="3200" b="1" dirty="0"/>
              <a:t>:</a:t>
            </a:r>
          </a:p>
          <a:p>
            <a:pPr algn="just"/>
            <a:r>
              <a:rPr lang="vi-VN" sz="3200" b="1" dirty="0"/>
              <a:t>Những việc em cần thay đổi để bảo vệ sức khoẻ, giữ vệ sinh cơ thể:</a:t>
            </a:r>
          </a:p>
          <a:p>
            <a:pPr algn="just"/>
            <a:r>
              <a:rPr lang="vi-VN" sz="3200" dirty="0"/>
              <a:t>- Đi ngủ sớm.</a:t>
            </a:r>
          </a:p>
          <a:p>
            <a:pPr algn="just"/>
            <a:r>
              <a:rPr lang="vi-VN" sz="3200" dirty="0"/>
              <a:t>- Tập thể dục buổi sáng.</a:t>
            </a:r>
          </a:p>
          <a:p>
            <a:pPr algn="just"/>
            <a:r>
              <a:rPr lang="vi-VN" sz="3200" dirty="0"/>
              <a:t>- Chơi thể thao vào buổi chiều.</a:t>
            </a:r>
          </a:p>
          <a:p>
            <a:pPr algn="just"/>
            <a:r>
              <a:rPr lang="vi-VN" sz="3200" dirty="0"/>
              <a:t>- Tắm rửa thường xuyên…..</a:t>
            </a:r>
            <a:endParaRPr lang="en-US" sz="3200" dirty="0"/>
          </a:p>
        </p:txBody>
      </p:sp>
      <p:pic>
        <p:nvPicPr>
          <p:cNvPr id="13" name="Đồ họa 6">
            <a:extLst>
              <a:ext uri="{FF2B5EF4-FFF2-40B4-BE49-F238E27FC236}">
                <a16:creationId xmlns:a16="http://schemas.microsoft.com/office/drawing/2014/main" id="{150259B0-6550-ADAB-9FEA-1CB02ABD68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8449" y="2030474"/>
            <a:ext cx="3291192" cy="4685286"/>
          </a:xfrm>
          <a:prstGeom prst="rect">
            <a:avLst/>
          </a:prstGeom>
        </p:spPr>
      </p:pic>
    </p:spTree>
    <p:extLst>
      <p:ext uri="{BB962C8B-B14F-4D97-AF65-F5344CB8AC3E}">
        <p14:creationId xmlns:p14="http://schemas.microsoft.com/office/powerpoint/2010/main" val="305604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1">
            <a:extLst>
              <a:ext uri="{FF2B5EF4-FFF2-40B4-BE49-F238E27FC236}">
                <a16:creationId xmlns:a16="http://schemas.microsoft.com/office/drawing/2014/main" id="{EC285448-11E2-BDC7-6B5A-69C86350C61C}"/>
              </a:ext>
            </a:extLst>
          </p:cNvPr>
          <p:cNvGrpSpPr/>
          <p:nvPr/>
        </p:nvGrpSpPr>
        <p:grpSpPr>
          <a:xfrm>
            <a:off x="550544" y="1137920"/>
            <a:ext cx="11489055" cy="5315585"/>
            <a:chOff x="912" y="1925"/>
            <a:chExt cx="17376" cy="8371"/>
          </a:xfrm>
        </p:grpSpPr>
        <p:sp>
          <p:nvSpPr>
            <p:cNvPr id="5" name="云形 9">
              <a:extLst>
                <a:ext uri="{FF2B5EF4-FFF2-40B4-BE49-F238E27FC236}">
                  <a16:creationId xmlns:a16="http://schemas.microsoft.com/office/drawing/2014/main" id="{1C2A73FC-228A-CB8E-CD2C-3C809E590C2A}"/>
                </a:ext>
              </a:extLst>
            </p:cNvPr>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云形 4">
              <a:extLst>
                <a:ext uri="{FF2B5EF4-FFF2-40B4-BE49-F238E27FC236}">
                  <a16:creationId xmlns:a16="http://schemas.microsoft.com/office/drawing/2014/main" id="{AFF496DF-3B35-74BD-262B-05E83F2DE8C2}"/>
                </a:ext>
              </a:extLst>
            </p:cNvPr>
            <p:cNvSpPr>
              <a:spLocks noChangeAspect="1"/>
            </p:cNvSpPr>
            <p:nvPr>
              <p:custDataLst>
                <p:tags r:id="rId2"/>
              </p:custDataLst>
            </p:nvPr>
          </p:nvSpPr>
          <p:spPr>
            <a:xfrm>
              <a:off x="1927" y="2429"/>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云形 7">
              <a:extLst>
                <a:ext uri="{FF2B5EF4-FFF2-40B4-BE49-F238E27FC236}">
                  <a16:creationId xmlns:a16="http://schemas.microsoft.com/office/drawing/2014/main" id="{7496F7A8-D060-F6FE-079F-7C9CAEFA97F2}"/>
                </a:ext>
              </a:extLst>
            </p:cNvPr>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10">
              <a:extLst>
                <a:ext uri="{FF2B5EF4-FFF2-40B4-BE49-F238E27FC236}">
                  <a16:creationId xmlns:a16="http://schemas.microsoft.com/office/drawing/2014/main" id="{2650FB43-7143-A16F-17DD-DA2371616DF8}"/>
                </a:ext>
              </a:extLst>
            </p:cNvPr>
            <p:cNvSpPr/>
            <p:nvPr>
              <p:custDataLst>
                <p:tags r:id="rId4"/>
              </p:custDataLst>
            </p:nvPr>
          </p:nvSpPr>
          <p:spPr>
            <a:xfrm>
              <a:off x="4416" y="3393"/>
              <a:ext cx="11802" cy="4798"/>
            </a:xfrm>
            <a:prstGeom prst="rect">
              <a:avLst/>
            </a:prstGeom>
          </p:spPr>
          <p:txBody>
            <a:bodyPr wrap="square">
              <a:spAutoFit/>
            </a:bodyPr>
            <a:lstStyle/>
            <a:p>
              <a:pPr algn="ctr">
                <a:spcBef>
                  <a:spcPts val="600"/>
                </a:spcBef>
              </a:pPr>
              <a:r>
                <a:rPr lang="vi-VN" altLang="zh-CN" sz="3200" b="1" dirty="0">
                  <a:solidFill>
                    <a:schemeClr val="tx1"/>
                  </a:solidFill>
                  <a:latin typeface="Cambria" panose="02040503050406030204" pitchFamily="18" charset="0"/>
                  <a:ea typeface="思源黑体 CN Light" panose="020B0300000000000000" charset="-122"/>
                  <a:cs typeface="思源黑体 CN Light" panose="020B0300000000000000" charset="-122"/>
                </a:rPr>
                <a:t>Để có một cơ thể khỏe mạnh chúng ta cần chăm sóc và vệ sinh cơ thể thật tốt. Ngoài ra chúng ta cần ăn uống đủ chất, ngủ đủ giấc và tích cực vận động cơ thể để cơ xương phát triển tốt, giúp tăng chiều cao, vui chơi giải trí lành mạnh. </a:t>
              </a:r>
              <a:endParaRPr lang="zh-CN" altLang="en-US" sz="3200" i="1" dirty="0">
                <a:solidFill>
                  <a:schemeClr val="tx1"/>
                </a:solidFill>
                <a:latin typeface="Cambria" panose="02040503050406030204" pitchFamily="18" charset="0"/>
                <a:ea typeface="思源黑体 CN Light" panose="020B0300000000000000" charset="-122"/>
                <a:cs typeface="思源黑体 CN Light" panose="020B0300000000000000" charset="-122"/>
              </a:endParaRPr>
            </a:p>
          </p:txBody>
        </p:sp>
      </p:grpSp>
      <p:pic>
        <p:nvPicPr>
          <p:cNvPr id="9" name="Picture 8">
            <a:extLst>
              <a:ext uri="{FF2B5EF4-FFF2-40B4-BE49-F238E27FC236}">
                <a16:creationId xmlns:a16="http://schemas.microsoft.com/office/drawing/2014/main" id="{1DB3C980-CDB2-ACB4-F3B5-BC9C54F1D50A}"/>
              </a:ext>
            </a:extLst>
          </p:cNvPr>
          <p:cNvPicPr>
            <a:picLocks noChangeAspect="1"/>
          </p:cNvPicPr>
          <p:nvPr/>
        </p:nvPicPr>
        <p:blipFill>
          <a:blip r:embed="rId6"/>
          <a:stretch>
            <a:fillRect/>
          </a:stretch>
        </p:blipFill>
        <p:spPr>
          <a:xfrm>
            <a:off x="-164716" y="148390"/>
            <a:ext cx="4653721" cy="2064150"/>
          </a:xfrm>
          <a:prstGeom prst="rect">
            <a:avLst/>
          </a:prstGeom>
        </p:spPr>
      </p:pic>
    </p:spTree>
    <p:extLst>
      <p:ext uri="{BB962C8B-B14F-4D97-AF65-F5344CB8AC3E}">
        <p14:creationId xmlns:p14="http://schemas.microsoft.com/office/powerpoint/2010/main" val="108812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a child&#10;&#10;Description automatically generated">
            <a:extLst>
              <a:ext uri="{FF2B5EF4-FFF2-40B4-BE49-F238E27FC236}">
                <a16:creationId xmlns:a16="http://schemas.microsoft.com/office/drawing/2014/main" id="{684C4F2F-A66B-AE5B-413C-691305EB0BB0}"/>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716" b="92479" l="14166" r="66753">
                        <a14:foregroundMark x1="35931" y1="11929" x2="43014" y2="10716"/>
                        <a14:foregroundMark x1="43014" y1="10716" x2="43790" y2="10716"/>
                        <a14:foregroundMark x1="42691" y1="39951" x2="41171" y2="52082"/>
                        <a14:foregroundMark x1="27555" y1="44036" x2="28752" y2="52082"/>
                        <a14:foregroundMark x1="28752" y1="52082" x2="28752" y2="52082"/>
                        <a14:foregroundMark x1="29722" y1="45815" x2="31598" y2="50303"/>
                        <a14:foregroundMark x1="44534" y1="39709" x2="50097" y2="47432"/>
                        <a14:foregroundMark x1="47574" y1="45532" x2="46281" y2="52082"/>
                        <a14:foregroundMark x1="47251" y1="43914" x2="48254" y2="46098"/>
                        <a14:foregroundMark x1="44858" y1="42135" x2="46054" y2="44319"/>
                        <a14:foregroundMark x1="66753" y1="35867" x2="65427" y2="34533"/>
                        <a14:foregroundMark x1="60414" y1="23655" x2="61966" y2="25799"/>
                        <a14:foregroundMark x1="20925" y1="31258" x2="19728" y2="33158"/>
                        <a14:foregroundMark x1="17432" y1="40760" x2="16559" y2="44319"/>
                        <a14:foregroundMark x1="30401" y1="71411" x2="37581" y2="77517"/>
                        <a14:foregroundMark x1="31792" y1="85281" x2="46184" y2="85928"/>
                        <a14:foregroundMark x1="46184" y1="85928" x2="49321" y2="85402"/>
                        <a14:foregroundMark x1="47251" y1="68945" x2="47154" y2="82531"/>
                        <a14:foregroundMark x1="44761" y1="69470" x2="41494" y2="83906"/>
                        <a14:foregroundMark x1="30498" y1="73837" x2="35123" y2="85807"/>
                        <a14:foregroundMark x1="35123" y1="85807" x2="35382" y2="88273"/>
                        <a14:foregroundMark x1="36708" y1="89770" x2="42109" y2="92357"/>
                        <a14:foregroundMark x1="42109" y1="92357" x2="44211" y2="92479"/>
                      </a14:backgroundRemoval>
                    </a14:imgEffect>
                  </a14:imgLayer>
                </a14:imgProps>
              </a:ext>
              <a:ext uri="{28A0092B-C50C-407E-A947-70E740481C1C}">
                <a14:useLocalDpi xmlns:a14="http://schemas.microsoft.com/office/drawing/2010/main" val="0"/>
              </a:ext>
            </a:extLst>
          </a:blip>
          <a:srcRect l="7785" t="3359" r="28336" b="3161"/>
          <a:stretch/>
        </p:blipFill>
        <p:spPr>
          <a:xfrm flipH="1">
            <a:off x="276808" y="2804160"/>
            <a:ext cx="3462920" cy="4053840"/>
          </a:xfrm>
          <a:prstGeom prst="rect">
            <a:avLst/>
          </a:prstGeom>
        </p:spPr>
      </p:pic>
      <p:grpSp>
        <p:nvGrpSpPr>
          <p:cNvPr id="5" name="Group 4">
            <a:extLst>
              <a:ext uri="{FF2B5EF4-FFF2-40B4-BE49-F238E27FC236}">
                <a16:creationId xmlns:a16="http://schemas.microsoft.com/office/drawing/2014/main" id="{84190282-30FF-CCCE-24C6-4E6E2783939B}"/>
              </a:ext>
            </a:extLst>
          </p:cNvPr>
          <p:cNvGrpSpPr/>
          <p:nvPr/>
        </p:nvGrpSpPr>
        <p:grpSpPr>
          <a:xfrm>
            <a:off x="2692400" y="341002"/>
            <a:ext cx="9936868" cy="6598278"/>
            <a:chOff x="3783440" y="341002"/>
            <a:chExt cx="8816676" cy="6598278"/>
          </a:xfrm>
        </p:grpSpPr>
        <p:pic>
          <p:nvPicPr>
            <p:cNvPr id="6" name="图片 131" descr="E:\PPT\包图网\审核中\图片4.png图片4">
              <a:extLst>
                <a:ext uri="{FF2B5EF4-FFF2-40B4-BE49-F238E27FC236}">
                  <a16:creationId xmlns:a16="http://schemas.microsoft.com/office/drawing/2014/main" id="{95931FBD-4488-6AF5-E32E-59A3E4BE588F}"/>
                </a:ext>
              </a:extLst>
            </p:cNvPr>
            <p:cNvPicPr>
              <a:picLocks noChangeAspect="1"/>
            </p:cNvPicPr>
            <p:nvPr>
              <p:custDataLst>
                <p:tags r:id="rId1"/>
              </p:custDataLst>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rcRect/>
            <a:stretch>
              <a:fillRect/>
            </a:stretch>
          </p:blipFill>
          <p:spPr>
            <a:xfrm>
              <a:off x="3783440" y="341002"/>
              <a:ext cx="8816676" cy="6598278"/>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31139382-A6EB-E754-7085-8DB9BF04124A}"/>
                </a:ext>
              </a:extLst>
            </p:cNvPr>
            <p:cNvSpPr txBox="1"/>
            <p:nvPr/>
          </p:nvSpPr>
          <p:spPr>
            <a:xfrm>
              <a:off x="4943118" y="1592721"/>
              <a:ext cx="6499657"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B5111"/>
                  </a:solidFill>
                  <a:effectLst/>
                  <a:uLnTx/>
                  <a:uFillTx/>
                  <a:latin typeface="Cambria" panose="02040503050406030204" pitchFamily="18" charset="0"/>
                  <a:ea typeface="Cambria" panose="02040503050406030204" pitchFamily="18" charset="0"/>
                  <a:cs typeface="+mn-cs"/>
                </a:rPr>
                <a:t>  </a:t>
              </a:r>
              <a:r>
                <a:rPr kumimoji="0" lang="vi-VN" sz="3200" b="1" i="0" u="none" strike="noStrike" kern="1200" cap="none" spc="0" normalizeH="0" baseline="0" noProof="0" dirty="0">
                  <a:ln>
                    <a:noFill/>
                  </a:ln>
                  <a:solidFill>
                    <a:srgbClr val="EB5111"/>
                  </a:solidFill>
                  <a:effectLst/>
                  <a:uLnTx/>
                  <a:uFillTx/>
                  <a:latin typeface="Cambria" panose="02040503050406030204" pitchFamily="18" charset="0"/>
                  <a:ea typeface="Cambria" panose="02040503050406030204" pitchFamily="18" charset="0"/>
                  <a:cs typeface="+mn-cs"/>
                </a:rPr>
                <a:t>Sử dụng xà phòng khi tắm, vệ sinh cơ thể bằng nước sạch; lau khô, thấm hết nước toàn bộ cơ thể; không mặc quần áo ẩm, giữ cơ quan sinh dục luôn khô thoáng. Khi đi vệ sinh cần lau, thấm bằng giấy vệ sinh mềm hoặc rửa đúng cách để tránh vi khuẩn từ hậu môn đi vào cơ quan sinh dục, gây viêm nhiễm.</a:t>
              </a:r>
            </a:p>
          </p:txBody>
        </p:sp>
      </p:grpSp>
    </p:spTree>
    <p:extLst>
      <p:ext uri="{BB962C8B-B14F-4D97-AF65-F5344CB8AC3E}">
        <p14:creationId xmlns:p14="http://schemas.microsoft.com/office/powerpoint/2010/main" val="390472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F710F-8CCD-7A75-BDCB-97B2EEF9DA63}"/>
            </a:ext>
          </a:extLst>
        </p:cNvPr>
        <p:cNvGrpSpPr/>
        <p:nvPr/>
      </p:nvGrpSpPr>
      <p:grpSpPr>
        <a:xfrm>
          <a:off x="0" y="0"/>
          <a:ext cx="0" cy="0"/>
          <a:chOff x="0" y="0"/>
          <a:chExt cx="0" cy="0"/>
        </a:xfrm>
      </p:grpSpPr>
      <p:pic>
        <p:nvPicPr>
          <p:cNvPr id="10" name="图片 9" descr="图层 1">
            <a:extLst>
              <a:ext uri="{FF2B5EF4-FFF2-40B4-BE49-F238E27FC236}">
                <a16:creationId xmlns:a16="http://schemas.microsoft.com/office/drawing/2014/main" id="{339420DC-5066-E190-2ED3-9DC7FD19296B}"/>
              </a:ext>
            </a:extLst>
          </p:cNvPr>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a:extLst>
              <a:ext uri="{FF2B5EF4-FFF2-40B4-BE49-F238E27FC236}">
                <a16:creationId xmlns:a16="http://schemas.microsoft.com/office/drawing/2014/main" id="{BBC485AC-7107-93D0-7A52-3F9792F9C3D9}"/>
              </a:ext>
            </a:extLst>
          </p:cNvPr>
          <p:cNvPicPr>
            <a:picLocks noChangeAspect="1"/>
          </p:cNvPicPr>
          <p:nvPr/>
        </p:nvPicPr>
        <p:blipFill>
          <a:blip r:embed="rId5"/>
          <a:stretch>
            <a:fillRect/>
          </a:stretch>
        </p:blipFill>
        <p:spPr>
          <a:xfrm>
            <a:off x="0" y="0"/>
            <a:ext cx="12191365" cy="6858000"/>
          </a:xfrm>
          <a:prstGeom prst="rect">
            <a:avLst/>
          </a:prstGeom>
        </p:spPr>
      </p:pic>
      <p:pic>
        <p:nvPicPr>
          <p:cNvPr id="12" name="图片 11" descr="组 54">
            <a:extLst>
              <a:ext uri="{FF2B5EF4-FFF2-40B4-BE49-F238E27FC236}">
                <a16:creationId xmlns:a16="http://schemas.microsoft.com/office/drawing/2014/main" id="{A5523F6E-3A4A-6CBF-16F6-A203F98695F0}"/>
              </a:ext>
            </a:extLst>
          </p:cNvPr>
          <p:cNvPicPr>
            <a:picLocks noChangeAspect="1"/>
          </p:cNvPicPr>
          <p:nvPr/>
        </p:nvPicPr>
        <p:blipFill>
          <a:blip r:embed="rId6"/>
          <a:stretch>
            <a:fillRect/>
          </a:stretch>
        </p:blipFill>
        <p:spPr>
          <a:xfrm>
            <a:off x="0" y="0"/>
            <a:ext cx="12192000" cy="1581150"/>
          </a:xfrm>
          <a:prstGeom prst="rect">
            <a:avLst/>
          </a:prstGeom>
        </p:spPr>
      </p:pic>
      <p:grpSp>
        <p:nvGrpSpPr>
          <p:cNvPr id="27" name="组合 26">
            <a:extLst>
              <a:ext uri="{FF2B5EF4-FFF2-40B4-BE49-F238E27FC236}">
                <a16:creationId xmlns:a16="http://schemas.microsoft.com/office/drawing/2014/main" id="{31F7C592-D8A9-5D48-5EB4-F2834DD2E60B}"/>
              </a:ext>
            </a:extLst>
          </p:cNvPr>
          <p:cNvGrpSpPr/>
          <p:nvPr/>
        </p:nvGrpSpPr>
        <p:grpSpPr>
          <a:xfrm>
            <a:off x="10779760" y="2130425"/>
            <a:ext cx="1038225" cy="1038225"/>
            <a:chOff x="12010" y="1633"/>
            <a:chExt cx="1140" cy="1140"/>
          </a:xfrm>
        </p:grpSpPr>
        <p:sp>
          <p:nvSpPr>
            <p:cNvPr id="28" name="三十二角星 27">
              <a:extLst>
                <a:ext uri="{FF2B5EF4-FFF2-40B4-BE49-F238E27FC236}">
                  <a16:creationId xmlns:a16="http://schemas.microsoft.com/office/drawing/2014/main" id="{5C2BF4C9-E69D-3B0D-8F8B-69291AC3E06E}"/>
                </a:ext>
              </a:extLst>
            </p:cNvPr>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sp>
          <p:nvSpPr>
            <p:cNvPr id="29" name="椭圆 28">
              <a:extLst>
                <a:ext uri="{FF2B5EF4-FFF2-40B4-BE49-F238E27FC236}">
                  <a16:creationId xmlns:a16="http://schemas.microsoft.com/office/drawing/2014/main" id="{8AA9B365-AF7A-7185-4358-8590A016EBF1}"/>
                </a:ext>
              </a:extLst>
            </p:cNvPr>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grpSp>
      <p:pic>
        <p:nvPicPr>
          <p:cNvPr id="32" name="图片 31" descr="E:\PPT\包图网\审核中\组 15.png组 15">
            <a:extLst>
              <a:ext uri="{FF2B5EF4-FFF2-40B4-BE49-F238E27FC236}">
                <a16:creationId xmlns:a16="http://schemas.microsoft.com/office/drawing/2014/main" id="{9AF40CAB-9BEC-FAAF-D915-E7CDDF160C76}"/>
              </a:ext>
            </a:extLst>
          </p:cNvPr>
          <p:cNvPicPr>
            <a:picLocks noChangeAspect="1"/>
          </p:cNvPicPr>
          <p:nvPr/>
        </p:nvPicPr>
        <p:blipFill>
          <a:blip r:embed="rId7"/>
          <a:srcRect/>
          <a:stretch>
            <a:fillRect/>
          </a:stretch>
        </p:blipFill>
        <p:spPr>
          <a:xfrm>
            <a:off x="102235" y="1936115"/>
            <a:ext cx="1838325" cy="713740"/>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A842DEAE-7669-B845-84FB-E9F2A51153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51210" y="601542"/>
            <a:ext cx="18080396" cy="4360816"/>
          </a:xfrm>
          <a:prstGeom prst="rect">
            <a:avLst/>
          </a:prstGeom>
        </p:spPr>
      </p:pic>
    </p:spTree>
    <p:extLst>
      <p:ext uri="{BB962C8B-B14F-4D97-AF65-F5344CB8AC3E}">
        <p14:creationId xmlns:p14="http://schemas.microsoft.com/office/powerpoint/2010/main" val="3931580674"/>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4" presetClass="entr" presetSubtype="16"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ox(in)">
                                      <p:cBhvr>
                                        <p:cTn id="13" dur="2000"/>
                                        <p:tgtEl>
                                          <p:spTgt spid="32"/>
                                        </p:tgtEl>
                                      </p:cBhvr>
                                    </p:animEffect>
                                  </p:childTnLst>
                                </p:cTn>
                              </p:par>
                              <p:par>
                                <p:cTn id="14" presetID="37"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900" decel="100000" fill="hold"/>
                                        <p:tgtEl>
                                          <p:spTgt spid="2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TotalTime>
  <Words>405</Words>
  <Application>Microsoft Office PowerPoint</Application>
  <PresentationFormat>Widescreen</PresentationFormat>
  <Paragraphs>34</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Aptos Display</vt:lpstr>
      <vt:lpstr>Arial</vt:lpstr>
      <vt:lpstr>Calibri</vt:lpstr>
      <vt:lpstr>Cambria</vt:lpstr>
      <vt:lpstr>思源黑体 CN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Windows 10</dc:creator>
  <cp:lastModifiedBy>Windows 10</cp:lastModifiedBy>
  <cp:revision>1</cp:revision>
  <dcterms:created xsi:type="dcterms:W3CDTF">2025-03-27T06:14:47Z</dcterms:created>
  <dcterms:modified xsi:type="dcterms:W3CDTF">2025-03-27T06:21:14Z</dcterms:modified>
</cp:coreProperties>
</file>