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61" r:id="rId2"/>
    <p:sldId id="256" r:id="rId3"/>
    <p:sldId id="562" r:id="rId4"/>
    <p:sldId id="563" r:id="rId5"/>
    <p:sldId id="564" r:id="rId6"/>
    <p:sldId id="546" r:id="rId7"/>
    <p:sldId id="565" r:id="rId8"/>
    <p:sldId id="566" r:id="rId9"/>
    <p:sldId id="567" r:id="rId10"/>
    <p:sldId id="568" r:id="rId11"/>
    <p:sldId id="569" r:id="rId12"/>
    <p:sldId id="570" r:id="rId13"/>
    <p:sldId id="571" r:id="rId14"/>
    <p:sldId id="572" r:id="rId15"/>
    <p:sldId id="573" r:id="rId16"/>
    <p:sldId id="574" r:id="rId17"/>
    <p:sldId id="576" r:id="rId18"/>
    <p:sldId id="575" r:id="rId19"/>
    <p:sldId id="577" r:id="rId20"/>
    <p:sldId id="578" r:id="rId21"/>
    <p:sldId id="579" r:id="rId22"/>
    <p:sldId id="581" r:id="rId23"/>
    <p:sldId id="580" r:id="rId24"/>
    <p:sldId id="582" r:id="rId25"/>
    <p:sldId id="5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62" d="100"/>
          <a:sy n="62" d="100"/>
        </p:scale>
        <p:origin x="9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A476-D359-D7F8-54D6-2B117F7A8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3EE879-D4D5-DB48-3748-390F8D2D5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31931-0B93-AFC5-B563-65D4DE3FFAE3}"/>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5" name="Footer Placeholder 4">
            <a:extLst>
              <a:ext uri="{FF2B5EF4-FFF2-40B4-BE49-F238E27FC236}">
                <a16:creationId xmlns:a16="http://schemas.microsoft.com/office/drawing/2014/main" id="{36CB7928-99F9-10DC-43C2-9A29AE53E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025E3-1FF0-FCDE-8A2A-A2781CA8036E}"/>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232968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F072-42DF-9EF1-DDEC-745E562F3D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C25D4-7332-FC55-1E32-98F7E2900C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0EEF9-B09F-4DF4-7BDA-F9E0FDF14864}"/>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5" name="Footer Placeholder 4">
            <a:extLst>
              <a:ext uri="{FF2B5EF4-FFF2-40B4-BE49-F238E27FC236}">
                <a16:creationId xmlns:a16="http://schemas.microsoft.com/office/drawing/2014/main" id="{628DCB96-7F29-3A02-A988-B9EFC0E72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4A838-A369-B841-DD50-F40394276648}"/>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306092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479C85-FDF5-9626-E666-0BD008C6E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137F8E-C2D5-59D0-399B-ADDA0CC5A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47F96-0E6B-0D70-BD5C-369873DAD395}"/>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5" name="Footer Placeholder 4">
            <a:extLst>
              <a:ext uri="{FF2B5EF4-FFF2-40B4-BE49-F238E27FC236}">
                <a16:creationId xmlns:a16="http://schemas.microsoft.com/office/drawing/2014/main" id="{3303AB17-7DBB-DEAD-EFB8-FA954BC7D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410D4-C0C2-9158-A261-D84FB6BE4B1E}"/>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1083681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4AD4-E047-9A92-64AF-C436877468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912677-E432-24EB-5979-75911F8171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3C730-AD75-CB98-FC44-1BE3FCCE62D1}"/>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5" name="Footer Placeholder 4">
            <a:extLst>
              <a:ext uri="{FF2B5EF4-FFF2-40B4-BE49-F238E27FC236}">
                <a16:creationId xmlns:a16="http://schemas.microsoft.com/office/drawing/2014/main" id="{38447D78-5364-78E7-D514-050533541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EFEA9-CBC6-02F9-A3DA-39C50DF560F1}"/>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364822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3131-A194-1057-0CAD-604BF69D5C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6E4847-BE6C-7B6E-70AC-760FE79EE3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DBE6F-2469-7FBD-5704-A7C4032A512E}"/>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5" name="Footer Placeholder 4">
            <a:extLst>
              <a:ext uri="{FF2B5EF4-FFF2-40B4-BE49-F238E27FC236}">
                <a16:creationId xmlns:a16="http://schemas.microsoft.com/office/drawing/2014/main" id="{25DC8570-998B-D388-401D-219615662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CE706-2B28-3D88-9441-7D74AF89B639}"/>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106978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086D-01B7-3EBE-683C-A83FDC27F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416276-CA85-B121-311F-F6FB044796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210950-7927-8334-798B-C5FCC3853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C44E1C-9468-6830-8D2E-66C95D5B6F2F}"/>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6" name="Footer Placeholder 5">
            <a:extLst>
              <a:ext uri="{FF2B5EF4-FFF2-40B4-BE49-F238E27FC236}">
                <a16:creationId xmlns:a16="http://schemas.microsoft.com/office/drawing/2014/main" id="{E76BDF81-3A21-95CB-1969-E3993768A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7F744-775C-98CB-CD43-5D954208D8DB}"/>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46504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FD68-E272-7FCE-5440-FDECD789A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F4F21-B169-DB46-3F44-B7419D2D7D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D4044-BDB1-0CE0-EF55-A7F81C475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037D00-48D5-9F6D-E3A7-340DB4C209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FA30C-0BC3-15B4-5B02-4C07CC4EF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BB927F-4A76-88C2-79F4-9FFD93DB2AE9}"/>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8" name="Footer Placeholder 7">
            <a:extLst>
              <a:ext uri="{FF2B5EF4-FFF2-40B4-BE49-F238E27FC236}">
                <a16:creationId xmlns:a16="http://schemas.microsoft.com/office/drawing/2014/main" id="{9F37319F-8E3A-5B0B-7D9D-51CAE1AD2C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13F02-65D9-B460-2EC6-58DA415E3522}"/>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305857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E02C-8BE2-851D-C31E-7D99EC8C4B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80B02F-692C-F6DC-B40D-8925EB085907}"/>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4" name="Footer Placeholder 3">
            <a:extLst>
              <a:ext uri="{FF2B5EF4-FFF2-40B4-BE49-F238E27FC236}">
                <a16:creationId xmlns:a16="http://schemas.microsoft.com/office/drawing/2014/main" id="{9109FA63-2BFE-8EC4-47A1-D09BE5041F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B7E213-9A92-BB74-AC34-0F9A3BE9F10A}"/>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204042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FC4C3-17C7-9864-E9F1-76B9281F3ACD}"/>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3" name="Footer Placeholder 2">
            <a:extLst>
              <a:ext uri="{FF2B5EF4-FFF2-40B4-BE49-F238E27FC236}">
                <a16:creationId xmlns:a16="http://schemas.microsoft.com/office/drawing/2014/main" id="{1AEB40C6-8A9D-C2B8-9C77-CFA588D071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E06909-FF9A-08B6-8FF9-A3C839310ACE}"/>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3987468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B00E-A911-9BFE-4ACF-C8D012777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91AA85-15D7-2911-246D-0235A1153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6EA9F-0B60-A906-4338-E1976FF5F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A972C-C6B7-3BA9-28AA-B7CB49105C24}"/>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6" name="Footer Placeholder 5">
            <a:extLst>
              <a:ext uri="{FF2B5EF4-FFF2-40B4-BE49-F238E27FC236}">
                <a16:creationId xmlns:a16="http://schemas.microsoft.com/office/drawing/2014/main" id="{5DD959C3-695D-9C68-A758-908F212A6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FBCB0-0746-D4AD-DB35-DCD3499C35A2}"/>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255183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B987-DC46-E428-E7B7-7DB959014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FC424-5F0C-DF57-2F40-0457E33F5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6FC02-4B74-CE00-1DA3-2DDFAB994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1E952-D5F5-0CAC-A3B1-6809EA69BBF7}"/>
              </a:ext>
            </a:extLst>
          </p:cNvPr>
          <p:cNvSpPr>
            <a:spLocks noGrp="1"/>
          </p:cNvSpPr>
          <p:nvPr>
            <p:ph type="dt" sz="half" idx="10"/>
          </p:nvPr>
        </p:nvSpPr>
        <p:spPr/>
        <p:txBody>
          <a:bodyPr/>
          <a:lstStyle/>
          <a:p>
            <a:fld id="{5887D7B9-3ABF-4274-8D35-33835657EEDB}" type="datetimeFigureOut">
              <a:rPr lang="en-US" smtClean="0"/>
              <a:t>3/25/2025</a:t>
            </a:fld>
            <a:endParaRPr lang="en-US"/>
          </a:p>
        </p:txBody>
      </p:sp>
      <p:sp>
        <p:nvSpPr>
          <p:cNvPr id="6" name="Footer Placeholder 5">
            <a:extLst>
              <a:ext uri="{FF2B5EF4-FFF2-40B4-BE49-F238E27FC236}">
                <a16:creationId xmlns:a16="http://schemas.microsoft.com/office/drawing/2014/main" id="{7CC348F0-5147-B6EA-0736-0CBB2F4B2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FA1DF-7DF8-D3C5-0FEA-B6ED80871F5A}"/>
              </a:ext>
            </a:extLst>
          </p:cNvPr>
          <p:cNvSpPr>
            <a:spLocks noGrp="1"/>
          </p:cNvSpPr>
          <p:nvPr>
            <p:ph type="sldNum" sz="quarter" idx="12"/>
          </p:nvPr>
        </p:nvSpPr>
        <p:spPr/>
        <p:txBody>
          <a:bodyPr/>
          <a:lstStyle/>
          <a:p>
            <a:fld id="{262EF7E8-2288-4F22-AB05-E4DD21BA6A41}" type="slidenum">
              <a:rPr lang="en-US" smtClean="0"/>
              <a:t>‹#›</a:t>
            </a:fld>
            <a:endParaRPr lang="en-US"/>
          </a:p>
        </p:txBody>
      </p:sp>
    </p:spTree>
    <p:extLst>
      <p:ext uri="{BB962C8B-B14F-4D97-AF65-F5344CB8AC3E}">
        <p14:creationId xmlns:p14="http://schemas.microsoft.com/office/powerpoint/2010/main" val="220738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E584A-9A59-551C-581D-19AF73DAE9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94DE22-CA92-35F0-A4C4-A3D8D72E1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1C5C6-4576-A944-EC96-1AFEF4650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87D7B9-3ABF-4274-8D35-33835657EEDB}" type="datetimeFigureOut">
              <a:rPr lang="en-US" smtClean="0"/>
              <a:t>3/25/2025</a:t>
            </a:fld>
            <a:endParaRPr lang="en-US"/>
          </a:p>
        </p:txBody>
      </p:sp>
      <p:sp>
        <p:nvSpPr>
          <p:cNvPr id="5" name="Footer Placeholder 4">
            <a:extLst>
              <a:ext uri="{FF2B5EF4-FFF2-40B4-BE49-F238E27FC236}">
                <a16:creationId xmlns:a16="http://schemas.microsoft.com/office/drawing/2014/main" id="{DC038525-C9B1-55E0-C208-58AC5A74C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35A39D-1E77-AEB1-D67F-A60633EB6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2EF7E8-2288-4F22-AB05-E4DD21BA6A41}" type="slidenum">
              <a:rPr lang="en-US" smtClean="0"/>
              <a:t>‹#›</a:t>
            </a:fld>
            <a:endParaRPr lang="en-US"/>
          </a:p>
        </p:txBody>
      </p:sp>
    </p:spTree>
    <p:extLst>
      <p:ext uri="{BB962C8B-B14F-4D97-AF65-F5344CB8AC3E}">
        <p14:creationId xmlns:p14="http://schemas.microsoft.com/office/powerpoint/2010/main" val="105348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3" name="Picture 12">
            <a:extLst>
              <a:ext uri="{FF2B5EF4-FFF2-40B4-BE49-F238E27FC236}">
                <a16:creationId xmlns:a16="http://schemas.microsoft.com/office/drawing/2014/main" id="{8F266A79-ACBE-DB71-B271-4A26818FF1C6}"/>
              </a:ext>
            </a:extLst>
          </p:cNvPr>
          <p:cNvPicPr>
            <a:picLocks noChangeAspect="1"/>
          </p:cNvPicPr>
          <p:nvPr/>
        </p:nvPicPr>
        <p:blipFill>
          <a:blip r:embed="rId10"/>
          <a:stretch>
            <a:fillRect/>
          </a:stretch>
        </p:blipFill>
        <p:spPr>
          <a:xfrm>
            <a:off x="2172470" y="3503542"/>
            <a:ext cx="7699915" cy="1889924"/>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7589506-9C79-8233-55FC-5B082CCE554C}"/>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5" name="Picture 4">
            <a:extLst>
              <a:ext uri="{FF2B5EF4-FFF2-40B4-BE49-F238E27FC236}">
                <a16:creationId xmlns:a16="http://schemas.microsoft.com/office/drawing/2014/main" id="{2ED593DC-26CF-8976-74DA-72E7C7D61A5C}"/>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12685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6A3D0418-16B2-4C5C-07DE-EB3952FEB1E5}"/>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5" name="Picture 4">
            <a:extLst>
              <a:ext uri="{FF2B5EF4-FFF2-40B4-BE49-F238E27FC236}">
                <a16:creationId xmlns:a16="http://schemas.microsoft.com/office/drawing/2014/main" id="{3C2B2B38-2086-343C-AA69-761357FF85CE}"/>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6620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C80E6-867D-6D06-EBFE-32A83DACEB02}"/>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09CE17B5-1D25-B739-154B-C5F63E5D389C}"/>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12901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at desks&#10;&#10;Description automatically generated">
            <a:extLst>
              <a:ext uri="{FF2B5EF4-FFF2-40B4-BE49-F238E27FC236}">
                <a16:creationId xmlns:a16="http://schemas.microsoft.com/office/drawing/2014/main" id="{F62FE7DC-F9F3-EA40-1DD1-46FDE1B8D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5" name="Group 4">
            <a:extLst>
              <a:ext uri="{FF2B5EF4-FFF2-40B4-BE49-F238E27FC236}">
                <a16:creationId xmlns:a16="http://schemas.microsoft.com/office/drawing/2014/main" id="{24318FFD-7F25-B01F-CB5C-9F6E690FE6BF}"/>
              </a:ext>
            </a:extLst>
          </p:cNvPr>
          <p:cNvGrpSpPr/>
          <p:nvPr/>
        </p:nvGrpSpPr>
        <p:grpSpPr>
          <a:xfrm>
            <a:off x="266262" y="786701"/>
            <a:ext cx="11666483" cy="1722819"/>
            <a:chOff x="367862" y="461581"/>
            <a:chExt cx="11666483" cy="2271110"/>
          </a:xfrm>
        </p:grpSpPr>
        <p:sp>
          <p:nvSpPr>
            <p:cNvPr id="6" name="椭圆 2">
              <a:extLst>
                <a:ext uri="{FF2B5EF4-FFF2-40B4-BE49-F238E27FC236}">
                  <a16:creationId xmlns:a16="http://schemas.microsoft.com/office/drawing/2014/main" id="{6C3EBE90-DCC3-E693-80B3-9D66BC17926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7" name="TextBox 6">
              <a:extLst>
                <a:ext uri="{FF2B5EF4-FFF2-40B4-BE49-F238E27FC236}">
                  <a16:creationId xmlns:a16="http://schemas.microsoft.com/office/drawing/2014/main" id="{DA603E7A-433B-CF47-A4F2-F787AC72C87D}"/>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4229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4004E3DD-89DE-7D63-967D-4CED4E9B454E}"/>
              </a:ext>
            </a:extLst>
          </p:cNvPr>
          <p:cNvGrpSpPr/>
          <p:nvPr/>
        </p:nvGrpSpPr>
        <p:grpSpPr>
          <a:xfrm>
            <a:off x="550544" y="1137920"/>
            <a:ext cx="11489055" cy="5315585"/>
            <a:chOff x="912" y="1925"/>
            <a:chExt cx="17376" cy="8371"/>
          </a:xfrm>
        </p:grpSpPr>
        <p:sp>
          <p:nvSpPr>
            <p:cNvPr id="5" name="云形 9">
              <a:extLst>
                <a:ext uri="{FF2B5EF4-FFF2-40B4-BE49-F238E27FC236}">
                  <a16:creationId xmlns:a16="http://schemas.microsoft.com/office/drawing/2014/main" id="{E0531D7F-1D29-4B98-0E17-938D527BE15E}"/>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云形 4">
              <a:extLst>
                <a:ext uri="{FF2B5EF4-FFF2-40B4-BE49-F238E27FC236}">
                  <a16:creationId xmlns:a16="http://schemas.microsoft.com/office/drawing/2014/main" id="{382BC478-72DB-8229-F471-BF21292F2CA3}"/>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云形 7">
              <a:extLst>
                <a:ext uri="{FF2B5EF4-FFF2-40B4-BE49-F238E27FC236}">
                  <a16:creationId xmlns:a16="http://schemas.microsoft.com/office/drawing/2014/main" id="{10B4A47D-F5F5-F3C3-9A68-D1A057B7D409}"/>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10">
              <a:extLst>
                <a:ext uri="{FF2B5EF4-FFF2-40B4-BE49-F238E27FC236}">
                  <a16:creationId xmlns:a16="http://schemas.microsoft.com/office/drawing/2014/main" id="{A52B360F-F0D2-BDCC-7E15-A554679086E9}"/>
                </a:ext>
              </a:extLst>
            </p:cNvPr>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9" name="Picture 8">
            <a:extLst>
              <a:ext uri="{FF2B5EF4-FFF2-40B4-BE49-F238E27FC236}">
                <a16:creationId xmlns:a16="http://schemas.microsoft.com/office/drawing/2014/main" id="{B55763BD-B6FD-30EF-7FE1-CCFB97B6C306}"/>
              </a:ext>
            </a:extLst>
          </p:cNvPr>
          <p:cNvPicPr>
            <a:picLocks noChangeAspect="1"/>
          </p:cNvPicPr>
          <p:nvPr/>
        </p:nvPicPr>
        <p:blipFill>
          <a:blip r:embed="rId6"/>
          <a:stretch>
            <a:fillRect/>
          </a:stretch>
        </p:blipFill>
        <p:spPr>
          <a:xfrm>
            <a:off x="-164716" y="148390"/>
            <a:ext cx="4653721" cy="2064150"/>
          </a:xfrm>
          <a:prstGeom prst="rect">
            <a:avLst/>
          </a:prstGeom>
        </p:spPr>
      </p:pic>
    </p:spTree>
    <p:extLst>
      <p:ext uri="{BB962C8B-B14F-4D97-AF65-F5344CB8AC3E}">
        <p14:creationId xmlns:p14="http://schemas.microsoft.com/office/powerpoint/2010/main" val="33195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7C1259-1883-548D-95D0-2CE79D25E435}"/>
              </a:ext>
            </a:extLst>
          </p:cNvPr>
          <p:cNvGrpSpPr/>
          <p:nvPr/>
        </p:nvGrpSpPr>
        <p:grpSpPr>
          <a:xfrm>
            <a:off x="274320" y="3515359"/>
            <a:ext cx="4236720" cy="3086189"/>
            <a:chOff x="3289572" y="2537905"/>
            <a:chExt cx="5450296" cy="4083964"/>
          </a:xfrm>
        </p:grpSpPr>
        <p:sp>
          <p:nvSpPr>
            <p:cNvPr id="5" name="Freeform 6">
              <a:extLst>
                <a:ext uri="{FF2B5EF4-FFF2-40B4-BE49-F238E27FC236}">
                  <a16:creationId xmlns:a16="http://schemas.microsoft.com/office/drawing/2014/main" id="{BD5874CA-C28F-D83A-A6D7-FD016A24F312}"/>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6" name="Picture 5">
              <a:extLst>
                <a:ext uri="{FF2B5EF4-FFF2-40B4-BE49-F238E27FC236}">
                  <a16:creationId xmlns:a16="http://schemas.microsoft.com/office/drawing/2014/main" id="{91C715A0-968B-E8E4-3419-6160B92DE352}"/>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7" name="Group 6">
            <a:extLst>
              <a:ext uri="{FF2B5EF4-FFF2-40B4-BE49-F238E27FC236}">
                <a16:creationId xmlns:a16="http://schemas.microsoft.com/office/drawing/2014/main" id="{D9A2E8FD-2369-3D48-0595-B85896D105EF}"/>
              </a:ext>
            </a:extLst>
          </p:cNvPr>
          <p:cNvGrpSpPr/>
          <p:nvPr/>
        </p:nvGrpSpPr>
        <p:grpSpPr>
          <a:xfrm>
            <a:off x="4798918" y="848895"/>
            <a:ext cx="6813961" cy="5257266"/>
            <a:chOff x="8188978" y="999021"/>
            <a:chExt cx="9346749" cy="8604830"/>
          </a:xfrm>
        </p:grpSpPr>
        <p:grpSp>
          <p:nvGrpSpPr>
            <p:cNvPr id="8" name="Group 4">
              <a:extLst>
                <a:ext uri="{FF2B5EF4-FFF2-40B4-BE49-F238E27FC236}">
                  <a16:creationId xmlns:a16="http://schemas.microsoft.com/office/drawing/2014/main" id="{656625FB-10E7-B93B-5DE2-7EBF9946C4D8}"/>
                </a:ext>
              </a:extLst>
            </p:cNvPr>
            <p:cNvGrpSpPr/>
            <p:nvPr/>
          </p:nvGrpSpPr>
          <p:grpSpPr>
            <a:xfrm>
              <a:off x="8521714" y="1655305"/>
              <a:ext cx="9014013" cy="7948546"/>
              <a:chOff x="0" y="0"/>
              <a:chExt cx="2374061" cy="2093444"/>
            </a:xfrm>
          </p:grpSpPr>
          <p:sp>
            <p:nvSpPr>
              <p:cNvPr id="13" name="Freeform 5">
                <a:extLst>
                  <a:ext uri="{FF2B5EF4-FFF2-40B4-BE49-F238E27FC236}">
                    <a16:creationId xmlns:a16="http://schemas.microsoft.com/office/drawing/2014/main" id="{3D1CA669-9529-81DA-702C-53AE1422EF81}"/>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14" name="TextBox 6">
                <a:extLst>
                  <a:ext uri="{FF2B5EF4-FFF2-40B4-BE49-F238E27FC236}">
                    <a16:creationId xmlns:a16="http://schemas.microsoft.com/office/drawing/2014/main" id="{CF50D0D4-0ADD-51E5-A244-8C6F7AD6465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9" name="Group 7">
              <a:extLst>
                <a:ext uri="{FF2B5EF4-FFF2-40B4-BE49-F238E27FC236}">
                  <a16:creationId xmlns:a16="http://schemas.microsoft.com/office/drawing/2014/main" id="{EA43B96B-B886-4B1D-0238-F657A2C3C7E9}"/>
                </a:ext>
              </a:extLst>
            </p:cNvPr>
            <p:cNvGrpSpPr/>
            <p:nvPr/>
          </p:nvGrpSpPr>
          <p:grpSpPr>
            <a:xfrm>
              <a:off x="8188978" y="1494769"/>
              <a:ext cx="9070322" cy="7915931"/>
              <a:chOff x="0" y="0"/>
              <a:chExt cx="2388891" cy="2084854"/>
            </a:xfrm>
          </p:grpSpPr>
          <p:sp>
            <p:nvSpPr>
              <p:cNvPr id="11" name="Freeform 8">
                <a:extLst>
                  <a:ext uri="{FF2B5EF4-FFF2-40B4-BE49-F238E27FC236}">
                    <a16:creationId xmlns:a16="http://schemas.microsoft.com/office/drawing/2014/main" id="{E973595D-DFDC-5C64-FABD-36706A02C216}"/>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12" name="TextBox 9">
                <a:extLst>
                  <a:ext uri="{FF2B5EF4-FFF2-40B4-BE49-F238E27FC236}">
                    <a16:creationId xmlns:a16="http://schemas.microsoft.com/office/drawing/2014/main" id="{680F1277-AFC9-CC9B-CEEF-0D59360CD24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9">
              <a:extLst>
                <a:ext uri="{FF2B5EF4-FFF2-40B4-BE49-F238E27FC236}">
                  <a16:creationId xmlns:a16="http://schemas.microsoft.com/office/drawing/2014/main" id="{0B7B017E-9520-47A5-E263-71D59E8C0DAE}"/>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15" name="TextBox 14">
            <a:extLst>
              <a:ext uri="{FF2B5EF4-FFF2-40B4-BE49-F238E27FC236}">
                <a16:creationId xmlns:a16="http://schemas.microsoft.com/office/drawing/2014/main" id="{43B427B3-B01A-0B8F-495C-C4A7C2A9875E}"/>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319792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7158D6-8BFE-24DF-4090-6524DF6E7E0D}"/>
              </a:ext>
            </a:extLst>
          </p:cNvPr>
          <p:cNvGrpSpPr/>
          <p:nvPr/>
        </p:nvGrpSpPr>
        <p:grpSpPr>
          <a:xfrm>
            <a:off x="-33134" y="357425"/>
            <a:ext cx="12057103" cy="5464236"/>
            <a:chOff x="-49701" y="536137"/>
            <a:chExt cx="18085654" cy="8196354"/>
          </a:xfrm>
        </p:grpSpPr>
        <p:grpSp>
          <p:nvGrpSpPr>
            <p:cNvPr id="5" name="Group 17">
              <a:extLst>
                <a:ext uri="{FF2B5EF4-FFF2-40B4-BE49-F238E27FC236}">
                  <a16:creationId xmlns:a16="http://schemas.microsoft.com/office/drawing/2014/main" id="{4D6F6059-6C65-16DC-866A-C11BB42A23BA}"/>
                </a:ext>
              </a:extLst>
            </p:cNvPr>
            <p:cNvGrpSpPr/>
            <p:nvPr/>
          </p:nvGrpSpPr>
          <p:grpSpPr>
            <a:xfrm>
              <a:off x="704127" y="2282715"/>
              <a:ext cx="17331826" cy="6449776"/>
              <a:chOff x="0" y="0"/>
              <a:chExt cx="2187652" cy="894539"/>
            </a:xfrm>
          </p:grpSpPr>
          <p:sp>
            <p:nvSpPr>
              <p:cNvPr id="11" name="Freeform 18">
                <a:extLst>
                  <a:ext uri="{FF2B5EF4-FFF2-40B4-BE49-F238E27FC236}">
                    <a16:creationId xmlns:a16="http://schemas.microsoft.com/office/drawing/2014/main" id="{8C665885-43AE-97B7-7CC5-6E8196934924}"/>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2" name="TextBox 19">
                <a:extLst>
                  <a:ext uri="{FF2B5EF4-FFF2-40B4-BE49-F238E27FC236}">
                    <a16:creationId xmlns:a16="http://schemas.microsoft.com/office/drawing/2014/main" id="{9E1FD551-1CD2-114D-AD5B-25938CFABB13}"/>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5">
              <a:extLst>
                <a:ext uri="{FF2B5EF4-FFF2-40B4-BE49-F238E27FC236}">
                  <a16:creationId xmlns:a16="http://schemas.microsoft.com/office/drawing/2014/main" id="{4E37869E-4B36-3C11-A833-C5343D398DB3}"/>
                </a:ext>
              </a:extLst>
            </p:cNvPr>
            <p:cNvGrpSpPr/>
            <p:nvPr/>
          </p:nvGrpSpPr>
          <p:grpSpPr>
            <a:xfrm>
              <a:off x="-49701" y="536137"/>
              <a:ext cx="17933254" cy="8021322"/>
              <a:chOff x="-49701" y="536137"/>
              <a:chExt cx="17933254" cy="8021322"/>
            </a:xfrm>
          </p:grpSpPr>
          <p:grpSp>
            <p:nvGrpSpPr>
              <p:cNvPr id="7" name="Group 20">
                <a:extLst>
                  <a:ext uri="{FF2B5EF4-FFF2-40B4-BE49-F238E27FC236}">
                    <a16:creationId xmlns:a16="http://schemas.microsoft.com/office/drawing/2014/main" id="{2B48830F-9E80-98BC-B915-0F2E8A6F8FC2}"/>
                  </a:ext>
                </a:extLst>
              </p:cNvPr>
              <p:cNvGrpSpPr/>
              <p:nvPr/>
            </p:nvGrpSpPr>
            <p:grpSpPr>
              <a:xfrm>
                <a:off x="551727" y="1187903"/>
                <a:ext cx="17331826" cy="7369556"/>
                <a:chOff x="0" y="-130706"/>
                <a:chExt cx="2187652" cy="1022106"/>
              </a:xfrm>
            </p:grpSpPr>
            <p:sp>
              <p:nvSpPr>
                <p:cNvPr id="9" name="Freeform 21">
                  <a:extLst>
                    <a:ext uri="{FF2B5EF4-FFF2-40B4-BE49-F238E27FC236}">
                      <a16:creationId xmlns:a16="http://schemas.microsoft.com/office/drawing/2014/main" id="{15003E32-3A35-9B5D-A475-F5F03D8413CA}"/>
                    </a:ext>
                  </a:extLst>
                </p:cNvPr>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10" name="TextBox 22">
                  <a:extLst>
                    <a:ext uri="{FF2B5EF4-FFF2-40B4-BE49-F238E27FC236}">
                      <a16:creationId xmlns:a16="http://schemas.microsoft.com/office/drawing/2014/main" id="{B8432D97-F52A-54A5-29D9-558A76333B76}"/>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8" name="Picture 2" descr="https://o.remove.bg/downloads/39dac6db-2b5a-4152-980f-b722c14e825d/image-removebg-preview.png">
                <a:extLst>
                  <a:ext uri="{FF2B5EF4-FFF2-40B4-BE49-F238E27FC236}">
                    <a16:creationId xmlns:a16="http://schemas.microsoft.com/office/drawing/2014/main" id="{C51A203E-06E8-7145-C9F5-88BDBC7E4B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itle 1">
            <a:extLst>
              <a:ext uri="{FF2B5EF4-FFF2-40B4-BE49-F238E27FC236}">
                <a16:creationId xmlns:a16="http://schemas.microsoft.com/office/drawing/2014/main" id="{117D98EA-DAB6-D625-24E2-1583381628E8}"/>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06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AFC789C6-599A-8622-CE32-7EDD84F7B6F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C43BD56-9EB8-2624-783A-3B77A7CE8EB8}"/>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60915531-CF70-B84B-DE16-8FF0E0F39FBC}"/>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D3D9AB9-48E0-4955-09B2-039523C61213}"/>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1769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0">
            <a:extLst>
              <a:ext uri="{FF2B5EF4-FFF2-40B4-BE49-F238E27FC236}">
                <a16:creationId xmlns:a16="http://schemas.microsoft.com/office/drawing/2014/main" id="{6FECBC00-6C4D-FF9A-D55A-4DC4D7919EF6}"/>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081C8E65-5C4F-7649-D7B8-D92A9FA64C67}"/>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180350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descr="组 55">
            <a:extLst>
              <a:ext uri="{FF2B5EF4-FFF2-40B4-BE49-F238E27FC236}">
                <a16:creationId xmlns:a16="http://schemas.microsoft.com/office/drawing/2014/main" id="{67F17961-93FD-4E6A-F576-FF36A42260FD}"/>
              </a:ext>
            </a:extLst>
          </p:cNvPr>
          <p:cNvPicPr>
            <a:picLocks noChangeAspect="1"/>
          </p:cNvPicPr>
          <p:nvPr/>
        </p:nvPicPr>
        <p:blipFill>
          <a:blip r:embed="rId2"/>
          <a:stretch>
            <a:fillRect/>
          </a:stretch>
        </p:blipFill>
        <p:spPr>
          <a:xfrm>
            <a:off x="0" y="0"/>
            <a:ext cx="12191365" cy="6858000"/>
          </a:xfrm>
          <a:prstGeom prst="rect">
            <a:avLst/>
          </a:prstGeom>
        </p:spPr>
      </p:pic>
      <p:pic>
        <p:nvPicPr>
          <p:cNvPr id="5" name="图片 11" descr="组 54">
            <a:extLst>
              <a:ext uri="{FF2B5EF4-FFF2-40B4-BE49-F238E27FC236}">
                <a16:creationId xmlns:a16="http://schemas.microsoft.com/office/drawing/2014/main" id="{71C209D1-29AD-D5B6-8A42-7D3A97B37837}"/>
              </a:ext>
            </a:extLst>
          </p:cNvPr>
          <p:cNvPicPr>
            <a:picLocks noChangeAspect="1"/>
          </p:cNvPicPr>
          <p:nvPr/>
        </p:nvPicPr>
        <p:blipFill>
          <a:blip r:embed="rId3"/>
          <a:stretch>
            <a:fillRect/>
          </a:stretch>
        </p:blipFill>
        <p:spPr>
          <a:xfrm>
            <a:off x="0" y="0"/>
            <a:ext cx="12192000" cy="1581150"/>
          </a:xfrm>
          <a:prstGeom prst="rect">
            <a:avLst/>
          </a:prstGeom>
        </p:spPr>
      </p:pic>
      <p:pic>
        <p:nvPicPr>
          <p:cNvPr id="6" name="Picture 5">
            <a:extLst>
              <a:ext uri="{FF2B5EF4-FFF2-40B4-BE49-F238E27FC236}">
                <a16:creationId xmlns:a16="http://schemas.microsoft.com/office/drawing/2014/main" id="{646C4754-8215-6734-33DB-C80653AC08F7}"/>
              </a:ext>
            </a:extLst>
          </p:cNvPr>
          <p:cNvPicPr>
            <a:picLocks noChangeAspect="1"/>
          </p:cNvPicPr>
          <p:nvPr/>
        </p:nvPicPr>
        <p:blipFill>
          <a:blip r:embed="rId4"/>
          <a:stretch>
            <a:fillRect/>
          </a:stretch>
        </p:blipFill>
        <p:spPr>
          <a:xfrm>
            <a:off x="1549236" y="1679510"/>
            <a:ext cx="9092891" cy="2138026"/>
          </a:xfrm>
          <a:prstGeom prst="rect">
            <a:avLst/>
          </a:prstGeom>
        </p:spPr>
      </p:pic>
    </p:spTree>
    <p:extLst>
      <p:ext uri="{BB962C8B-B14F-4D97-AF65-F5344CB8AC3E}">
        <p14:creationId xmlns:p14="http://schemas.microsoft.com/office/powerpoint/2010/main" val="159823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5312DE71-8F1D-5C63-19A3-984357D6D6BB}"/>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5" name="Picture 4">
            <a:extLst>
              <a:ext uri="{FF2B5EF4-FFF2-40B4-BE49-F238E27FC236}">
                <a16:creationId xmlns:a16="http://schemas.microsoft.com/office/drawing/2014/main" id="{CB8061A6-778D-DD3E-2DF8-99FFFF57DDFD}"/>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425666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D463CD85-AF4C-3959-98E5-4FE853B8F461}"/>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6529C2E-A144-907F-DE6B-24E059EA364A}"/>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7748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0">
            <a:extLst>
              <a:ext uri="{FF2B5EF4-FFF2-40B4-BE49-F238E27FC236}">
                <a16:creationId xmlns:a16="http://schemas.microsoft.com/office/drawing/2014/main" id="{8D4C7FAF-F666-EC3E-AB46-9FDF32D1FAA9}"/>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198BDF4E-5235-4D72-71BF-78963B435DFC}"/>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30405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5CA6C4F1-7349-61E1-6BA9-4F36C314E811}"/>
              </a:ext>
            </a:extLst>
          </p:cNvPr>
          <p:cNvPicPr>
            <a:picLocks noChangeAspect="1"/>
          </p:cNvPicPr>
          <p:nvPr>
            <p:custDataLst>
              <p:tags r:id="rId1"/>
            </p:custDataLst>
          </p:nvPr>
        </p:nvPicPr>
        <p:blipFill>
          <a:blip r:embed="rId3"/>
          <a:srcRect/>
          <a:stretch>
            <a:fillRect/>
          </a:stretch>
        </p:blipFill>
        <p:spPr>
          <a:xfrm>
            <a:off x="200003" y="0"/>
            <a:ext cx="1086485" cy="1268095"/>
          </a:xfrm>
          <a:prstGeom prst="rect">
            <a:avLst/>
          </a:prstGeom>
        </p:spPr>
      </p:pic>
      <p:grpSp>
        <p:nvGrpSpPr>
          <p:cNvPr id="5" name="Group 4">
            <a:extLst>
              <a:ext uri="{FF2B5EF4-FFF2-40B4-BE49-F238E27FC236}">
                <a16:creationId xmlns:a16="http://schemas.microsoft.com/office/drawing/2014/main" id="{7BEEB337-0C75-CD8F-A4BA-F864F6D4615E}"/>
              </a:ext>
            </a:extLst>
          </p:cNvPr>
          <p:cNvGrpSpPr/>
          <p:nvPr/>
        </p:nvGrpSpPr>
        <p:grpSpPr>
          <a:xfrm>
            <a:off x="3820161" y="741680"/>
            <a:ext cx="8018914" cy="5534113"/>
            <a:chOff x="5005137" y="1487008"/>
            <a:chExt cx="6833937" cy="4788785"/>
          </a:xfrm>
        </p:grpSpPr>
        <p:sp>
          <p:nvSpPr>
            <p:cNvPr id="6" name="思想气泡: 云 7">
              <a:extLst>
                <a:ext uri="{FF2B5EF4-FFF2-40B4-BE49-F238E27FC236}">
                  <a16:creationId xmlns:a16="http://schemas.microsoft.com/office/drawing/2014/main" id="{A7436145-9CA5-E6A0-3833-891A404E0100}"/>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extBox 6">
              <a:extLst>
                <a:ext uri="{FF2B5EF4-FFF2-40B4-BE49-F238E27FC236}">
                  <a16:creationId xmlns:a16="http://schemas.microsoft.com/office/drawing/2014/main" id="{AD626E6C-5E4F-76D1-D699-7100F492E74F}"/>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8" name="Đồ họa 6">
            <a:extLst>
              <a:ext uri="{FF2B5EF4-FFF2-40B4-BE49-F238E27FC236}">
                <a16:creationId xmlns:a16="http://schemas.microsoft.com/office/drawing/2014/main" id="{FEC3A29A-BCCF-2153-D1D8-FE5B78BB64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929" y="2172714"/>
            <a:ext cx="3291192" cy="4685286"/>
          </a:xfrm>
          <a:prstGeom prst="rect">
            <a:avLst/>
          </a:prstGeom>
        </p:spPr>
      </p:pic>
      <p:pic>
        <p:nvPicPr>
          <p:cNvPr id="9" name="Picture 8">
            <a:extLst>
              <a:ext uri="{FF2B5EF4-FFF2-40B4-BE49-F238E27FC236}">
                <a16:creationId xmlns:a16="http://schemas.microsoft.com/office/drawing/2014/main" id="{0E63C04C-C83C-4206-E930-C3FB03305771}"/>
              </a:ext>
            </a:extLst>
          </p:cNvPr>
          <p:cNvPicPr>
            <a:picLocks noChangeAspect="1"/>
          </p:cNvPicPr>
          <p:nvPr/>
        </p:nvPicPr>
        <p:blipFill>
          <a:blip r:embed="rId6"/>
          <a:stretch>
            <a:fillRect/>
          </a:stretch>
        </p:blipFill>
        <p:spPr>
          <a:xfrm>
            <a:off x="481467" y="1250654"/>
            <a:ext cx="2694666" cy="963251"/>
          </a:xfrm>
          <a:prstGeom prst="rect">
            <a:avLst/>
          </a:prstGeom>
        </p:spPr>
      </p:pic>
    </p:spTree>
    <p:extLst>
      <p:ext uri="{BB962C8B-B14F-4D97-AF65-F5344CB8AC3E}">
        <p14:creationId xmlns:p14="http://schemas.microsoft.com/office/powerpoint/2010/main" val="2168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376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âu a">
            <a:extLst>
              <a:ext uri="{FF2B5EF4-FFF2-40B4-BE49-F238E27FC236}">
                <a16:creationId xmlns:a16="http://schemas.microsoft.com/office/drawing/2014/main" id="{0E689504-2DD5-EAA4-2DA7-AC13D838D106}"/>
              </a:ext>
            </a:extLst>
          </p:cNvPr>
          <p:cNvGrpSpPr/>
          <p:nvPr/>
        </p:nvGrpSpPr>
        <p:grpSpPr>
          <a:xfrm>
            <a:off x="1429883" y="2082453"/>
            <a:ext cx="9345376" cy="1204061"/>
            <a:chOff x="1429883" y="2082453"/>
            <a:chExt cx="9345376" cy="1204061"/>
          </a:xfrm>
        </p:grpSpPr>
        <p:grpSp>
          <p:nvGrpSpPr>
            <p:cNvPr id="5" name="Group 4">
              <a:extLst>
                <a:ext uri="{FF2B5EF4-FFF2-40B4-BE49-F238E27FC236}">
                  <a16:creationId xmlns:a16="http://schemas.microsoft.com/office/drawing/2014/main" id="{1E4A762F-19C1-93C9-9C10-4B617A72F397}"/>
                </a:ext>
              </a:extLst>
            </p:cNvPr>
            <p:cNvGrpSpPr/>
            <p:nvPr/>
          </p:nvGrpSpPr>
          <p:grpSpPr>
            <a:xfrm>
              <a:off x="1429883" y="2082453"/>
              <a:ext cx="9345376" cy="1204061"/>
              <a:chOff x="2228315" y="1705315"/>
              <a:chExt cx="9345376" cy="1204061"/>
            </a:xfrm>
          </p:grpSpPr>
          <p:sp>
            <p:nvSpPr>
              <p:cNvPr id="7" name="Rectangle 6">
                <a:extLst>
                  <a:ext uri="{FF2B5EF4-FFF2-40B4-BE49-F238E27FC236}">
                    <a16:creationId xmlns:a16="http://schemas.microsoft.com/office/drawing/2014/main" id="{CBB8C0A6-A2D9-AD8B-4DF4-5F9678909014}"/>
                  </a:ext>
                </a:extLst>
              </p:cNvPr>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D403276-451D-F18C-3D14-87CA04488FF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6" name="Rectangle 5">
              <a:extLst>
                <a:ext uri="{FF2B5EF4-FFF2-40B4-BE49-F238E27FC236}">
                  <a16:creationId xmlns:a16="http://schemas.microsoft.com/office/drawing/2014/main" id="{8C2D2A0F-218B-6C15-5965-E89A5D4C40F4}"/>
                </a:ext>
              </a:extLst>
            </p:cNvPr>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9" name="Câu b">
            <a:extLst>
              <a:ext uri="{FF2B5EF4-FFF2-40B4-BE49-F238E27FC236}">
                <a16:creationId xmlns:a16="http://schemas.microsoft.com/office/drawing/2014/main" id="{54EEC968-D1AD-44BB-F39E-820D55AB4DF6}"/>
              </a:ext>
            </a:extLst>
          </p:cNvPr>
          <p:cNvGrpSpPr/>
          <p:nvPr/>
        </p:nvGrpSpPr>
        <p:grpSpPr>
          <a:xfrm>
            <a:off x="1423626" y="3300944"/>
            <a:ext cx="9357891" cy="1253624"/>
            <a:chOff x="1423626" y="3300944"/>
            <a:chExt cx="9357891" cy="1253624"/>
          </a:xfrm>
        </p:grpSpPr>
        <p:grpSp>
          <p:nvGrpSpPr>
            <p:cNvPr id="10" name="Group 9">
              <a:extLst>
                <a:ext uri="{FF2B5EF4-FFF2-40B4-BE49-F238E27FC236}">
                  <a16:creationId xmlns:a16="http://schemas.microsoft.com/office/drawing/2014/main" id="{7E9E4E73-662E-2A35-A609-4365C08F861C}"/>
                </a:ext>
              </a:extLst>
            </p:cNvPr>
            <p:cNvGrpSpPr/>
            <p:nvPr/>
          </p:nvGrpSpPr>
          <p:grpSpPr>
            <a:xfrm>
              <a:off x="1423626" y="3300944"/>
              <a:ext cx="9357891" cy="1253624"/>
              <a:chOff x="2215798" y="2923806"/>
              <a:chExt cx="9357891" cy="1253624"/>
            </a:xfrm>
          </p:grpSpPr>
          <p:sp>
            <p:nvSpPr>
              <p:cNvPr id="12" name="Rectangle 11">
                <a:extLst>
                  <a:ext uri="{FF2B5EF4-FFF2-40B4-BE49-F238E27FC236}">
                    <a16:creationId xmlns:a16="http://schemas.microsoft.com/office/drawing/2014/main" id="{21B4C890-68CA-9463-9B48-738C55A89BE0}"/>
                  </a:ext>
                </a:extLst>
              </p:cNvPr>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0EA5B9E-4F42-AEA2-731D-B0562D2C160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1" name="Rectangle 10">
              <a:extLst>
                <a:ext uri="{FF2B5EF4-FFF2-40B4-BE49-F238E27FC236}">
                  <a16:creationId xmlns:a16="http://schemas.microsoft.com/office/drawing/2014/main" id="{212A8A48-FA0F-FDA6-3F5F-8D77BF3165E9}"/>
                </a:ext>
              </a:extLst>
            </p:cNvPr>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4" name="Câu hỏi">
            <a:extLst>
              <a:ext uri="{FF2B5EF4-FFF2-40B4-BE49-F238E27FC236}">
                <a16:creationId xmlns:a16="http://schemas.microsoft.com/office/drawing/2014/main" id="{40505C30-CBC4-DDE7-6370-DFF6E452362A}"/>
              </a:ext>
            </a:extLst>
          </p:cNvPr>
          <p:cNvGrpSpPr/>
          <p:nvPr/>
        </p:nvGrpSpPr>
        <p:grpSpPr>
          <a:xfrm>
            <a:off x="616633" y="165602"/>
            <a:ext cx="11266213" cy="2021800"/>
            <a:chOff x="616633" y="165602"/>
            <a:chExt cx="11266213" cy="2021800"/>
          </a:xfrm>
        </p:grpSpPr>
        <p:grpSp>
          <p:nvGrpSpPr>
            <p:cNvPr id="15" name="Group 14">
              <a:extLst>
                <a:ext uri="{FF2B5EF4-FFF2-40B4-BE49-F238E27FC236}">
                  <a16:creationId xmlns:a16="http://schemas.microsoft.com/office/drawing/2014/main" id="{03E1C1B4-0771-7DE6-A48C-A56654C26462}"/>
                </a:ext>
              </a:extLst>
            </p:cNvPr>
            <p:cNvGrpSpPr/>
            <p:nvPr/>
          </p:nvGrpSpPr>
          <p:grpSpPr>
            <a:xfrm>
              <a:off x="616633" y="165602"/>
              <a:ext cx="11266213" cy="2021800"/>
              <a:chOff x="616633" y="165602"/>
              <a:chExt cx="11266213" cy="2021800"/>
            </a:xfrm>
          </p:grpSpPr>
          <p:sp>
            <p:nvSpPr>
              <p:cNvPr id="17" name="Rectangle 16">
                <a:extLst>
                  <a:ext uri="{FF2B5EF4-FFF2-40B4-BE49-F238E27FC236}">
                    <a16:creationId xmlns:a16="http://schemas.microsoft.com/office/drawing/2014/main" id="{A2E3F6E2-4DD4-C7B5-92E0-B08D02FDEB0B}"/>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C647A3A-1E59-CCED-0025-FC0C8198BE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6" name="Rectangle 15">
              <a:extLst>
                <a:ext uri="{FF2B5EF4-FFF2-40B4-BE49-F238E27FC236}">
                  <a16:creationId xmlns:a16="http://schemas.microsoft.com/office/drawing/2014/main" id="{6913256B-FE9F-439E-30BD-7041C461F446}"/>
                </a:ext>
              </a:extLst>
            </p:cNvPr>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19" name="Câu c">
            <a:extLst>
              <a:ext uri="{FF2B5EF4-FFF2-40B4-BE49-F238E27FC236}">
                <a16:creationId xmlns:a16="http://schemas.microsoft.com/office/drawing/2014/main" id="{87EA1E39-7092-F8D4-9CD8-DC510DD49127}"/>
              </a:ext>
            </a:extLst>
          </p:cNvPr>
          <p:cNvGrpSpPr/>
          <p:nvPr/>
        </p:nvGrpSpPr>
        <p:grpSpPr>
          <a:xfrm>
            <a:off x="1429884" y="4426623"/>
            <a:ext cx="9345375" cy="1401268"/>
            <a:chOff x="1429884" y="4426623"/>
            <a:chExt cx="9345375" cy="1401268"/>
          </a:xfrm>
        </p:grpSpPr>
        <p:grpSp>
          <p:nvGrpSpPr>
            <p:cNvPr id="20" name="Group 19">
              <a:extLst>
                <a:ext uri="{FF2B5EF4-FFF2-40B4-BE49-F238E27FC236}">
                  <a16:creationId xmlns:a16="http://schemas.microsoft.com/office/drawing/2014/main" id="{5B83FBC8-3201-A338-1D7B-71BC53DBD35E}"/>
                </a:ext>
              </a:extLst>
            </p:cNvPr>
            <p:cNvGrpSpPr/>
            <p:nvPr/>
          </p:nvGrpSpPr>
          <p:grpSpPr>
            <a:xfrm>
              <a:off x="1429884" y="4426623"/>
              <a:ext cx="9345375" cy="1401268"/>
              <a:chOff x="2326242" y="4049485"/>
              <a:chExt cx="9345375" cy="1401268"/>
            </a:xfrm>
          </p:grpSpPr>
          <p:sp>
            <p:nvSpPr>
              <p:cNvPr id="22" name="Rectangle 21">
                <a:extLst>
                  <a:ext uri="{FF2B5EF4-FFF2-40B4-BE49-F238E27FC236}">
                    <a16:creationId xmlns:a16="http://schemas.microsoft.com/office/drawing/2014/main" id="{ECC09DC3-FEA6-EFBA-1EFD-33C6D65CA74F}"/>
                  </a:ext>
                </a:extLst>
              </p:cNvPr>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5052DDC-653D-115C-3666-04305376EFA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a:extLst>
                <a:ext uri="{FF2B5EF4-FFF2-40B4-BE49-F238E27FC236}">
                  <a16:creationId xmlns:a16="http://schemas.microsoft.com/office/drawing/2014/main" id="{2768AE3A-C46F-C3A9-0E04-EF831D80A202}"/>
                </a:ext>
              </a:extLst>
            </p:cNvPr>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413521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âu a">
            <a:extLst>
              <a:ext uri="{FF2B5EF4-FFF2-40B4-BE49-F238E27FC236}">
                <a16:creationId xmlns:a16="http://schemas.microsoft.com/office/drawing/2014/main" id="{612AFB8B-ADFA-0D04-41A3-BEB47C259A4B}"/>
              </a:ext>
            </a:extLst>
          </p:cNvPr>
          <p:cNvGrpSpPr/>
          <p:nvPr/>
        </p:nvGrpSpPr>
        <p:grpSpPr>
          <a:xfrm>
            <a:off x="1429883" y="2082453"/>
            <a:ext cx="9345376" cy="1204061"/>
            <a:chOff x="1429883" y="2082453"/>
            <a:chExt cx="9345376" cy="1204061"/>
          </a:xfrm>
        </p:grpSpPr>
        <p:grpSp>
          <p:nvGrpSpPr>
            <p:cNvPr id="5" name="Group 4">
              <a:extLst>
                <a:ext uri="{FF2B5EF4-FFF2-40B4-BE49-F238E27FC236}">
                  <a16:creationId xmlns:a16="http://schemas.microsoft.com/office/drawing/2014/main" id="{3F2BEFF3-D86C-4687-E2E2-E30A179FCB40}"/>
                </a:ext>
              </a:extLst>
            </p:cNvPr>
            <p:cNvGrpSpPr/>
            <p:nvPr/>
          </p:nvGrpSpPr>
          <p:grpSpPr>
            <a:xfrm>
              <a:off x="1429883" y="2082453"/>
              <a:ext cx="9345376" cy="1204061"/>
              <a:chOff x="2228315" y="1705315"/>
              <a:chExt cx="9345376" cy="1204061"/>
            </a:xfrm>
          </p:grpSpPr>
          <p:sp>
            <p:nvSpPr>
              <p:cNvPr id="7" name="Rectangle 6">
                <a:extLst>
                  <a:ext uri="{FF2B5EF4-FFF2-40B4-BE49-F238E27FC236}">
                    <a16:creationId xmlns:a16="http://schemas.microsoft.com/office/drawing/2014/main" id="{D01F72FF-B204-87AF-814B-F0FD028090A0}"/>
                  </a:ext>
                </a:extLst>
              </p:cNvPr>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B00745A-E84C-528A-1D2E-36A80E7AB6C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6" name="Rectangle 5">
              <a:extLst>
                <a:ext uri="{FF2B5EF4-FFF2-40B4-BE49-F238E27FC236}">
                  <a16:creationId xmlns:a16="http://schemas.microsoft.com/office/drawing/2014/main" id="{CB78C0C6-CD53-8EEB-CC4F-82D63ABE6622}"/>
                </a:ext>
              </a:extLst>
            </p:cNvPr>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9" name="Câu b">
            <a:extLst>
              <a:ext uri="{FF2B5EF4-FFF2-40B4-BE49-F238E27FC236}">
                <a16:creationId xmlns:a16="http://schemas.microsoft.com/office/drawing/2014/main" id="{57FF8A9E-405B-5F17-F521-0526F3E6F83C}"/>
              </a:ext>
            </a:extLst>
          </p:cNvPr>
          <p:cNvGrpSpPr/>
          <p:nvPr/>
        </p:nvGrpSpPr>
        <p:grpSpPr>
          <a:xfrm>
            <a:off x="1423626" y="3300944"/>
            <a:ext cx="9357891" cy="1253624"/>
            <a:chOff x="1423626" y="3300944"/>
            <a:chExt cx="9357891" cy="1253624"/>
          </a:xfrm>
        </p:grpSpPr>
        <p:grpSp>
          <p:nvGrpSpPr>
            <p:cNvPr id="10" name="Group 9">
              <a:extLst>
                <a:ext uri="{FF2B5EF4-FFF2-40B4-BE49-F238E27FC236}">
                  <a16:creationId xmlns:a16="http://schemas.microsoft.com/office/drawing/2014/main" id="{F035D67F-AAD2-DD05-5743-1F5B745161EA}"/>
                </a:ext>
              </a:extLst>
            </p:cNvPr>
            <p:cNvGrpSpPr/>
            <p:nvPr/>
          </p:nvGrpSpPr>
          <p:grpSpPr>
            <a:xfrm>
              <a:off x="1423626" y="3300944"/>
              <a:ext cx="9357891" cy="1253624"/>
              <a:chOff x="2215798" y="2923806"/>
              <a:chExt cx="9357891" cy="1253624"/>
            </a:xfrm>
          </p:grpSpPr>
          <p:sp>
            <p:nvSpPr>
              <p:cNvPr id="12" name="Rectangle 11">
                <a:extLst>
                  <a:ext uri="{FF2B5EF4-FFF2-40B4-BE49-F238E27FC236}">
                    <a16:creationId xmlns:a16="http://schemas.microsoft.com/office/drawing/2014/main" id="{983C5960-84E9-583D-AC54-1D382369BA77}"/>
                  </a:ext>
                </a:extLst>
              </p:cNvPr>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FCBC7C3-29F2-9E7E-3AFA-C49EA9DF9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1" name="Rectangle 10">
              <a:extLst>
                <a:ext uri="{FF2B5EF4-FFF2-40B4-BE49-F238E27FC236}">
                  <a16:creationId xmlns:a16="http://schemas.microsoft.com/office/drawing/2014/main" id="{C9340954-9CD2-171B-EBB9-2217903AAA7E}"/>
                </a:ext>
              </a:extLst>
            </p:cNvPr>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Câu hỏi">
            <a:extLst>
              <a:ext uri="{FF2B5EF4-FFF2-40B4-BE49-F238E27FC236}">
                <a16:creationId xmlns:a16="http://schemas.microsoft.com/office/drawing/2014/main" id="{B0CD280E-63CE-6172-10C0-8750B7EFDFBC}"/>
              </a:ext>
            </a:extLst>
          </p:cNvPr>
          <p:cNvGrpSpPr/>
          <p:nvPr/>
        </p:nvGrpSpPr>
        <p:grpSpPr>
          <a:xfrm>
            <a:off x="616633" y="165602"/>
            <a:ext cx="11410380" cy="2096410"/>
            <a:chOff x="616633" y="165602"/>
            <a:chExt cx="11410380" cy="2096410"/>
          </a:xfrm>
        </p:grpSpPr>
        <p:grpSp>
          <p:nvGrpSpPr>
            <p:cNvPr id="15" name="Group 14">
              <a:extLst>
                <a:ext uri="{FF2B5EF4-FFF2-40B4-BE49-F238E27FC236}">
                  <a16:creationId xmlns:a16="http://schemas.microsoft.com/office/drawing/2014/main" id="{4683C7CA-449E-9FC6-0910-BBE231405363}"/>
                </a:ext>
              </a:extLst>
            </p:cNvPr>
            <p:cNvGrpSpPr/>
            <p:nvPr/>
          </p:nvGrpSpPr>
          <p:grpSpPr>
            <a:xfrm>
              <a:off x="616633" y="165602"/>
              <a:ext cx="11410380" cy="2096410"/>
              <a:chOff x="616633" y="165602"/>
              <a:chExt cx="11410380" cy="2096410"/>
            </a:xfrm>
          </p:grpSpPr>
          <p:sp>
            <p:nvSpPr>
              <p:cNvPr id="17" name="Rectangle 16">
                <a:extLst>
                  <a:ext uri="{FF2B5EF4-FFF2-40B4-BE49-F238E27FC236}">
                    <a16:creationId xmlns:a16="http://schemas.microsoft.com/office/drawing/2014/main" id="{021532BD-E952-2A33-2C86-47BA021628F6}"/>
                  </a:ext>
                </a:extLst>
              </p:cNvPr>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B282C3B-EA9F-31FA-15E6-989A95F72B5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6" name="Rectangle 15">
              <a:extLst>
                <a:ext uri="{FF2B5EF4-FFF2-40B4-BE49-F238E27FC236}">
                  <a16:creationId xmlns:a16="http://schemas.microsoft.com/office/drawing/2014/main" id="{516D324A-55E5-909E-0EF8-27DDDED1A0B1}"/>
                </a:ext>
              </a:extLst>
            </p:cNvPr>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c">
            <a:extLst>
              <a:ext uri="{FF2B5EF4-FFF2-40B4-BE49-F238E27FC236}">
                <a16:creationId xmlns:a16="http://schemas.microsoft.com/office/drawing/2014/main" id="{3F435C33-B6B3-BCE7-244C-B3C697EDDED5}"/>
              </a:ext>
            </a:extLst>
          </p:cNvPr>
          <p:cNvGrpSpPr/>
          <p:nvPr/>
        </p:nvGrpSpPr>
        <p:grpSpPr>
          <a:xfrm>
            <a:off x="1429884" y="4426623"/>
            <a:ext cx="9345375" cy="1401268"/>
            <a:chOff x="1429884" y="4426623"/>
            <a:chExt cx="9345375" cy="1401268"/>
          </a:xfrm>
        </p:grpSpPr>
        <p:grpSp>
          <p:nvGrpSpPr>
            <p:cNvPr id="20" name="Group 19">
              <a:extLst>
                <a:ext uri="{FF2B5EF4-FFF2-40B4-BE49-F238E27FC236}">
                  <a16:creationId xmlns:a16="http://schemas.microsoft.com/office/drawing/2014/main" id="{5EFE13F6-5496-7A30-B245-2976FB640C2C}"/>
                </a:ext>
              </a:extLst>
            </p:cNvPr>
            <p:cNvGrpSpPr/>
            <p:nvPr/>
          </p:nvGrpSpPr>
          <p:grpSpPr>
            <a:xfrm>
              <a:off x="1429884" y="4426623"/>
              <a:ext cx="9345375" cy="1401268"/>
              <a:chOff x="2326242" y="4049485"/>
              <a:chExt cx="9345375" cy="1401268"/>
            </a:xfrm>
          </p:grpSpPr>
          <p:sp>
            <p:nvSpPr>
              <p:cNvPr id="22" name="Rectangle 21">
                <a:extLst>
                  <a:ext uri="{FF2B5EF4-FFF2-40B4-BE49-F238E27FC236}">
                    <a16:creationId xmlns:a16="http://schemas.microsoft.com/office/drawing/2014/main" id="{0F593D59-0887-68C9-69C3-46B6AE3BD3F5}"/>
                  </a:ext>
                </a:extLst>
              </p:cNvPr>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EBAAE0FB-5E2C-9494-AAD4-3063D4EDAC5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a:extLst>
                <a:ext uri="{FF2B5EF4-FFF2-40B4-BE49-F238E27FC236}">
                  <a16:creationId xmlns:a16="http://schemas.microsoft.com/office/drawing/2014/main" id="{51F98386-3500-D36B-72A5-2D39AA864A28}"/>
                </a:ext>
              </a:extLst>
            </p:cNvPr>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211624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âu a">
            <a:extLst>
              <a:ext uri="{FF2B5EF4-FFF2-40B4-BE49-F238E27FC236}">
                <a16:creationId xmlns:a16="http://schemas.microsoft.com/office/drawing/2014/main" id="{44942253-1089-100E-473D-C34BAE79B47C}"/>
              </a:ext>
            </a:extLst>
          </p:cNvPr>
          <p:cNvGrpSpPr/>
          <p:nvPr/>
        </p:nvGrpSpPr>
        <p:grpSpPr>
          <a:xfrm>
            <a:off x="1429883" y="2082453"/>
            <a:ext cx="9345376" cy="1204061"/>
            <a:chOff x="1429883" y="2082453"/>
            <a:chExt cx="9345376" cy="1204061"/>
          </a:xfrm>
        </p:grpSpPr>
        <p:grpSp>
          <p:nvGrpSpPr>
            <p:cNvPr id="5" name="Group 4">
              <a:extLst>
                <a:ext uri="{FF2B5EF4-FFF2-40B4-BE49-F238E27FC236}">
                  <a16:creationId xmlns:a16="http://schemas.microsoft.com/office/drawing/2014/main" id="{769DF160-6E0D-47BA-7F53-13328447D0FC}"/>
                </a:ext>
              </a:extLst>
            </p:cNvPr>
            <p:cNvGrpSpPr/>
            <p:nvPr/>
          </p:nvGrpSpPr>
          <p:grpSpPr>
            <a:xfrm>
              <a:off x="1429883" y="2082453"/>
              <a:ext cx="9345376" cy="1204061"/>
              <a:chOff x="2228315" y="1705315"/>
              <a:chExt cx="9345376" cy="1204061"/>
            </a:xfrm>
          </p:grpSpPr>
          <p:sp>
            <p:nvSpPr>
              <p:cNvPr id="7" name="Rectangle 6">
                <a:extLst>
                  <a:ext uri="{FF2B5EF4-FFF2-40B4-BE49-F238E27FC236}">
                    <a16:creationId xmlns:a16="http://schemas.microsoft.com/office/drawing/2014/main" id="{D0C1D849-6794-6316-42B6-A3CFECF71A88}"/>
                  </a:ext>
                </a:extLst>
              </p:cNvPr>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10E749-B809-C9D7-00D5-68AEDCFC94C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6" name="Rectangle 5">
              <a:extLst>
                <a:ext uri="{FF2B5EF4-FFF2-40B4-BE49-F238E27FC236}">
                  <a16:creationId xmlns:a16="http://schemas.microsoft.com/office/drawing/2014/main" id="{E4381CCB-7A13-23AC-F247-3B380562FACC}"/>
                </a:ext>
              </a:extLst>
            </p:cNvPr>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9" name="Câu b">
            <a:extLst>
              <a:ext uri="{FF2B5EF4-FFF2-40B4-BE49-F238E27FC236}">
                <a16:creationId xmlns:a16="http://schemas.microsoft.com/office/drawing/2014/main" id="{E614D1C2-690B-7A8B-89E5-F9FE52342EB1}"/>
              </a:ext>
            </a:extLst>
          </p:cNvPr>
          <p:cNvGrpSpPr/>
          <p:nvPr/>
        </p:nvGrpSpPr>
        <p:grpSpPr>
          <a:xfrm>
            <a:off x="1423626" y="3300944"/>
            <a:ext cx="9357891" cy="1253624"/>
            <a:chOff x="1423626" y="3300944"/>
            <a:chExt cx="9357891" cy="1253624"/>
          </a:xfrm>
        </p:grpSpPr>
        <p:grpSp>
          <p:nvGrpSpPr>
            <p:cNvPr id="10" name="Group 9">
              <a:extLst>
                <a:ext uri="{FF2B5EF4-FFF2-40B4-BE49-F238E27FC236}">
                  <a16:creationId xmlns:a16="http://schemas.microsoft.com/office/drawing/2014/main" id="{A7C74999-7E62-AE9B-96C8-DBDB4A1C83DD}"/>
                </a:ext>
              </a:extLst>
            </p:cNvPr>
            <p:cNvGrpSpPr/>
            <p:nvPr/>
          </p:nvGrpSpPr>
          <p:grpSpPr>
            <a:xfrm>
              <a:off x="1423626" y="3300944"/>
              <a:ext cx="9357891" cy="1253624"/>
              <a:chOff x="2215798" y="2923806"/>
              <a:chExt cx="9357891" cy="1253624"/>
            </a:xfrm>
          </p:grpSpPr>
          <p:sp>
            <p:nvSpPr>
              <p:cNvPr id="12" name="Rectangle 11">
                <a:extLst>
                  <a:ext uri="{FF2B5EF4-FFF2-40B4-BE49-F238E27FC236}">
                    <a16:creationId xmlns:a16="http://schemas.microsoft.com/office/drawing/2014/main" id="{C61D8D83-DC04-7513-F6C2-06BA2BC4E0D3}"/>
                  </a:ext>
                </a:extLst>
              </p:cNvPr>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C52DD09E-8985-3528-A66C-C313672507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1" name="Rectangle 10">
              <a:extLst>
                <a:ext uri="{FF2B5EF4-FFF2-40B4-BE49-F238E27FC236}">
                  <a16:creationId xmlns:a16="http://schemas.microsoft.com/office/drawing/2014/main" id="{A5B41965-13C3-660A-EE00-F4615BC0FF89}"/>
                </a:ext>
              </a:extLst>
            </p:cNvPr>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Câu hỏi">
            <a:extLst>
              <a:ext uri="{FF2B5EF4-FFF2-40B4-BE49-F238E27FC236}">
                <a16:creationId xmlns:a16="http://schemas.microsoft.com/office/drawing/2014/main" id="{B5648F68-5C7F-4714-BE05-9605F204F8CC}"/>
              </a:ext>
            </a:extLst>
          </p:cNvPr>
          <p:cNvGrpSpPr/>
          <p:nvPr/>
        </p:nvGrpSpPr>
        <p:grpSpPr>
          <a:xfrm>
            <a:off x="616633" y="165602"/>
            <a:ext cx="11410380" cy="2096410"/>
            <a:chOff x="616633" y="165602"/>
            <a:chExt cx="11410380" cy="2096410"/>
          </a:xfrm>
        </p:grpSpPr>
        <p:grpSp>
          <p:nvGrpSpPr>
            <p:cNvPr id="15" name="Group 14">
              <a:extLst>
                <a:ext uri="{FF2B5EF4-FFF2-40B4-BE49-F238E27FC236}">
                  <a16:creationId xmlns:a16="http://schemas.microsoft.com/office/drawing/2014/main" id="{2B5468F2-337E-1873-8E9A-1C3D6F2C6DB7}"/>
                </a:ext>
              </a:extLst>
            </p:cNvPr>
            <p:cNvGrpSpPr/>
            <p:nvPr/>
          </p:nvGrpSpPr>
          <p:grpSpPr>
            <a:xfrm>
              <a:off x="616633" y="165602"/>
              <a:ext cx="11410380" cy="2096410"/>
              <a:chOff x="616633" y="165602"/>
              <a:chExt cx="11410380" cy="2096410"/>
            </a:xfrm>
          </p:grpSpPr>
          <p:sp>
            <p:nvSpPr>
              <p:cNvPr id="17" name="Rectangle 16">
                <a:extLst>
                  <a:ext uri="{FF2B5EF4-FFF2-40B4-BE49-F238E27FC236}">
                    <a16:creationId xmlns:a16="http://schemas.microsoft.com/office/drawing/2014/main" id="{A06BED76-17E0-1C53-2E03-883F044B31EC}"/>
                  </a:ext>
                </a:extLst>
              </p:cNvPr>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9B30BFDB-097E-7D0C-0553-0E6B61FE7E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6" name="Rectangle 15">
              <a:extLst>
                <a:ext uri="{FF2B5EF4-FFF2-40B4-BE49-F238E27FC236}">
                  <a16:creationId xmlns:a16="http://schemas.microsoft.com/office/drawing/2014/main" id="{104932E3-396D-FA10-1BE2-809902F2C93D}"/>
                </a:ext>
              </a:extLst>
            </p:cNvPr>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c">
            <a:extLst>
              <a:ext uri="{FF2B5EF4-FFF2-40B4-BE49-F238E27FC236}">
                <a16:creationId xmlns:a16="http://schemas.microsoft.com/office/drawing/2014/main" id="{D5569375-FB43-51CD-A593-5735625F3018}"/>
              </a:ext>
            </a:extLst>
          </p:cNvPr>
          <p:cNvGrpSpPr/>
          <p:nvPr/>
        </p:nvGrpSpPr>
        <p:grpSpPr>
          <a:xfrm>
            <a:off x="1429884" y="4426623"/>
            <a:ext cx="9539245" cy="1401268"/>
            <a:chOff x="1429884" y="4426623"/>
            <a:chExt cx="9539245" cy="1401268"/>
          </a:xfrm>
        </p:grpSpPr>
        <p:grpSp>
          <p:nvGrpSpPr>
            <p:cNvPr id="20" name="Group 19">
              <a:extLst>
                <a:ext uri="{FF2B5EF4-FFF2-40B4-BE49-F238E27FC236}">
                  <a16:creationId xmlns:a16="http://schemas.microsoft.com/office/drawing/2014/main" id="{20D5C9AC-999C-45AE-4F8D-89C611606246}"/>
                </a:ext>
              </a:extLst>
            </p:cNvPr>
            <p:cNvGrpSpPr/>
            <p:nvPr/>
          </p:nvGrpSpPr>
          <p:grpSpPr>
            <a:xfrm>
              <a:off x="1429884" y="4426623"/>
              <a:ext cx="9539245" cy="1401268"/>
              <a:chOff x="2326242" y="4049485"/>
              <a:chExt cx="9539245" cy="1401268"/>
            </a:xfrm>
          </p:grpSpPr>
          <p:sp>
            <p:nvSpPr>
              <p:cNvPr id="22" name="Rectangle 21">
                <a:extLst>
                  <a:ext uri="{FF2B5EF4-FFF2-40B4-BE49-F238E27FC236}">
                    <a16:creationId xmlns:a16="http://schemas.microsoft.com/office/drawing/2014/main" id="{6683C6D8-7B1E-B3DC-4166-84F69E332ABB}"/>
                  </a:ext>
                </a:extLst>
              </p:cNvPr>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C148BF0-1F9F-A194-7508-4720F737E21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a:extLst>
                <a:ext uri="{FF2B5EF4-FFF2-40B4-BE49-F238E27FC236}">
                  <a16:creationId xmlns:a16="http://schemas.microsoft.com/office/drawing/2014/main" id="{961AF9F2-8B91-DF13-2332-F493F1615398}"/>
                </a:ext>
              </a:extLst>
            </p:cNvPr>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83712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1" descr="组 54">
            <a:extLst>
              <a:ext uri="{FF2B5EF4-FFF2-40B4-BE49-F238E27FC236}">
                <a16:creationId xmlns:a16="http://schemas.microsoft.com/office/drawing/2014/main" id="{72C7E1B1-2DFB-4E8E-227E-99E988E294D9}"/>
              </a:ext>
            </a:extLst>
          </p:cNvPr>
          <p:cNvPicPr>
            <a:picLocks noChangeAspect="1"/>
          </p:cNvPicPr>
          <p:nvPr/>
        </p:nvPicPr>
        <p:blipFill>
          <a:blip r:embed="rId2"/>
          <a:stretch>
            <a:fillRect/>
          </a:stretch>
        </p:blipFill>
        <p:spPr>
          <a:xfrm>
            <a:off x="0" y="0"/>
            <a:ext cx="12192000" cy="1581150"/>
          </a:xfrm>
          <a:prstGeom prst="rect">
            <a:avLst/>
          </a:prstGeom>
        </p:spPr>
      </p:pic>
      <p:pic>
        <p:nvPicPr>
          <p:cNvPr id="5" name="图片 9" descr="C:\Users\Am'be'r\Desktop\千库网_弹奏尤克里里的小女生_元素编号12279769.png千库网_弹奏尤克里里的小女生_元素编号12279769">
            <a:extLst>
              <a:ext uri="{FF2B5EF4-FFF2-40B4-BE49-F238E27FC236}">
                <a16:creationId xmlns:a16="http://schemas.microsoft.com/office/drawing/2014/main" id="{C10AD52E-9F25-3573-41DD-43CCD9106C75}"/>
              </a:ext>
            </a:extLst>
          </p:cNvPr>
          <p:cNvPicPr>
            <a:picLocks noChangeAspect="1"/>
          </p:cNvPicPr>
          <p:nvPr/>
        </p:nvPicPr>
        <p:blipFill>
          <a:blip r:embed="rId3"/>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6" name="TextBox 5">
            <a:extLst>
              <a:ext uri="{FF2B5EF4-FFF2-40B4-BE49-F238E27FC236}">
                <a16:creationId xmlns:a16="http://schemas.microsoft.com/office/drawing/2014/main" id="{4FDAAFFD-6743-F419-C5EC-5E8ACC19A4BF}"/>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20768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0">
            <a:extLst>
              <a:ext uri="{FF2B5EF4-FFF2-40B4-BE49-F238E27FC236}">
                <a16:creationId xmlns:a16="http://schemas.microsoft.com/office/drawing/2014/main" id="{B58EB03C-D1D5-EE3F-A03C-D7C3CCEDD61F}"/>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C63B33B5-8DEA-70EE-4D2E-766397E8DF28}"/>
              </a:ext>
            </a:extLst>
          </p:cNvPr>
          <p:cNvPicPr>
            <a:picLocks noChangeAspect="1"/>
          </p:cNvPicPr>
          <p:nvPr/>
        </p:nvPicPr>
        <p:blipFill>
          <a:blip r:embed="rId2"/>
          <a:stretch>
            <a:fillRect/>
          </a:stretch>
        </p:blipFill>
        <p:spPr>
          <a:xfrm>
            <a:off x="4886960" y="500956"/>
            <a:ext cx="7125208" cy="5889683"/>
          </a:xfrm>
          <a:prstGeom prst="rect">
            <a:avLst/>
          </a:prstGeom>
        </p:spPr>
      </p:pic>
    </p:spTree>
    <p:extLst>
      <p:ext uri="{BB962C8B-B14F-4D97-AF65-F5344CB8AC3E}">
        <p14:creationId xmlns:p14="http://schemas.microsoft.com/office/powerpoint/2010/main" val="276223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A1E89049-AECA-A5EE-2299-134E3051A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28890800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797</Words>
  <Application>Microsoft Office PowerPoint</Application>
  <PresentationFormat>Widescreen</PresentationFormat>
  <Paragraphs>41</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Display</vt:lpstr>
      <vt:lpstr>Arial</vt:lpstr>
      <vt:lpstr>Calibri</vt:lpstr>
      <vt:lpstr>Cambria</vt:lpstr>
      <vt:lpstr>Wingdings</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 10</dc:creator>
  <cp:lastModifiedBy>Windows 10</cp:lastModifiedBy>
  <cp:revision>1</cp:revision>
  <dcterms:created xsi:type="dcterms:W3CDTF">2025-03-25T01:57:44Z</dcterms:created>
  <dcterms:modified xsi:type="dcterms:W3CDTF">2025-03-25T02:17:44Z</dcterms:modified>
</cp:coreProperties>
</file>