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1" r:id="rId2"/>
    <p:sldId id="258" r:id="rId3"/>
    <p:sldId id="558" r:id="rId4"/>
    <p:sldId id="256" r:id="rId5"/>
    <p:sldId id="560" r:id="rId6"/>
    <p:sldId id="559" r:id="rId7"/>
    <p:sldId id="561" r:id="rId8"/>
    <p:sldId id="562" r:id="rId9"/>
    <p:sldId id="563" r:id="rId10"/>
    <p:sldId id="564" r:id="rId11"/>
    <p:sldId id="565" r:id="rId12"/>
    <p:sldId id="566" r:id="rId13"/>
    <p:sldId id="272" r:id="rId14"/>
    <p:sldId id="567" r:id="rId15"/>
    <p:sldId id="568" r:id="rId16"/>
    <p:sldId id="569" r:id="rId17"/>
    <p:sldId id="571" r:id="rId18"/>
    <p:sldId id="570" r:id="rId19"/>
    <p:sldId id="5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6" autoAdjust="0"/>
    <p:restoredTop sz="94660"/>
  </p:normalViewPr>
  <p:slideViewPr>
    <p:cSldViewPr snapToGrid="0">
      <p:cViewPr varScale="1">
        <p:scale>
          <a:sx n="62" d="100"/>
          <a:sy n="62" d="100"/>
        </p:scale>
        <p:origin x="96"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DF0E0A-037C-42C2-BE3E-8F5E8FB6A10E}" type="datetimeFigureOut">
              <a:rPr lang="en-US" smtClean="0"/>
              <a:t>3/20/2025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CD53A4-F5E9-4B1D-9848-8EFDA3EFCA9D}" type="slidenum">
              <a:rPr lang="en-US" smtClean="0"/>
              <a:t>‹#›</a:t>
            </a:fld>
            <a:endParaRPr lang="en-US"/>
          </a:p>
        </p:txBody>
      </p:sp>
    </p:spTree>
    <p:extLst>
      <p:ext uri="{BB962C8B-B14F-4D97-AF65-F5344CB8AC3E}">
        <p14:creationId xmlns:p14="http://schemas.microsoft.com/office/powerpoint/2010/main" val="3952097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4226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70C72-36BD-A379-F557-959C7B6664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C30F50-C7DA-BE8D-1698-3D1B61A1D7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D323AC-4772-CC0D-3AC0-A421867C7166}"/>
              </a:ext>
            </a:extLst>
          </p:cNvPr>
          <p:cNvSpPr>
            <a:spLocks noGrp="1"/>
          </p:cNvSpPr>
          <p:nvPr>
            <p:ph type="dt" sz="half" idx="10"/>
          </p:nvPr>
        </p:nvSpPr>
        <p:spPr/>
        <p:txBody>
          <a:bodyPr/>
          <a:lstStyle/>
          <a:p>
            <a:fld id="{D3F834D6-C95F-4A32-8CE8-52D9128E4405}" type="datetimeFigureOut">
              <a:rPr lang="en-US" smtClean="0"/>
              <a:t>3/20/2025</a:t>
            </a:fld>
            <a:endParaRPr lang="en-US"/>
          </a:p>
        </p:txBody>
      </p:sp>
      <p:sp>
        <p:nvSpPr>
          <p:cNvPr id="5" name="Footer Placeholder 4">
            <a:extLst>
              <a:ext uri="{FF2B5EF4-FFF2-40B4-BE49-F238E27FC236}">
                <a16:creationId xmlns:a16="http://schemas.microsoft.com/office/drawing/2014/main" id="{F79F1282-2D0C-1EA8-CB54-F329818D88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514429-C6B3-BDE9-9A63-0F3315B8B5DD}"/>
              </a:ext>
            </a:extLst>
          </p:cNvPr>
          <p:cNvSpPr>
            <a:spLocks noGrp="1"/>
          </p:cNvSpPr>
          <p:nvPr>
            <p:ph type="sldNum" sz="quarter" idx="12"/>
          </p:nvPr>
        </p:nvSpPr>
        <p:spPr/>
        <p:txBody>
          <a:bodyPr/>
          <a:lstStyle/>
          <a:p>
            <a:fld id="{88BC826A-A231-4010-8E5B-D6A9DBFD8D8B}" type="slidenum">
              <a:rPr lang="en-US" smtClean="0"/>
              <a:t>‹#›</a:t>
            </a:fld>
            <a:endParaRPr lang="en-US"/>
          </a:p>
        </p:txBody>
      </p:sp>
    </p:spTree>
    <p:extLst>
      <p:ext uri="{BB962C8B-B14F-4D97-AF65-F5344CB8AC3E}">
        <p14:creationId xmlns:p14="http://schemas.microsoft.com/office/powerpoint/2010/main" val="1628824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E78B0-B3F2-A03F-B411-8A1FD2E970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D10BF1-61DE-B8A1-98B6-A545A9F922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FDA270-3F7F-418D-B473-6CE04B7D79F5}"/>
              </a:ext>
            </a:extLst>
          </p:cNvPr>
          <p:cNvSpPr>
            <a:spLocks noGrp="1"/>
          </p:cNvSpPr>
          <p:nvPr>
            <p:ph type="dt" sz="half" idx="10"/>
          </p:nvPr>
        </p:nvSpPr>
        <p:spPr/>
        <p:txBody>
          <a:bodyPr/>
          <a:lstStyle/>
          <a:p>
            <a:fld id="{D3F834D6-C95F-4A32-8CE8-52D9128E4405}" type="datetimeFigureOut">
              <a:rPr lang="en-US" smtClean="0"/>
              <a:t>3/20/2025</a:t>
            </a:fld>
            <a:endParaRPr lang="en-US"/>
          </a:p>
        </p:txBody>
      </p:sp>
      <p:sp>
        <p:nvSpPr>
          <p:cNvPr id="5" name="Footer Placeholder 4">
            <a:extLst>
              <a:ext uri="{FF2B5EF4-FFF2-40B4-BE49-F238E27FC236}">
                <a16:creationId xmlns:a16="http://schemas.microsoft.com/office/drawing/2014/main" id="{7D4BC320-4017-5DC5-341A-E38214942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D0668-3BCC-9BDE-2FCC-A20B06F86337}"/>
              </a:ext>
            </a:extLst>
          </p:cNvPr>
          <p:cNvSpPr>
            <a:spLocks noGrp="1"/>
          </p:cNvSpPr>
          <p:nvPr>
            <p:ph type="sldNum" sz="quarter" idx="12"/>
          </p:nvPr>
        </p:nvSpPr>
        <p:spPr/>
        <p:txBody>
          <a:bodyPr/>
          <a:lstStyle/>
          <a:p>
            <a:fld id="{88BC826A-A231-4010-8E5B-D6A9DBFD8D8B}" type="slidenum">
              <a:rPr lang="en-US" smtClean="0"/>
              <a:t>‹#›</a:t>
            </a:fld>
            <a:endParaRPr lang="en-US"/>
          </a:p>
        </p:txBody>
      </p:sp>
    </p:spTree>
    <p:extLst>
      <p:ext uri="{BB962C8B-B14F-4D97-AF65-F5344CB8AC3E}">
        <p14:creationId xmlns:p14="http://schemas.microsoft.com/office/powerpoint/2010/main" val="2589232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5CD532-F746-4826-EC71-F53B48023A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4D7A52-B6A7-1B9C-43C1-359508D510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2CF70C-2365-C403-6A8F-DEEA418C0D36}"/>
              </a:ext>
            </a:extLst>
          </p:cNvPr>
          <p:cNvSpPr>
            <a:spLocks noGrp="1"/>
          </p:cNvSpPr>
          <p:nvPr>
            <p:ph type="dt" sz="half" idx="10"/>
          </p:nvPr>
        </p:nvSpPr>
        <p:spPr/>
        <p:txBody>
          <a:bodyPr/>
          <a:lstStyle/>
          <a:p>
            <a:fld id="{D3F834D6-C95F-4A32-8CE8-52D9128E4405}" type="datetimeFigureOut">
              <a:rPr lang="en-US" smtClean="0"/>
              <a:t>3/20/2025</a:t>
            </a:fld>
            <a:endParaRPr lang="en-US"/>
          </a:p>
        </p:txBody>
      </p:sp>
      <p:sp>
        <p:nvSpPr>
          <p:cNvPr id="5" name="Footer Placeholder 4">
            <a:extLst>
              <a:ext uri="{FF2B5EF4-FFF2-40B4-BE49-F238E27FC236}">
                <a16:creationId xmlns:a16="http://schemas.microsoft.com/office/drawing/2014/main" id="{5EA7617D-63F5-8BAA-FEC0-7C5D5235BB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A8EB63-6D24-FD43-EFD4-27167682B55B}"/>
              </a:ext>
            </a:extLst>
          </p:cNvPr>
          <p:cNvSpPr>
            <a:spLocks noGrp="1"/>
          </p:cNvSpPr>
          <p:nvPr>
            <p:ph type="sldNum" sz="quarter" idx="12"/>
          </p:nvPr>
        </p:nvSpPr>
        <p:spPr/>
        <p:txBody>
          <a:bodyPr/>
          <a:lstStyle/>
          <a:p>
            <a:fld id="{88BC826A-A231-4010-8E5B-D6A9DBFD8D8B}" type="slidenum">
              <a:rPr lang="en-US" smtClean="0"/>
              <a:t>‹#›</a:t>
            </a:fld>
            <a:endParaRPr lang="en-US"/>
          </a:p>
        </p:txBody>
      </p:sp>
    </p:spTree>
    <p:extLst>
      <p:ext uri="{BB962C8B-B14F-4D97-AF65-F5344CB8AC3E}">
        <p14:creationId xmlns:p14="http://schemas.microsoft.com/office/powerpoint/2010/main" val="1495273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1A75E-F071-D757-E058-685E469997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90E5C-4298-B61E-A41F-673685C309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D47283-F5AD-F97B-CE5D-BDBE53983914}"/>
              </a:ext>
            </a:extLst>
          </p:cNvPr>
          <p:cNvSpPr>
            <a:spLocks noGrp="1"/>
          </p:cNvSpPr>
          <p:nvPr>
            <p:ph type="dt" sz="half" idx="10"/>
          </p:nvPr>
        </p:nvSpPr>
        <p:spPr/>
        <p:txBody>
          <a:bodyPr/>
          <a:lstStyle/>
          <a:p>
            <a:fld id="{D3F834D6-C95F-4A32-8CE8-52D9128E4405}" type="datetimeFigureOut">
              <a:rPr lang="en-US" smtClean="0"/>
              <a:t>3/20/2025</a:t>
            </a:fld>
            <a:endParaRPr lang="en-US"/>
          </a:p>
        </p:txBody>
      </p:sp>
      <p:sp>
        <p:nvSpPr>
          <p:cNvPr id="5" name="Footer Placeholder 4">
            <a:extLst>
              <a:ext uri="{FF2B5EF4-FFF2-40B4-BE49-F238E27FC236}">
                <a16:creationId xmlns:a16="http://schemas.microsoft.com/office/drawing/2014/main" id="{2F55F8FC-6541-D4BC-EC97-682A096B9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C82542-9A00-4959-5878-FBEA586237D5}"/>
              </a:ext>
            </a:extLst>
          </p:cNvPr>
          <p:cNvSpPr>
            <a:spLocks noGrp="1"/>
          </p:cNvSpPr>
          <p:nvPr>
            <p:ph type="sldNum" sz="quarter" idx="12"/>
          </p:nvPr>
        </p:nvSpPr>
        <p:spPr/>
        <p:txBody>
          <a:bodyPr/>
          <a:lstStyle/>
          <a:p>
            <a:fld id="{88BC826A-A231-4010-8E5B-D6A9DBFD8D8B}" type="slidenum">
              <a:rPr lang="en-US" smtClean="0"/>
              <a:t>‹#›</a:t>
            </a:fld>
            <a:endParaRPr lang="en-US"/>
          </a:p>
        </p:txBody>
      </p:sp>
    </p:spTree>
    <p:extLst>
      <p:ext uri="{BB962C8B-B14F-4D97-AF65-F5344CB8AC3E}">
        <p14:creationId xmlns:p14="http://schemas.microsoft.com/office/powerpoint/2010/main" val="540466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44501-7BCE-537A-CAE4-58F9A8C43E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EC162A-CEA1-1308-9C44-9511EA3BD3E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5941CE-CAE6-B64E-32B8-6A7456C9D4EC}"/>
              </a:ext>
            </a:extLst>
          </p:cNvPr>
          <p:cNvSpPr>
            <a:spLocks noGrp="1"/>
          </p:cNvSpPr>
          <p:nvPr>
            <p:ph type="dt" sz="half" idx="10"/>
          </p:nvPr>
        </p:nvSpPr>
        <p:spPr/>
        <p:txBody>
          <a:bodyPr/>
          <a:lstStyle/>
          <a:p>
            <a:fld id="{D3F834D6-C95F-4A32-8CE8-52D9128E4405}" type="datetimeFigureOut">
              <a:rPr lang="en-US" smtClean="0"/>
              <a:t>3/20/2025</a:t>
            </a:fld>
            <a:endParaRPr lang="en-US"/>
          </a:p>
        </p:txBody>
      </p:sp>
      <p:sp>
        <p:nvSpPr>
          <p:cNvPr id="5" name="Footer Placeholder 4">
            <a:extLst>
              <a:ext uri="{FF2B5EF4-FFF2-40B4-BE49-F238E27FC236}">
                <a16:creationId xmlns:a16="http://schemas.microsoft.com/office/drawing/2014/main" id="{BDDD1AF9-FC45-4B0A-8DB8-1B01D2A24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FAFB04-DCC2-6EEA-5A55-E92E8ED61B14}"/>
              </a:ext>
            </a:extLst>
          </p:cNvPr>
          <p:cNvSpPr>
            <a:spLocks noGrp="1"/>
          </p:cNvSpPr>
          <p:nvPr>
            <p:ph type="sldNum" sz="quarter" idx="12"/>
          </p:nvPr>
        </p:nvSpPr>
        <p:spPr/>
        <p:txBody>
          <a:bodyPr/>
          <a:lstStyle/>
          <a:p>
            <a:fld id="{88BC826A-A231-4010-8E5B-D6A9DBFD8D8B}" type="slidenum">
              <a:rPr lang="en-US" smtClean="0"/>
              <a:t>‹#›</a:t>
            </a:fld>
            <a:endParaRPr lang="en-US"/>
          </a:p>
        </p:txBody>
      </p:sp>
    </p:spTree>
    <p:extLst>
      <p:ext uri="{BB962C8B-B14F-4D97-AF65-F5344CB8AC3E}">
        <p14:creationId xmlns:p14="http://schemas.microsoft.com/office/powerpoint/2010/main" val="926535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863A1-25D1-3C82-6245-F44B88D515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D2B0-4313-0B03-A943-D274442978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AB4A0D-176A-6934-C073-99E4E966DA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10E538-5098-0971-EE90-A86DA08CE9BE}"/>
              </a:ext>
            </a:extLst>
          </p:cNvPr>
          <p:cNvSpPr>
            <a:spLocks noGrp="1"/>
          </p:cNvSpPr>
          <p:nvPr>
            <p:ph type="dt" sz="half" idx="10"/>
          </p:nvPr>
        </p:nvSpPr>
        <p:spPr/>
        <p:txBody>
          <a:bodyPr/>
          <a:lstStyle/>
          <a:p>
            <a:fld id="{D3F834D6-C95F-4A32-8CE8-52D9128E4405}" type="datetimeFigureOut">
              <a:rPr lang="en-US" smtClean="0"/>
              <a:t>3/20/2025</a:t>
            </a:fld>
            <a:endParaRPr lang="en-US"/>
          </a:p>
        </p:txBody>
      </p:sp>
      <p:sp>
        <p:nvSpPr>
          <p:cNvPr id="6" name="Footer Placeholder 5">
            <a:extLst>
              <a:ext uri="{FF2B5EF4-FFF2-40B4-BE49-F238E27FC236}">
                <a16:creationId xmlns:a16="http://schemas.microsoft.com/office/drawing/2014/main" id="{ED28F01F-B5C0-8A34-D1F6-53BABB28F1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3F66C-C9DD-5784-AE53-18B347CFAE0E}"/>
              </a:ext>
            </a:extLst>
          </p:cNvPr>
          <p:cNvSpPr>
            <a:spLocks noGrp="1"/>
          </p:cNvSpPr>
          <p:nvPr>
            <p:ph type="sldNum" sz="quarter" idx="12"/>
          </p:nvPr>
        </p:nvSpPr>
        <p:spPr/>
        <p:txBody>
          <a:bodyPr/>
          <a:lstStyle/>
          <a:p>
            <a:fld id="{88BC826A-A231-4010-8E5B-D6A9DBFD8D8B}" type="slidenum">
              <a:rPr lang="en-US" smtClean="0"/>
              <a:t>‹#›</a:t>
            </a:fld>
            <a:endParaRPr lang="en-US"/>
          </a:p>
        </p:txBody>
      </p:sp>
    </p:spTree>
    <p:extLst>
      <p:ext uri="{BB962C8B-B14F-4D97-AF65-F5344CB8AC3E}">
        <p14:creationId xmlns:p14="http://schemas.microsoft.com/office/powerpoint/2010/main" val="4230265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0CCE8-E0ED-8973-AF1C-2899CD9905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9F4D6F-869E-BAE4-4484-CAE20995FC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879D29-A2A4-EE2F-AD14-2E86DABA49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9F2CFF-16C4-42D8-38C8-89B0EA144F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F678FD-9069-4102-C75D-5A25DB9430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F67572-CA0E-4AE3-918A-9E16543A5461}"/>
              </a:ext>
            </a:extLst>
          </p:cNvPr>
          <p:cNvSpPr>
            <a:spLocks noGrp="1"/>
          </p:cNvSpPr>
          <p:nvPr>
            <p:ph type="dt" sz="half" idx="10"/>
          </p:nvPr>
        </p:nvSpPr>
        <p:spPr/>
        <p:txBody>
          <a:bodyPr/>
          <a:lstStyle/>
          <a:p>
            <a:fld id="{D3F834D6-C95F-4A32-8CE8-52D9128E4405}" type="datetimeFigureOut">
              <a:rPr lang="en-US" smtClean="0"/>
              <a:t>3/20/2025</a:t>
            </a:fld>
            <a:endParaRPr lang="en-US"/>
          </a:p>
        </p:txBody>
      </p:sp>
      <p:sp>
        <p:nvSpPr>
          <p:cNvPr id="8" name="Footer Placeholder 7">
            <a:extLst>
              <a:ext uri="{FF2B5EF4-FFF2-40B4-BE49-F238E27FC236}">
                <a16:creationId xmlns:a16="http://schemas.microsoft.com/office/drawing/2014/main" id="{D936FFEB-9D79-B619-4D71-DBD86B343B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E89B8D-420B-CF8E-9254-5AB4EA004E87}"/>
              </a:ext>
            </a:extLst>
          </p:cNvPr>
          <p:cNvSpPr>
            <a:spLocks noGrp="1"/>
          </p:cNvSpPr>
          <p:nvPr>
            <p:ph type="sldNum" sz="quarter" idx="12"/>
          </p:nvPr>
        </p:nvSpPr>
        <p:spPr/>
        <p:txBody>
          <a:bodyPr/>
          <a:lstStyle/>
          <a:p>
            <a:fld id="{88BC826A-A231-4010-8E5B-D6A9DBFD8D8B}" type="slidenum">
              <a:rPr lang="en-US" smtClean="0"/>
              <a:t>‹#›</a:t>
            </a:fld>
            <a:endParaRPr lang="en-US"/>
          </a:p>
        </p:txBody>
      </p:sp>
    </p:spTree>
    <p:extLst>
      <p:ext uri="{BB962C8B-B14F-4D97-AF65-F5344CB8AC3E}">
        <p14:creationId xmlns:p14="http://schemas.microsoft.com/office/powerpoint/2010/main" val="2020460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4D3E-EACB-4FBC-F511-92F526D50C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1944E0-A1C0-5ED0-F13C-3C9E429A389F}"/>
              </a:ext>
            </a:extLst>
          </p:cNvPr>
          <p:cNvSpPr>
            <a:spLocks noGrp="1"/>
          </p:cNvSpPr>
          <p:nvPr>
            <p:ph type="dt" sz="half" idx="10"/>
          </p:nvPr>
        </p:nvSpPr>
        <p:spPr/>
        <p:txBody>
          <a:bodyPr/>
          <a:lstStyle/>
          <a:p>
            <a:fld id="{D3F834D6-C95F-4A32-8CE8-52D9128E4405}" type="datetimeFigureOut">
              <a:rPr lang="en-US" smtClean="0"/>
              <a:t>3/20/2025</a:t>
            </a:fld>
            <a:endParaRPr lang="en-US"/>
          </a:p>
        </p:txBody>
      </p:sp>
      <p:sp>
        <p:nvSpPr>
          <p:cNvPr id="4" name="Footer Placeholder 3">
            <a:extLst>
              <a:ext uri="{FF2B5EF4-FFF2-40B4-BE49-F238E27FC236}">
                <a16:creationId xmlns:a16="http://schemas.microsoft.com/office/drawing/2014/main" id="{ACB1E374-35E1-D2E7-5414-D38FF159B0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15D224-A3FE-7764-8371-53ECF8B07819}"/>
              </a:ext>
            </a:extLst>
          </p:cNvPr>
          <p:cNvSpPr>
            <a:spLocks noGrp="1"/>
          </p:cNvSpPr>
          <p:nvPr>
            <p:ph type="sldNum" sz="quarter" idx="12"/>
          </p:nvPr>
        </p:nvSpPr>
        <p:spPr/>
        <p:txBody>
          <a:bodyPr/>
          <a:lstStyle/>
          <a:p>
            <a:fld id="{88BC826A-A231-4010-8E5B-D6A9DBFD8D8B}" type="slidenum">
              <a:rPr lang="en-US" smtClean="0"/>
              <a:t>‹#›</a:t>
            </a:fld>
            <a:endParaRPr lang="en-US"/>
          </a:p>
        </p:txBody>
      </p:sp>
    </p:spTree>
    <p:extLst>
      <p:ext uri="{BB962C8B-B14F-4D97-AF65-F5344CB8AC3E}">
        <p14:creationId xmlns:p14="http://schemas.microsoft.com/office/powerpoint/2010/main" val="578420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F79CA2-53F3-74D9-08EF-1FAE01DACCAC}"/>
              </a:ext>
            </a:extLst>
          </p:cNvPr>
          <p:cNvSpPr>
            <a:spLocks noGrp="1"/>
          </p:cNvSpPr>
          <p:nvPr>
            <p:ph type="dt" sz="half" idx="10"/>
          </p:nvPr>
        </p:nvSpPr>
        <p:spPr/>
        <p:txBody>
          <a:bodyPr/>
          <a:lstStyle/>
          <a:p>
            <a:fld id="{D3F834D6-C95F-4A32-8CE8-52D9128E4405}" type="datetimeFigureOut">
              <a:rPr lang="en-US" smtClean="0"/>
              <a:t>3/20/2025</a:t>
            </a:fld>
            <a:endParaRPr lang="en-US"/>
          </a:p>
        </p:txBody>
      </p:sp>
      <p:sp>
        <p:nvSpPr>
          <p:cNvPr id="3" name="Footer Placeholder 2">
            <a:extLst>
              <a:ext uri="{FF2B5EF4-FFF2-40B4-BE49-F238E27FC236}">
                <a16:creationId xmlns:a16="http://schemas.microsoft.com/office/drawing/2014/main" id="{4F31C4EF-2CDE-5371-FD2F-1C20B7E064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4DABEC-F282-18EB-2698-9A1DFC906954}"/>
              </a:ext>
            </a:extLst>
          </p:cNvPr>
          <p:cNvSpPr>
            <a:spLocks noGrp="1"/>
          </p:cNvSpPr>
          <p:nvPr>
            <p:ph type="sldNum" sz="quarter" idx="12"/>
          </p:nvPr>
        </p:nvSpPr>
        <p:spPr/>
        <p:txBody>
          <a:bodyPr/>
          <a:lstStyle/>
          <a:p>
            <a:fld id="{88BC826A-A231-4010-8E5B-D6A9DBFD8D8B}" type="slidenum">
              <a:rPr lang="en-US" smtClean="0"/>
              <a:t>‹#›</a:t>
            </a:fld>
            <a:endParaRPr lang="en-US"/>
          </a:p>
        </p:txBody>
      </p:sp>
    </p:spTree>
    <p:extLst>
      <p:ext uri="{BB962C8B-B14F-4D97-AF65-F5344CB8AC3E}">
        <p14:creationId xmlns:p14="http://schemas.microsoft.com/office/powerpoint/2010/main" val="2870035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B5EE7-E575-471E-F314-9C4A3A872A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B02A22-2F7A-9F51-A3F3-D30D36C595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D1FECF-0DD6-07FE-2E34-6FF30F9B7F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C6727C-CFB6-DA15-9068-2639F73F48E6}"/>
              </a:ext>
            </a:extLst>
          </p:cNvPr>
          <p:cNvSpPr>
            <a:spLocks noGrp="1"/>
          </p:cNvSpPr>
          <p:nvPr>
            <p:ph type="dt" sz="half" idx="10"/>
          </p:nvPr>
        </p:nvSpPr>
        <p:spPr/>
        <p:txBody>
          <a:bodyPr/>
          <a:lstStyle/>
          <a:p>
            <a:fld id="{D3F834D6-C95F-4A32-8CE8-52D9128E4405}" type="datetimeFigureOut">
              <a:rPr lang="en-US" smtClean="0"/>
              <a:t>3/20/2025</a:t>
            </a:fld>
            <a:endParaRPr lang="en-US"/>
          </a:p>
        </p:txBody>
      </p:sp>
      <p:sp>
        <p:nvSpPr>
          <p:cNvPr id="6" name="Footer Placeholder 5">
            <a:extLst>
              <a:ext uri="{FF2B5EF4-FFF2-40B4-BE49-F238E27FC236}">
                <a16:creationId xmlns:a16="http://schemas.microsoft.com/office/drawing/2014/main" id="{5D442BA1-B954-1359-8BDA-D8AF57C228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C69D9C-FB07-93BA-B675-C7381C96D474}"/>
              </a:ext>
            </a:extLst>
          </p:cNvPr>
          <p:cNvSpPr>
            <a:spLocks noGrp="1"/>
          </p:cNvSpPr>
          <p:nvPr>
            <p:ph type="sldNum" sz="quarter" idx="12"/>
          </p:nvPr>
        </p:nvSpPr>
        <p:spPr/>
        <p:txBody>
          <a:bodyPr/>
          <a:lstStyle/>
          <a:p>
            <a:fld id="{88BC826A-A231-4010-8E5B-D6A9DBFD8D8B}" type="slidenum">
              <a:rPr lang="en-US" smtClean="0"/>
              <a:t>‹#›</a:t>
            </a:fld>
            <a:endParaRPr lang="en-US"/>
          </a:p>
        </p:txBody>
      </p:sp>
    </p:spTree>
    <p:extLst>
      <p:ext uri="{BB962C8B-B14F-4D97-AF65-F5344CB8AC3E}">
        <p14:creationId xmlns:p14="http://schemas.microsoft.com/office/powerpoint/2010/main" val="4207589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5E854-509E-2247-E780-41B02BDFA5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8FE7D0-10C0-79AA-CCA2-B29468E04F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E254EA-4789-F9CE-848A-E68FC1EC19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EA7A1-C366-E4CD-43CF-442C761F56F7}"/>
              </a:ext>
            </a:extLst>
          </p:cNvPr>
          <p:cNvSpPr>
            <a:spLocks noGrp="1"/>
          </p:cNvSpPr>
          <p:nvPr>
            <p:ph type="dt" sz="half" idx="10"/>
          </p:nvPr>
        </p:nvSpPr>
        <p:spPr/>
        <p:txBody>
          <a:bodyPr/>
          <a:lstStyle/>
          <a:p>
            <a:fld id="{D3F834D6-C95F-4A32-8CE8-52D9128E4405}" type="datetimeFigureOut">
              <a:rPr lang="en-US" smtClean="0"/>
              <a:t>3/20/2025</a:t>
            </a:fld>
            <a:endParaRPr lang="en-US"/>
          </a:p>
        </p:txBody>
      </p:sp>
      <p:sp>
        <p:nvSpPr>
          <p:cNvPr id="6" name="Footer Placeholder 5">
            <a:extLst>
              <a:ext uri="{FF2B5EF4-FFF2-40B4-BE49-F238E27FC236}">
                <a16:creationId xmlns:a16="http://schemas.microsoft.com/office/drawing/2014/main" id="{154FBE21-AF22-AAE9-8A84-30C1A7295B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1CD83F-4447-B698-B166-472BDD72ED8D}"/>
              </a:ext>
            </a:extLst>
          </p:cNvPr>
          <p:cNvSpPr>
            <a:spLocks noGrp="1"/>
          </p:cNvSpPr>
          <p:nvPr>
            <p:ph type="sldNum" sz="quarter" idx="12"/>
          </p:nvPr>
        </p:nvSpPr>
        <p:spPr/>
        <p:txBody>
          <a:bodyPr/>
          <a:lstStyle/>
          <a:p>
            <a:fld id="{88BC826A-A231-4010-8E5B-D6A9DBFD8D8B}" type="slidenum">
              <a:rPr lang="en-US" smtClean="0"/>
              <a:t>‹#›</a:t>
            </a:fld>
            <a:endParaRPr lang="en-US"/>
          </a:p>
        </p:txBody>
      </p:sp>
    </p:spTree>
    <p:extLst>
      <p:ext uri="{BB962C8B-B14F-4D97-AF65-F5344CB8AC3E}">
        <p14:creationId xmlns:p14="http://schemas.microsoft.com/office/powerpoint/2010/main" val="2796381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6D0478-D559-AE6D-4CCD-4FB51C239A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B1B647-0245-1F6C-B40F-184BAF27D1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C03CB6-F730-D253-D27F-8577051E98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3F834D6-C95F-4A32-8CE8-52D9128E4405}" type="datetimeFigureOut">
              <a:rPr lang="en-US" smtClean="0"/>
              <a:t>3/20/2025</a:t>
            </a:fld>
            <a:endParaRPr lang="en-US"/>
          </a:p>
        </p:txBody>
      </p:sp>
      <p:sp>
        <p:nvSpPr>
          <p:cNvPr id="5" name="Footer Placeholder 4">
            <a:extLst>
              <a:ext uri="{FF2B5EF4-FFF2-40B4-BE49-F238E27FC236}">
                <a16:creationId xmlns:a16="http://schemas.microsoft.com/office/drawing/2014/main" id="{F6B1F180-FC0A-9344-CEA6-B7820E6033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EC5E9DB-E5D7-2992-3ED5-2BBD5D760A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BC826A-A231-4010-8E5B-D6A9DBFD8D8B}" type="slidenum">
              <a:rPr lang="en-US" smtClean="0"/>
              <a:t>‹#›</a:t>
            </a:fld>
            <a:endParaRPr lang="en-US"/>
          </a:p>
        </p:txBody>
      </p:sp>
    </p:spTree>
    <p:extLst>
      <p:ext uri="{BB962C8B-B14F-4D97-AF65-F5344CB8AC3E}">
        <p14:creationId xmlns:p14="http://schemas.microsoft.com/office/powerpoint/2010/main" val="2716817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5" name="Freeform 3">
            <a:extLst>
              <a:ext uri="{FF2B5EF4-FFF2-40B4-BE49-F238E27FC236}">
                <a16:creationId xmlns:a16="http://schemas.microsoft.com/office/drawing/2014/main" id="{F8BA8F9E-7150-56FC-E364-907C6861A788}"/>
              </a:ext>
            </a:extLst>
          </p:cNvPr>
          <p:cNvSpPr/>
          <p:nvPr/>
        </p:nvSpPr>
        <p:spPr>
          <a:xfrm>
            <a:off x="8577943" y="2640055"/>
            <a:ext cx="3455723" cy="4114800"/>
          </a:xfrm>
          <a:custGeom>
            <a:avLst/>
            <a:gdLst/>
            <a:ahLst/>
            <a:cxnLst/>
            <a:rect l="l" t="t" r="r" b="b"/>
            <a:pathLst>
              <a:path w="3672459" h="4114800">
                <a:moveTo>
                  <a:pt x="0" y="0"/>
                </a:moveTo>
                <a:lnTo>
                  <a:pt x="3672459" y="0"/>
                </a:lnTo>
                <a:lnTo>
                  <a:pt x="3672459"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pic>
        <p:nvPicPr>
          <p:cNvPr id="2" name="Picture 1">
            <a:extLst>
              <a:ext uri="{FF2B5EF4-FFF2-40B4-BE49-F238E27FC236}">
                <a16:creationId xmlns:a16="http://schemas.microsoft.com/office/drawing/2014/main" id="{AACDFC0B-C1AB-4701-E6F5-7951812784D0}"/>
              </a:ext>
            </a:extLst>
          </p:cNvPr>
          <p:cNvPicPr>
            <a:picLocks noChangeAspect="1"/>
          </p:cNvPicPr>
          <p:nvPr/>
        </p:nvPicPr>
        <p:blipFill>
          <a:blip r:embed="rId5"/>
          <a:stretch>
            <a:fillRect/>
          </a:stretch>
        </p:blipFill>
        <p:spPr>
          <a:xfrm>
            <a:off x="8109858" y="244658"/>
            <a:ext cx="2964114" cy="2444365"/>
          </a:xfrm>
          <a:prstGeom prst="rect">
            <a:avLst/>
          </a:prstGeom>
        </p:spPr>
      </p:pic>
      <p:pic>
        <p:nvPicPr>
          <p:cNvPr id="20" name="Picture 19">
            <a:extLst>
              <a:ext uri="{FF2B5EF4-FFF2-40B4-BE49-F238E27FC236}">
                <a16:creationId xmlns:a16="http://schemas.microsoft.com/office/drawing/2014/main" id="{D34C52AA-E837-0C22-58A7-0EF3294F6680}"/>
              </a:ext>
            </a:extLst>
          </p:cNvPr>
          <p:cNvPicPr>
            <a:picLocks noChangeAspect="1"/>
          </p:cNvPicPr>
          <p:nvPr/>
        </p:nvPicPr>
        <p:blipFill>
          <a:blip r:embed="rId6"/>
          <a:stretch>
            <a:fillRect/>
          </a:stretch>
        </p:blipFill>
        <p:spPr>
          <a:xfrm>
            <a:off x="566056" y="1943100"/>
            <a:ext cx="9249111" cy="4114356"/>
          </a:xfrm>
          <a:prstGeom prst="rect">
            <a:avLst/>
          </a:prstGeom>
        </p:spPr>
      </p:pic>
      <p:pic>
        <p:nvPicPr>
          <p:cNvPr id="24" name="Picture 23">
            <a:extLst>
              <a:ext uri="{FF2B5EF4-FFF2-40B4-BE49-F238E27FC236}">
                <a16:creationId xmlns:a16="http://schemas.microsoft.com/office/drawing/2014/main" id="{34A0AA46-C82A-4D99-11E9-2495A069ADA8}"/>
              </a:ext>
            </a:extLst>
          </p:cNvPr>
          <p:cNvPicPr>
            <a:picLocks noChangeAspect="1"/>
          </p:cNvPicPr>
          <p:nvPr/>
        </p:nvPicPr>
        <p:blipFill>
          <a:blip r:embed="rId7"/>
          <a:stretch>
            <a:fillRect/>
          </a:stretch>
        </p:blipFill>
        <p:spPr>
          <a:xfrm>
            <a:off x="3359204" y="3914014"/>
            <a:ext cx="2926334" cy="1207113"/>
          </a:xfrm>
          <a:prstGeom prst="rect">
            <a:avLst/>
          </a:prstGeom>
        </p:spPr>
      </p:pic>
    </p:spTree>
    <p:extLst>
      <p:ext uri="{BB962C8B-B14F-4D97-AF65-F5344CB8AC3E}">
        <p14:creationId xmlns:p14="http://schemas.microsoft.com/office/powerpoint/2010/main" val="361689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3B9E49B-0D4F-1358-9471-123C4A1A04E3}"/>
              </a:ext>
            </a:extLst>
          </p:cNvPr>
          <p:cNvSpPr/>
          <p:nvPr/>
        </p:nvSpPr>
        <p:spPr>
          <a:xfrm>
            <a:off x="5628640" y="1584960"/>
            <a:ext cx="6289040" cy="4399280"/>
          </a:xfrm>
          <a:prstGeom prst="roundRect">
            <a:avLst/>
          </a:prstGeom>
          <a:solidFill>
            <a:srgbClr val="FFC8E8"/>
          </a:solidFill>
          <a:ln w="57150">
            <a:solidFill>
              <a:srgbClr val="468F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Bạn nữ đã thể hiện sự tôn trọng đặc điểm sinh học của bạn mình, đưa ra phương án phù hợp vì lợi ích bảo vệ sức khoẻ của bạn.</a:t>
            </a:r>
            <a:endParaRPr lang="en-US" sz="32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Nếu là em em cũng sẽ thực hiện như bạn ấy.</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13490E96-82CC-4318-A745-0801BAC36F7A}"/>
              </a:ext>
            </a:extLst>
          </p:cNvPr>
          <p:cNvPicPr>
            <a:picLocks noChangeAspect="1"/>
          </p:cNvPicPr>
          <p:nvPr/>
        </p:nvPicPr>
        <p:blipFill>
          <a:blip r:embed="rId2"/>
          <a:stretch>
            <a:fillRect/>
          </a:stretch>
        </p:blipFill>
        <p:spPr>
          <a:xfrm>
            <a:off x="3480510" y="-1603414"/>
            <a:ext cx="5511090" cy="3003020"/>
          </a:xfrm>
          <a:prstGeom prst="rect">
            <a:avLst/>
          </a:prstGeom>
        </p:spPr>
      </p:pic>
      <p:pic>
        <p:nvPicPr>
          <p:cNvPr id="6" name="Picture 5">
            <a:extLst>
              <a:ext uri="{FF2B5EF4-FFF2-40B4-BE49-F238E27FC236}">
                <a16:creationId xmlns:a16="http://schemas.microsoft.com/office/drawing/2014/main" id="{ED5BEB0D-9F66-F2E2-D7EA-9ED26AE99DA9}"/>
              </a:ext>
            </a:extLst>
          </p:cNvPr>
          <p:cNvPicPr>
            <a:picLocks noChangeAspect="1"/>
          </p:cNvPicPr>
          <p:nvPr/>
        </p:nvPicPr>
        <p:blipFill>
          <a:blip r:embed="rId3"/>
          <a:stretch>
            <a:fillRect/>
          </a:stretch>
        </p:blipFill>
        <p:spPr>
          <a:xfrm>
            <a:off x="463232" y="2274252"/>
            <a:ext cx="4905375" cy="3305175"/>
          </a:xfrm>
          <a:prstGeom prst="rect">
            <a:avLst/>
          </a:prstGeom>
        </p:spPr>
      </p:pic>
    </p:spTree>
    <p:extLst>
      <p:ext uri="{BB962C8B-B14F-4D97-AF65-F5344CB8AC3E}">
        <p14:creationId xmlns:p14="http://schemas.microsoft.com/office/powerpoint/2010/main" val="416097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5">
            <a:extLst>
              <a:ext uri="{FF2B5EF4-FFF2-40B4-BE49-F238E27FC236}">
                <a16:creationId xmlns:a16="http://schemas.microsoft.com/office/drawing/2014/main" id="{FC78044A-121C-8176-BB78-6311FCC433CE}"/>
              </a:ext>
            </a:extLst>
          </p:cNvPr>
          <p:cNvSpPr/>
          <p:nvPr/>
        </p:nvSpPr>
        <p:spPr>
          <a:xfrm rot="316516">
            <a:off x="1475027" y="2180180"/>
            <a:ext cx="9262461" cy="3249658"/>
          </a:xfrm>
          <a:custGeom>
            <a:avLst/>
            <a:gdLst>
              <a:gd name="connsiteX0" fmla="*/ 618063 w 7726680"/>
              <a:gd name="connsiteY0" fmla="*/ 0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618063 w 7726680"/>
              <a:gd name="connsiteY8" fmla="*/ 0 h 3708305"/>
              <a:gd name="connsiteX0" fmla="*/ 974679 w 7726680"/>
              <a:gd name="connsiteY0" fmla="*/ 100584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974679 w 7726680"/>
              <a:gd name="connsiteY8" fmla="*/ 100584 h 3708305"/>
              <a:gd name="connsiteX0" fmla="*/ 974679 w 8183880"/>
              <a:gd name="connsiteY0" fmla="*/ 100584 h 3708305"/>
              <a:gd name="connsiteX1" fmla="*/ 7726680 w 8183880"/>
              <a:gd name="connsiteY1" fmla="*/ 0 h 3708305"/>
              <a:gd name="connsiteX2" fmla="*/ 7726680 w 8183880"/>
              <a:gd name="connsiteY2" fmla="*/ 0 h 3708305"/>
              <a:gd name="connsiteX3" fmla="*/ 8183880 w 8183880"/>
              <a:gd name="connsiteY3" fmla="*/ 3172538 h 3708305"/>
              <a:gd name="connsiteX4" fmla="*/ 7108617 w 8183880"/>
              <a:gd name="connsiteY4" fmla="*/ 3708305 h 3708305"/>
              <a:gd name="connsiteX5" fmla="*/ 0 w 8183880"/>
              <a:gd name="connsiteY5" fmla="*/ 3708305 h 3708305"/>
              <a:gd name="connsiteX6" fmla="*/ 0 w 8183880"/>
              <a:gd name="connsiteY6" fmla="*/ 3708305 h 3708305"/>
              <a:gd name="connsiteX7" fmla="*/ 0 w 8183880"/>
              <a:gd name="connsiteY7" fmla="*/ 618063 h 3708305"/>
              <a:gd name="connsiteX8" fmla="*/ 974679 w 8183880"/>
              <a:gd name="connsiteY8" fmla="*/ 100584 h 3708305"/>
              <a:gd name="connsiteX0" fmla="*/ 974679 w 8183880"/>
              <a:gd name="connsiteY0" fmla="*/ 100584 h 3708305"/>
              <a:gd name="connsiteX1" fmla="*/ 7726680 w 8183880"/>
              <a:gd name="connsiteY1" fmla="*/ 0 h 3708305"/>
              <a:gd name="connsiteX2" fmla="*/ 7726680 w 8183880"/>
              <a:gd name="connsiteY2" fmla="*/ 0 h 3708305"/>
              <a:gd name="connsiteX3" fmla="*/ 8183880 w 8183880"/>
              <a:gd name="connsiteY3" fmla="*/ 3172538 h 3708305"/>
              <a:gd name="connsiteX4" fmla="*/ 7017177 w 8183880"/>
              <a:gd name="connsiteY4" fmla="*/ 3487360 h 3708305"/>
              <a:gd name="connsiteX5" fmla="*/ 0 w 8183880"/>
              <a:gd name="connsiteY5" fmla="*/ 3708305 h 3708305"/>
              <a:gd name="connsiteX6" fmla="*/ 0 w 8183880"/>
              <a:gd name="connsiteY6" fmla="*/ 3708305 h 3708305"/>
              <a:gd name="connsiteX7" fmla="*/ 0 w 8183880"/>
              <a:gd name="connsiteY7" fmla="*/ 618063 h 3708305"/>
              <a:gd name="connsiteX8" fmla="*/ 974679 w 8183880"/>
              <a:gd name="connsiteY8" fmla="*/ 100584 h 3708305"/>
              <a:gd name="connsiteX0" fmla="*/ 974679 w 8110728"/>
              <a:gd name="connsiteY0" fmla="*/ 100584 h 3708305"/>
              <a:gd name="connsiteX1" fmla="*/ 7726680 w 8110728"/>
              <a:gd name="connsiteY1" fmla="*/ 0 h 3708305"/>
              <a:gd name="connsiteX2" fmla="*/ 7726680 w 8110728"/>
              <a:gd name="connsiteY2" fmla="*/ 0 h 3708305"/>
              <a:gd name="connsiteX3" fmla="*/ 8110728 w 8110728"/>
              <a:gd name="connsiteY3" fmla="*/ 2651108 h 3708305"/>
              <a:gd name="connsiteX4" fmla="*/ 7017177 w 8110728"/>
              <a:gd name="connsiteY4" fmla="*/ 3487360 h 3708305"/>
              <a:gd name="connsiteX5" fmla="*/ 0 w 8110728"/>
              <a:gd name="connsiteY5" fmla="*/ 3708305 h 3708305"/>
              <a:gd name="connsiteX6" fmla="*/ 0 w 8110728"/>
              <a:gd name="connsiteY6" fmla="*/ 3708305 h 3708305"/>
              <a:gd name="connsiteX7" fmla="*/ 0 w 8110728"/>
              <a:gd name="connsiteY7" fmla="*/ 618063 h 3708305"/>
              <a:gd name="connsiteX8" fmla="*/ 974679 w 8110728"/>
              <a:gd name="connsiteY8" fmla="*/ 100584 h 3708305"/>
              <a:gd name="connsiteX0" fmla="*/ 974679 w 8028432"/>
              <a:gd name="connsiteY0" fmla="*/ 100584 h 3708305"/>
              <a:gd name="connsiteX1" fmla="*/ 7726680 w 8028432"/>
              <a:gd name="connsiteY1" fmla="*/ 0 h 3708305"/>
              <a:gd name="connsiteX2" fmla="*/ 7726680 w 8028432"/>
              <a:gd name="connsiteY2" fmla="*/ 0 h 3708305"/>
              <a:gd name="connsiteX3" fmla="*/ 8028432 w 8028432"/>
              <a:gd name="connsiteY3" fmla="*/ 2942756 h 3708305"/>
              <a:gd name="connsiteX4" fmla="*/ 7017177 w 8028432"/>
              <a:gd name="connsiteY4" fmla="*/ 3487360 h 3708305"/>
              <a:gd name="connsiteX5" fmla="*/ 0 w 8028432"/>
              <a:gd name="connsiteY5" fmla="*/ 3708305 h 3708305"/>
              <a:gd name="connsiteX6" fmla="*/ 0 w 8028432"/>
              <a:gd name="connsiteY6" fmla="*/ 3708305 h 3708305"/>
              <a:gd name="connsiteX7" fmla="*/ 0 w 8028432"/>
              <a:gd name="connsiteY7" fmla="*/ 618063 h 3708305"/>
              <a:gd name="connsiteX8" fmla="*/ 974679 w 8028432"/>
              <a:gd name="connsiteY8" fmla="*/ 100584 h 370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8432" h="3708305">
                <a:moveTo>
                  <a:pt x="974679" y="100584"/>
                </a:moveTo>
                <a:lnTo>
                  <a:pt x="7726680" y="0"/>
                </a:lnTo>
                <a:lnTo>
                  <a:pt x="7726680" y="0"/>
                </a:lnTo>
                <a:lnTo>
                  <a:pt x="8028432" y="2942756"/>
                </a:lnTo>
                <a:cubicBezTo>
                  <a:pt x="8028432" y="3284103"/>
                  <a:pt x="7358524" y="3487360"/>
                  <a:pt x="7017177" y="3487360"/>
                </a:cubicBezTo>
                <a:lnTo>
                  <a:pt x="0" y="3708305"/>
                </a:lnTo>
                <a:lnTo>
                  <a:pt x="0" y="3708305"/>
                </a:lnTo>
                <a:lnTo>
                  <a:pt x="0" y="618063"/>
                </a:lnTo>
                <a:cubicBezTo>
                  <a:pt x="0" y="276716"/>
                  <a:pt x="633332" y="100584"/>
                  <a:pt x="974679" y="100584"/>
                </a:cubicBezTo>
                <a:close/>
              </a:path>
            </a:pathLst>
          </a:custGeom>
          <a:solidFill>
            <a:srgbClr val="FFFFCC"/>
          </a:solidFill>
          <a:ln w="38100">
            <a:solidFill>
              <a:srgbClr val="E3623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 name="TextBox 4">
            <a:extLst>
              <a:ext uri="{FF2B5EF4-FFF2-40B4-BE49-F238E27FC236}">
                <a16:creationId xmlns:a16="http://schemas.microsoft.com/office/drawing/2014/main" id="{FE8C82B8-4A60-C274-6184-09E4591ED55A}"/>
              </a:ext>
            </a:extLst>
          </p:cNvPr>
          <p:cNvSpPr txBox="1"/>
          <p:nvPr/>
        </p:nvSpPr>
        <p:spPr>
          <a:xfrm>
            <a:off x="1869440" y="2693042"/>
            <a:ext cx="8371840" cy="1763054"/>
          </a:xfrm>
          <a:prstGeom prst="rect">
            <a:avLst/>
          </a:prstGeom>
          <a:noFill/>
        </p:spPr>
        <p:txBody>
          <a:bodyPr wrap="square">
            <a:spAutoFit/>
          </a:bodyPr>
          <a:lstStyle/>
          <a:p>
            <a:pPr algn="ctr"/>
            <a:r>
              <a:rPr lang="en-US" sz="4400" b="1" dirty="0">
                <a:solidFill>
                  <a:srgbClr val="FF0000"/>
                </a:solidFill>
                <a:latin typeface="Calibri" panose="020F0502020204030204" pitchFamily="34" charset="0"/>
                <a:ea typeface="Calibri" panose="020F0502020204030204" pitchFamily="34" charset="0"/>
                <a:cs typeface="Calibri" panose="020F0502020204030204" pitchFamily="34" charset="0"/>
              </a:rPr>
              <a:t>K</a:t>
            </a: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ể những tình huống em thấy ở trong lớp đã thể hiện thái độ tôn trọng bạn cùng giới, khác giới? </a:t>
            </a:r>
          </a:p>
        </p:txBody>
      </p:sp>
    </p:spTree>
    <p:extLst>
      <p:ext uri="{BB962C8B-B14F-4D97-AF65-F5344CB8AC3E}">
        <p14:creationId xmlns:p14="http://schemas.microsoft.com/office/powerpoint/2010/main" val="78648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6D5A04-106D-F810-F7ED-3DD35179A0CA}"/>
              </a:ext>
            </a:extLst>
          </p:cNvPr>
          <p:cNvSpPr txBox="1"/>
          <p:nvPr/>
        </p:nvSpPr>
        <p:spPr>
          <a:xfrm>
            <a:off x="579120" y="894080"/>
            <a:ext cx="10789920" cy="5078313"/>
          </a:xfrm>
          <a:prstGeom prst="rect">
            <a:avLst/>
          </a:prstGeom>
          <a:noFill/>
        </p:spPr>
        <p:txBody>
          <a:bodyPr wrap="square" rtlCol="0">
            <a:spAutoFit/>
          </a:bodyPr>
          <a:lstStyle/>
          <a:p>
            <a:pPr algn="just"/>
            <a:r>
              <a:rPr lang="en-US" sz="3600" b="1" i="0" dirty="0" err="1">
                <a:solidFill>
                  <a:srgbClr val="0070C0"/>
                </a:solidFill>
                <a:effectLst/>
                <a:latin typeface="Cambria" panose="02040503050406030204" pitchFamily="18" charset="0"/>
                <a:ea typeface="Cambria" panose="02040503050406030204" pitchFamily="18" charset="0"/>
              </a:rPr>
              <a:t>Những</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tình</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huống</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em</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thấy</a:t>
            </a:r>
            <a:r>
              <a:rPr lang="en-US" sz="3600" b="1" i="0" dirty="0">
                <a:solidFill>
                  <a:srgbClr val="0070C0"/>
                </a:solidFill>
                <a:effectLst/>
                <a:latin typeface="Cambria" panose="02040503050406030204" pitchFamily="18" charset="0"/>
                <a:ea typeface="Cambria" panose="02040503050406030204" pitchFamily="18" charset="0"/>
              </a:rPr>
              <a:t> ở </a:t>
            </a:r>
            <a:r>
              <a:rPr lang="en-US" sz="3600" b="1" i="0" dirty="0" err="1">
                <a:solidFill>
                  <a:srgbClr val="0070C0"/>
                </a:solidFill>
                <a:effectLst/>
                <a:latin typeface="Cambria" panose="02040503050406030204" pitchFamily="18" charset="0"/>
                <a:ea typeface="Cambria" panose="02040503050406030204" pitchFamily="18" charset="0"/>
              </a:rPr>
              <a:t>trong</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lớp</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mà</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các</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bạn</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đã</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thể</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hiện</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thái</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độ</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tôn</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trọng</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bạn</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cùng</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giới</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và</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khác</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giới</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là</a:t>
            </a:r>
            <a:r>
              <a:rPr lang="en-US" sz="3600" b="1" i="0" dirty="0">
                <a:solidFill>
                  <a:srgbClr val="0070C0"/>
                </a:solidFill>
                <a:effectLst/>
                <a:latin typeface="Cambria" panose="02040503050406030204" pitchFamily="18" charset="0"/>
                <a:ea typeface="Cambria" panose="02040503050406030204" pitchFamily="18" charset="0"/>
              </a:rPr>
              <a:t>:</a:t>
            </a:r>
          </a:p>
          <a:p>
            <a:pPr algn="just"/>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Phân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công</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nhiệm</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vụ</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lao</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động</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trực</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nhật</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theo</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đúng</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nội</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quy</a:t>
            </a:r>
            <a:r>
              <a:rPr lang="en-US" sz="3600" b="0" i="0" dirty="0">
                <a:solidFill>
                  <a:srgbClr val="0070C0"/>
                </a:solidFill>
                <a:effectLst/>
                <a:latin typeface="Cambria" panose="02040503050406030204" pitchFamily="18" charset="0"/>
                <a:ea typeface="Cambria" panose="02040503050406030204" pitchFamily="18" charset="0"/>
              </a:rPr>
              <a:t>.</a:t>
            </a:r>
          </a:p>
          <a:p>
            <a:pPr algn="just"/>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Không</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trêu</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đùa</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khi</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mắc</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lỗi</a:t>
            </a:r>
            <a:r>
              <a:rPr lang="en-US" sz="3600" b="0" i="0" dirty="0">
                <a:solidFill>
                  <a:srgbClr val="0070C0"/>
                </a:solidFill>
                <a:effectLst/>
                <a:latin typeface="Cambria" panose="02040503050406030204" pitchFamily="18" charset="0"/>
                <a:ea typeface="Cambria" panose="02040503050406030204" pitchFamily="18" charset="0"/>
              </a:rPr>
              <a:t>.</a:t>
            </a:r>
          </a:p>
          <a:p>
            <a:pPr algn="just"/>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Giúp</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đỡ</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học</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bài</a:t>
            </a:r>
            <a:r>
              <a:rPr lang="en-US" sz="3600" b="0" i="0" dirty="0">
                <a:solidFill>
                  <a:srgbClr val="0070C0"/>
                </a:solidFill>
                <a:effectLst/>
                <a:latin typeface="Cambria" panose="02040503050406030204" pitchFamily="18" charset="0"/>
                <a:ea typeface="Cambria" panose="02040503050406030204" pitchFamily="18" charset="0"/>
              </a:rPr>
              <a:t>.</a:t>
            </a:r>
          </a:p>
          <a:p>
            <a:pPr algn="just"/>
            <a:r>
              <a:rPr lang="en-US" sz="3600" b="0" i="0" dirty="0">
                <a:solidFill>
                  <a:srgbClr val="0070C0"/>
                </a:solidFill>
                <a:effectLst/>
                <a:latin typeface="Cambria" panose="02040503050406030204" pitchFamily="18" charset="0"/>
                <a:ea typeface="Cambria" panose="02040503050406030204" pitchFamily="18" charset="0"/>
              </a:rPr>
              <a:t>- Quan </a:t>
            </a:r>
            <a:r>
              <a:rPr lang="en-US" sz="3600" b="0" i="0" dirty="0" err="1">
                <a:solidFill>
                  <a:srgbClr val="0070C0"/>
                </a:solidFill>
                <a:effectLst/>
                <a:latin typeface="Cambria" panose="02040503050406030204" pitchFamily="18" charset="0"/>
                <a:ea typeface="Cambria" panose="02040503050406030204" pitchFamily="18" charset="0"/>
              </a:rPr>
              <a:t>tâm</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khi</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ốm</a:t>
            </a:r>
            <a:r>
              <a:rPr lang="en-US" sz="3600" b="0" i="0" dirty="0">
                <a:solidFill>
                  <a:srgbClr val="0070C0"/>
                </a:solidFill>
                <a:effectLst/>
                <a:latin typeface="Cambria" panose="02040503050406030204" pitchFamily="18" charset="0"/>
                <a:ea typeface="Cambria" panose="02040503050406030204" pitchFamily="18" charset="0"/>
              </a:rPr>
              <a:t>.</a:t>
            </a:r>
          </a:p>
          <a:p>
            <a:pPr algn="just"/>
            <a:r>
              <a:rPr lang="en-US" sz="3600" b="0" i="0" dirty="0">
                <a:solidFill>
                  <a:srgbClr val="0070C0"/>
                </a:solidFill>
                <a:effectLst/>
                <a:latin typeface="Cambria" panose="02040503050406030204" pitchFamily="18" charset="0"/>
                <a:ea typeface="Cambria" panose="02040503050406030204" pitchFamily="18" charset="0"/>
              </a:rPr>
              <a:t>- Chia </a:t>
            </a:r>
            <a:r>
              <a:rPr lang="en-US" sz="3600" b="0" i="0" dirty="0" err="1">
                <a:solidFill>
                  <a:srgbClr val="0070C0"/>
                </a:solidFill>
                <a:effectLst/>
                <a:latin typeface="Cambria" panose="02040503050406030204" pitchFamily="18" charset="0"/>
                <a:ea typeface="Cambria" panose="02040503050406030204" pitchFamily="18" charset="0"/>
              </a:rPr>
              <a:t>sẻ</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góp</a:t>
            </a:r>
            <a:r>
              <a:rPr lang="en-US" sz="3600" b="0" i="0" dirty="0">
                <a:solidFill>
                  <a:srgbClr val="0070C0"/>
                </a:solidFill>
                <a:effectLst/>
                <a:latin typeface="Cambria" panose="02040503050406030204" pitchFamily="18" charset="0"/>
                <a:ea typeface="Cambria" panose="02040503050406030204" pitchFamily="18" charset="0"/>
              </a:rPr>
              <a:t> ý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khi</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có</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hành</a:t>
            </a:r>
            <a:r>
              <a:rPr lang="en-US" sz="3600" b="0" i="0" dirty="0">
                <a:solidFill>
                  <a:srgbClr val="0070C0"/>
                </a:solidFill>
                <a:effectLst/>
                <a:latin typeface="Cambria" panose="02040503050406030204" pitchFamily="18" charset="0"/>
                <a:ea typeface="Cambria" panose="02040503050406030204" pitchFamily="18" charset="0"/>
              </a:rPr>
              <a:t> vi </a:t>
            </a:r>
            <a:r>
              <a:rPr lang="en-US" sz="3600" b="0" i="0" dirty="0" err="1">
                <a:solidFill>
                  <a:srgbClr val="0070C0"/>
                </a:solidFill>
                <a:effectLst/>
                <a:latin typeface="Cambria" panose="02040503050406030204" pitchFamily="18" charset="0"/>
                <a:ea typeface="Cambria" panose="02040503050406030204" pitchFamily="18" charset="0"/>
              </a:rPr>
              <a:t>không</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đúng</a:t>
            </a:r>
            <a:r>
              <a:rPr lang="en-US" sz="3600" b="0" i="0" dirty="0">
                <a:solidFill>
                  <a:srgbClr val="0070C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26306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7" name="Freeform 19">
            <a:extLst>
              <a:ext uri="{FF2B5EF4-FFF2-40B4-BE49-F238E27FC236}">
                <a16:creationId xmlns:a16="http://schemas.microsoft.com/office/drawing/2014/main" id="{B5D0EB0C-4C38-13D6-80ED-5CAF2BD79FF7}"/>
              </a:ext>
            </a:extLst>
          </p:cNvPr>
          <p:cNvSpPr/>
          <p:nvPr/>
        </p:nvSpPr>
        <p:spPr>
          <a:xfrm>
            <a:off x="256033" y="2184401"/>
            <a:ext cx="5568896" cy="4673600"/>
          </a:xfrm>
          <a:custGeom>
            <a:avLst/>
            <a:gdLst/>
            <a:ahLst/>
            <a:cxnLst/>
            <a:rect l="l" t="t" r="r" b="b"/>
            <a:pathLst>
              <a:path w="1585342" h="1473047">
                <a:moveTo>
                  <a:pt x="0" y="0"/>
                </a:moveTo>
                <a:lnTo>
                  <a:pt x="1585342" y="0"/>
                </a:lnTo>
                <a:lnTo>
                  <a:pt x="1585342" y="1473047"/>
                </a:lnTo>
                <a:lnTo>
                  <a:pt x="0" y="1473047"/>
                </a:lnTo>
                <a:lnTo>
                  <a:pt x="0" y="0"/>
                </a:lnTo>
                <a:close/>
              </a:path>
            </a:pathLst>
          </a:custGeom>
          <a:blipFill>
            <a:blip r:embed="rId3"/>
            <a:stretch>
              <a:fillRect/>
            </a:stretch>
          </a:blipFill>
          <a:effectLst>
            <a:outerShdw blurRad="63500" sx="102000" sy="102000" algn="ctr" rotWithShape="0">
              <a:prstClr val="black">
                <a:alpha val="40000"/>
              </a:prstClr>
            </a:outerShdw>
          </a:effectLst>
        </p:spPr>
        <p:txBody>
          <a:bodyPr/>
          <a:lstStyle/>
          <a:p>
            <a:pPr defTabSz="1244773"/>
            <a:endParaRPr lang="vi-VN" sz="2450" dirty="0">
              <a:solidFill>
                <a:prstClr val="black"/>
              </a:solidFill>
              <a:latin typeface="Arial" panose="020B0604020202020204" pitchFamily="34" charset="0"/>
            </a:endParaRPr>
          </a:p>
        </p:txBody>
      </p:sp>
      <p:pic>
        <p:nvPicPr>
          <p:cNvPr id="2" name="Picture 1">
            <a:extLst>
              <a:ext uri="{FF2B5EF4-FFF2-40B4-BE49-F238E27FC236}">
                <a16:creationId xmlns:a16="http://schemas.microsoft.com/office/drawing/2014/main" id="{8F644F75-6437-0C95-B214-067BD7F4AED9}"/>
              </a:ext>
            </a:extLst>
          </p:cNvPr>
          <p:cNvPicPr>
            <a:picLocks noChangeAspect="1"/>
          </p:cNvPicPr>
          <p:nvPr/>
        </p:nvPicPr>
        <p:blipFill>
          <a:blip r:embed="rId4"/>
          <a:stretch>
            <a:fillRect/>
          </a:stretch>
        </p:blipFill>
        <p:spPr>
          <a:xfrm>
            <a:off x="5309019" y="974164"/>
            <a:ext cx="6882981" cy="4157832"/>
          </a:xfrm>
          <a:prstGeom prst="rect">
            <a:avLst/>
          </a:prstGeom>
        </p:spPr>
      </p:pic>
    </p:spTree>
    <p:extLst>
      <p:ext uri="{BB962C8B-B14F-4D97-AF65-F5344CB8AC3E}">
        <p14:creationId xmlns:p14="http://schemas.microsoft.com/office/powerpoint/2010/main" val="154703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7" descr="25">
            <a:extLst>
              <a:ext uri="{FF2B5EF4-FFF2-40B4-BE49-F238E27FC236}">
                <a16:creationId xmlns:a16="http://schemas.microsoft.com/office/drawing/2014/main" id="{0BD45DD2-9E49-D04B-25EC-B6AC514B27E1}"/>
              </a:ext>
            </a:extLst>
          </p:cNvPr>
          <p:cNvPicPr>
            <a:picLocks noChangeAspect="1"/>
          </p:cNvPicPr>
          <p:nvPr/>
        </p:nvPicPr>
        <p:blipFill>
          <a:blip r:embed="rId2"/>
          <a:stretch>
            <a:fillRect/>
          </a:stretch>
        </p:blipFill>
        <p:spPr>
          <a:xfrm>
            <a:off x="333684" y="194059"/>
            <a:ext cx="9058374" cy="5638789"/>
          </a:xfrm>
          <a:prstGeom prst="rect">
            <a:avLst/>
          </a:prstGeom>
        </p:spPr>
      </p:pic>
      <p:pic>
        <p:nvPicPr>
          <p:cNvPr id="5" name="Picture 4">
            <a:extLst>
              <a:ext uri="{FF2B5EF4-FFF2-40B4-BE49-F238E27FC236}">
                <a16:creationId xmlns:a16="http://schemas.microsoft.com/office/drawing/2014/main" id="{E93D2D66-9148-EAEB-34D8-3FEA64B77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1209" y="1611835"/>
            <a:ext cx="4970443" cy="5510216"/>
          </a:xfrm>
          <a:prstGeom prst="rect">
            <a:avLst/>
          </a:prstGeom>
        </p:spPr>
      </p:pic>
      <p:sp>
        <p:nvSpPr>
          <p:cNvPr id="6" name="TextBox 5">
            <a:extLst>
              <a:ext uri="{FF2B5EF4-FFF2-40B4-BE49-F238E27FC236}">
                <a16:creationId xmlns:a16="http://schemas.microsoft.com/office/drawing/2014/main" id="{FD11A73E-91D4-EC1E-D78B-C483DE38CD02}"/>
              </a:ext>
            </a:extLst>
          </p:cNvPr>
          <p:cNvSpPr txBox="1"/>
          <p:nvPr/>
        </p:nvSpPr>
        <p:spPr>
          <a:xfrm>
            <a:off x="1209040" y="2133600"/>
            <a:ext cx="7071360" cy="2123658"/>
          </a:xfrm>
          <a:prstGeom prst="rect">
            <a:avLst/>
          </a:prstGeom>
          <a:noFill/>
        </p:spPr>
        <p:txBody>
          <a:bodyPr wrap="square" rtlCol="0">
            <a:spAutoFit/>
          </a:bodyPr>
          <a:lstStyle/>
          <a:p>
            <a:pPr algn="ctr"/>
            <a:r>
              <a:rPr lang="en-US" sz="4400" b="1" dirty="0" err="1">
                <a:solidFill>
                  <a:srgbClr val="FF0000"/>
                </a:solidFill>
                <a:latin typeface="Cambria" panose="02040503050406030204" pitchFamily="18" charset="0"/>
                <a:ea typeface="Cambria" panose="02040503050406030204" pitchFamily="18" charset="0"/>
              </a:rPr>
              <a:t>Liệt</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kê</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thái</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độ</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hành</a:t>
            </a:r>
            <a:r>
              <a:rPr lang="en-US" sz="4400" b="1" dirty="0">
                <a:solidFill>
                  <a:srgbClr val="FF0000"/>
                </a:solidFill>
                <a:latin typeface="Cambria" panose="02040503050406030204" pitchFamily="18" charset="0"/>
                <a:ea typeface="Cambria" panose="02040503050406030204" pitchFamily="18" charset="0"/>
              </a:rPr>
              <a:t> vi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em</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thể</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hiện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sự</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tôn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trong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cùng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giới</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và</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khác</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giới</a:t>
            </a:r>
            <a:r>
              <a:rPr lang="en-US" sz="44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35427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2A6AEE-62B9-5A28-496C-5B4D69195351}"/>
              </a:ext>
            </a:extLst>
          </p:cNvPr>
          <p:cNvSpPr txBox="1"/>
          <p:nvPr/>
        </p:nvSpPr>
        <p:spPr>
          <a:xfrm>
            <a:off x="721360" y="1300480"/>
            <a:ext cx="10789920" cy="4247317"/>
          </a:xfrm>
          <a:prstGeom prst="rect">
            <a:avLst/>
          </a:prstGeom>
          <a:noFill/>
        </p:spPr>
        <p:txBody>
          <a:bodyPr wrap="square" rtlCol="0">
            <a:spAutoFit/>
          </a:bodyPr>
          <a:lstStyle/>
          <a:p>
            <a:pPr lvl="0" algn="just"/>
            <a:r>
              <a:rPr lang="vi-VN" sz="5400" b="1" dirty="0">
                <a:solidFill>
                  <a:srgbClr val="0070C0"/>
                </a:solidFill>
                <a:latin typeface="Cambria" panose="02040503050406030204" pitchFamily="18" charset="0"/>
                <a:ea typeface="Cambria" panose="02040503050406030204" pitchFamily="18" charset="0"/>
              </a:rPr>
              <a:t>Thái độ: </a:t>
            </a:r>
            <a:r>
              <a:rPr lang="vi-VN" sz="5400" dirty="0">
                <a:solidFill>
                  <a:srgbClr val="0070C0"/>
                </a:solidFill>
                <a:latin typeface="Cambria" panose="02040503050406030204" pitchFamily="18" charset="0"/>
                <a:ea typeface="Cambria" panose="02040503050406030204" pitchFamily="18" charset="0"/>
              </a:rPr>
              <a:t>vui vẻ với mọi người.</a:t>
            </a:r>
          </a:p>
          <a:p>
            <a:pPr lvl="0" algn="just"/>
            <a:r>
              <a:rPr lang="vi-VN" sz="5400" b="1" dirty="0">
                <a:solidFill>
                  <a:srgbClr val="0070C0"/>
                </a:solidFill>
                <a:latin typeface="Cambria" panose="02040503050406030204" pitchFamily="18" charset="0"/>
                <a:ea typeface="Cambria" panose="02040503050406030204" pitchFamily="18" charset="0"/>
              </a:rPr>
              <a:t>Hành vi: </a:t>
            </a:r>
            <a:r>
              <a:rPr lang="vi-VN" sz="5400" dirty="0">
                <a:solidFill>
                  <a:srgbClr val="0070C0"/>
                </a:solidFill>
                <a:latin typeface="Cambria" panose="02040503050406030204" pitchFamily="18" charset="0"/>
                <a:ea typeface="Cambria" panose="02040503050406030204" pitchFamily="18" charset="0"/>
              </a:rPr>
              <a:t>Luôn chia sẻ, giúp đỡ bạn như hướng dẫn các bạn học chậm làm bài tập, bạn chưa có bố đón có thể đèo bạn về, …</a:t>
            </a:r>
          </a:p>
        </p:txBody>
      </p:sp>
    </p:spTree>
    <p:extLst>
      <p:ext uri="{BB962C8B-B14F-4D97-AF65-F5344CB8AC3E}">
        <p14:creationId xmlns:p14="http://schemas.microsoft.com/office/powerpoint/2010/main" val="386763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BA7A7981-E780-EDCD-BDE7-A4058D639E66}"/>
              </a:ext>
            </a:extLst>
          </p:cNvPr>
          <p:cNvSpPr/>
          <p:nvPr/>
        </p:nvSpPr>
        <p:spPr>
          <a:xfrm>
            <a:off x="388884" y="190501"/>
            <a:ext cx="11351172" cy="1170940"/>
          </a:xfrm>
          <a:prstGeom prst="round2DiagRect">
            <a:avLst/>
          </a:prstGeom>
          <a:solidFill>
            <a:srgbClr val="FFFFCC"/>
          </a:solidFill>
          <a:ln w="285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i="1" dirty="0">
                <a:solidFill>
                  <a:schemeClr val="tx1"/>
                </a:solidFill>
                <a:latin typeface="Calibri" panose="020F0502020204030204" pitchFamily="34" charset="0"/>
                <a:ea typeface="Calibri" panose="020F0502020204030204" pitchFamily="34" charset="0"/>
                <a:cs typeface="Calibri" panose="020F0502020204030204" pitchFamily="34" charset="0"/>
              </a:rPr>
              <a:t>Quan sát hình 5 và cho biết các thành viên trong gia đình đã thể hiện sự tôn trọng nhau như thế nào.</a:t>
            </a:r>
            <a:endParaRPr lang="vi-VN"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96390D9-EF9C-1D69-4053-78F91787C75E}"/>
              </a:ext>
            </a:extLst>
          </p:cNvPr>
          <p:cNvPicPr>
            <a:picLocks noChangeAspect="1"/>
          </p:cNvPicPr>
          <p:nvPr/>
        </p:nvPicPr>
        <p:blipFill>
          <a:blip r:embed="rId2"/>
          <a:stretch>
            <a:fillRect/>
          </a:stretch>
        </p:blipFill>
        <p:spPr>
          <a:xfrm>
            <a:off x="354012" y="1930399"/>
            <a:ext cx="6200776" cy="4114801"/>
          </a:xfrm>
          <a:prstGeom prst="rect">
            <a:avLst/>
          </a:prstGeom>
        </p:spPr>
      </p:pic>
      <p:sp>
        <p:nvSpPr>
          <p:cNvPr id="6" name="TextBox 5">
            <a:extLst>
              <a:ext uri="{FF2B5EF4-FFF2-40B4-BE49-F238E27FC236}">
                <a16:creationId xmlns:a16="http://schemas.microsoft.com/office/drawing/2014/main" id="{5E7A7603-9493-0975-6BEF-44A58937A490}"/>
              </a:ext>
            </a:extLst>
          </p:cNvPr>
          <p:cNvSpPr txBox="1"/>
          <p:nvPr/>
        </p:nvSpPr>
        <p:spPr>
          <a:xfrm>
            <a:off x="6644640" y="2011680"/>
            <a:ext cx="5120640" cy="4031873"/>
          </a:xfrm>
          <a:prstGeom prst="rect">
            <a:avLst/>
          </a:prstGeom>
          <a:noFill/>
        </p:spPr>
        <p:txBody>
          <a:bodyPr wrap="square" rtlCol="0">
            <a:spAutoFit/>
          </a:bodyPr>
          <a:lstStyle/>
          <a:p>
            <a:pPr algn="just"/>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nhà</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đều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vui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vẻ</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cùng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việc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nhà</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không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có</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sự</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phân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biệt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dành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nam</a:t>
            </a:r>
            <a:r>
              <a:rPr lang="en-US" sz="3200" dirty="0">
                <a:solidFill>
                  <a:srgbClr val="FF0000"/>
                </a:solidFill>
                <a:latin typeface="Cambria" panose="02040503050406030204" pitchFamily="18" charset="0"/>
                <a:ea typeface="Cambria" panose="02040503050406030204" pitchFamily="18" charset="0"/>
              </a:rPr>
              <a:t> hay </a:t>
            </a:r>
            <a:r>
              <a:rPr lang="en-US" sz="3200" dirty="0" err="1">
                <a:solidFill>
                  <a:srgbClr val="FF0000"/>
                </a:solidFill>
                <a:latin typeface="Cambria" panose="02040503050406030204" pitchFamily="18" charset="0"/>
                <a:ea typeface="Cambria" panose="02040503050406030204" pitchFamily="18" charset="0"/>
              </a:rPr>
              <a:t>nữ</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lời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nói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của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bố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mẹ</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sự</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quan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tâm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sức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khoẻ</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của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mẹ</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lời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nói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của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mẹ</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sự</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tự</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nguyện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niềm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vui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cùng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việc</a:t>
            </a:r>
            <a:r>
              <a:rPr lang="en-US" sz="32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01450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Ê TÂM" descr="A group of kids running under leaves&#10;&#10;Description automatically generated">
            <a:extLst>
              <a:ext uri="{FF2B5EF4-FFF2-40B4-BE49-F238E27FC236}">
                <a16:creationId xmlns:a16="http://schemas.microsoft.com/office/drawing/2014/main" id="{F91D4B81-53D8-44ED-9C6E-BA6E6E2962D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6453" b="9293"/>
          <a:stretch/>
        </p:blipFill>
        <p:spPr>
          <a:xfrm>
            <a:off x="20" y="1282"/>
            <a:ext cx="12191980" cy="6856718"/>
          </a:xfrm>
          <a:prstGeom prst="rect">
            <a:avLst/>
          </a:prstGeom>
        </p:spPr>
      </p:pic>
      <p:pic>
        <p:nvPicPr>
          <p:cNvPr id="3" name="Picture 2">
            <a:extLst>
              <a:ext uri="{FF2B5EF4-FFF2-40B4-BE49-F238E27FC236}">
                <a16:creationId xmlns:a16="http://schemas.microsoft.com/office/drawing/2014/main" id="{C630770C-D896-1821-9C56-7717BC6A0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880" y="526144"/>
            <a:ext cx="14823440" cy="3575270"/>
          </a:xfrm>
          <a:prstGeom prst="rect">
            <a:avLst/>
          </a:prstGeom>
        </p:spPr>
      </p:pic>
    </p:spTree>
    <p:extLst>
      <p:ext uri="{BB962C8B-B14F-4D97-AF65-F5344CB8AC3E}">
        <p14:creationId xmlns:p14="http://schemas.microsoft.com/office/powerpoint/2010/main" val="382534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kids sitting at a table&#10;&#10;Description automatically generated">
            <a:extLst>
              <a:ext uri="{FF2B5EF4-FFF2-40B4-BE49-F238E27FC236}">
                <a16:creationId xmlns:a16="http://schemas.microsoft.com/office/drawing/2014/main" id="{5BA450C8-DAEE-5661-F502-A606BF296E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052" y="2611120"/>
            <a:ext cx="5985507" cy="4084530"/>
          </a:xfrm>
          <a:prstGeom prst="rect">
            <a:avLst/>
          </a:prstGeom>
        </p:spPr>
      </p:pic>
      <p:sp>
        <p:nvSpPr>
          <p:cNvPr id="5" name="Rounded Rectangle 32">
            <a:extLst>
              <a:ext uri="{FF2B5EF4-FFF2-40B4-BE49-F238E27FC236}">
                <a16:creationId xmlns:a16="http://schemas.microsoft.com/office/drawing/2014/main" id="{60231960-1CCE-7283-AFAD-D143A2780556}"/>
              </a:ext>
            </a:extLst>
          </p:cNvPr>
          <p:cNvSpPr>
            <a:spLocks noChangeArrowheads="1"/>
          </p:cNvSpPr>
          <p:nvPr/>
        </p:nvSpPr>
        <p:spPr bwMode="auto">
          <a:xfrm>
            <a:off x="4650918" y="629921"/>
            <a:ext cx="6088202" cy="2082800"/>
          </a:xfrm>
          <a:prstGeom prst="wedgeRoundRectCallout">
            <a:avLst>
              <a:gd name="adj1" fmla="val 6678"/>
              <a:gd name="adj2" fmla="val 68953"/>
              <a:gd name="adj3" fmla="val 16667"/>
            </a:avLst>
          </a:prstGeom>
          <a:solidFill>
            <a:srgbClr val="FFE79B"/>
          </a:solidFill>
          <a:ln w="9525" algn="ctr">
            <a:solidFill>
              <a:srgbClr val="FFC000"/>
            </a:solidFill>
            <a:round/>
            <a:headEnd/>
            <a:tailEnd/>
          </a:ln>
        </p:spPr>
        <p:txBody>
          <a:bodyPr/>
          <a:lstStyle/>
          <a:p>
            <a:pPr lvl="0" algn="ctr" defTabSz="1219020">
              <a:defRPr/>
            </a:pP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Mỗi</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nhóm</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xây</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dựng</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một</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tình</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huống</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thể</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hiện</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sự</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tôn</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trọng</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của</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các</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bạn</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cùng</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giới</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hoặc</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khác</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giới</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hoặc</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các</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thành</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viên</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trong</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gia</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đình</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ahoma" panose="020B0604030504040204" pitchFamily="34" charset="0"/>
            </a:endParaRPr>
          </a:p>
        </p:txBody>
      </p:sp>
    </p:spTree>
    <p:extLst>
      <p:ext uri="{BB962C8B-B14F-4D97-AF65-F5344CB8AC3E}">
        <p14:creationId xmlns:p14="http://schemas.microsoft.com/office/powerpoint/2010/main" val="27458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4D78D1E-C3E7-5E2D-91FB-5D527138F98D}"/>
              </a:ext>
            </a:extLst>
          </p:cNvPr>
          <p:cNvSpPr/>
          <p:nvPr/>
        </p:nvSpPr>
        <p:spPr>
          <a:xfrm>
            <a:off x="696686" y="2710543"/>
            <a:ext cx="2667000" cy="1099457"/>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Em </a:t>
            </a:r>
            <a:r>
              <a:rPr lang="en-US" sz="3600" dirty="0" err="1">
                <a:latin typeface="Cambria" panose="02040503050406030204" pitchFamily="18" charset="0"/>
                <a:ea typeface="Cambria" panose="02040503050406030204" pitchFamily="18" charset="0"/>
              </a:rPr>
              <a:t>đã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học</a:t>
            </a:r>
            <a:endParaRPr lang="en-US" sz="3600" dirty="0">
              <a:latin typeface="Cambria" panose="02040503050406030204" pitchFamily="18" charset="0"/>
              <a:ea typeface="Cambria" panose="02040503050406030204" pitchFamily="18" charset="0"/>
            </a:endParaRPr>
          </a:p>
        </p:txBody>
      </p:sp>
      <p:cxnSp>
        <p:nvCxnSpPr>
          <p:cNvPr id="5" name="Straight Connector 4">
            <a:extLst>
              <a:ext uri="{FF2B5EF4-FFF2-40B4-BE49-F238E27FC236}">
                <a16:creationId xmlns:a16="http://schemas.microsoft.com/office/drawing/2014/main" id="{C30AE3CA-4925-A0F2-7EB7-738F87324A92}"/>
              </a:ext>
            </a:extLst>
          </p:cNvPr>
          <p:cNvCxnSpPr>
            <a:stCxn id="4" idx="3"/>
          </p:cNvCxnSpPr>
          <p:nvPr/>
        </p:nvCxnSpPr>
        <p:spPr>
          <a:xfrm flipV="1">
            <a:off x="3363686" y="1491343"/>
            <a:ext cx="762000" cy="176892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3D3D475C-DE41-8C27-3AAF-709EECED3FE1}"/>
              </a:ext>
            </a:extLst>
          </p:cNvPr>
          <p:cNvSpPr/>
          <p:nvPr/>
        </p:nvSpPr>
        <p:spPr>
          <a:xfrm>
            <a:off x="4136571" y="511629"/>
            <a:ext cx="7445829" cy="1709057"/>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Đặc điểm sinh học của con người như màu mắt, cấu tạo các cơ quan trọng cơ thể,... được hình thành ngay từ khi là phôi thai trong bụng mẹ và ít thay đổi.</a:t>
            </a:r>
            <a:endParaRPr lang="en-US" sz="2800" dirty="0">
              <a:latin typeface="Cambria" panose="02040503050406030204" pitchFamily="18" charset="0"/>
              <a:ea typeface="Cambria" panose="02040503050406030204" pitchFamily="18" charset="0"/>
            </a:endParaRPr>
          </a:p>
        </p:txBody>
      </p:sp>
      <p:cxnSp>
        <p:nvCxnSpPr>
          <p:cNvPr id="7" name="Straight Connector 6">
            <a:extLst>
              <a:ext uri="{FF2B5EF4-FFF2-40B4-BE49-F238E27FC236}">
                <a16:creationId xmlns:a16="http://schemas.microsoft.com/office/drawing/2014/main" id="{DD35D04C-5892-70EA-7373-08FDED1C795E}"/>
              </a:ext>
            </a:extLst>
          </p:cNvPr>
          <p:cNvCxnSpPr>
            <a:cxnSpLocks/>
            <a:endCxn id="8" idx="1"/>
          </p:cNvCxnSpPr>
          <p:nvPr/>
        </p:nvCxnSpPr>
        <p:spPr>
          <a:xfrm flipV="1">
            <a:off x="3352800" y="3314700"/>
            <a:ext cx="947057" cy="9252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32A9E1D7-3D96-55B9-54D3-850D645C55B8}"/>
              </a:ext>
            </a:extLst>
          </p:cNvPr>
          <p:cNvSpPr/>
          <p:nvPr/>
        </p:nvSpPr>
        <p:spPr>
          <a:xfrm>
            <a:off x="4299857" y="2590800"/>
            <a:ext cx="7445829" cy="14478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Đặc điểm xã hội của mỗi người như tính cách vui vẻ, thích để tóc ngắn,... hình thành do ảnh hưởng của văn hoá, giáo dục,...</a:t>
            </a:r>
          </a:p>
        </p:txBody>
      </p:sp>
      <p:cxnSp>
        <p:nvCxnSpPr>
          <p:cNvPr id="9" name="Straight Connector 8">
            <a:extLst>
              <a:ext uri="{FF2B5EF4-FFF2-40B4-BE49-F238E27FC236}">
                <a16:creationId xmlns:a16="http://schemas.microsoft.com/office/drawing/2014/main" id="{CD296FCD-1249-D4A2-8189-A879E86D5367}"/>
              </a:ext>
            </a:extLst>
          </p:cNvPr>
          <p:cNvCxnSpPr>
            <a:cxnSpLocks/>
            <a:endCxn id="10" idx="1"/>
          </p:cNvCxnSpPr>
          <p:nvPr/>
        </p:nvCxnSpPr>
        <p:spPr>
          <a:xfrm>
            <a:off x="3363686" y="3537857"/>
            <a:ext cx="990600" cy="176892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C3BABCBB-C504-B785-6A33-3F0F689CBCA9}"/>
              </a:ext>
            </a:extLst>
          </p:cNvPr>
          <p:cNvSpPr/>
          <p:nvPr/>
        </p:nvSpPr>
        <p:spPr>
          <a:xfrm>
            <a:off x="4354286" y="4419599"/>
            <a:ext cx="7445829" cy="1774371"/>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Chúng ta đều có thể thay đổi những suy nghĩ, hành vi chưa tích cực để mang lại những điều tốt đẹp, thể hiện sự tôn trọng bạn cùng giới và khác giới.</a:t>
            </a:r>
          </a:p>
        </p:txBody>
      </p:sp>
    </p:spTree>
    <p:extLst>
      <p:ext uri="{BB962C8B-B14F-4D97-AF65-F5344CB8AC3E}">
        <p14:creationId xmlns:p14="http://schemas.microsoft.com/office/powerpoint/2010/main" val="81906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Ê TÂM" descr="A group of kids running under leaves&#10;&#10;Description automatically generated">
            <a:extLst>
              <a:ext uri="{FF2B5EF4-FFF2-40B4-BE49-F238E27FC236}">
                <a16:creationId xmlns:a16="http://schemas.microsoft.com/office/drawing/2014/main" id="{F91D4B81-53D8-44ED-9C6E-BA6E6E2962D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6453" b="9293"/>
          <a:stretch/>
        </p:blipFill>
        <p:spPr>
          <a:xfrm>
            <a:off x="20" y="1282"/>
            <a:ext cx="12191980" cy="6856718"/>
          </a:xfrm>
          <a:prstGeom prst="rect">
            <a:avLst/>
          </a:prstGeom>
        </p:spPr>
      </p:pic>
      <p:pic>
        <p:nvPicPr>
          <p:cNvPr id="6" name="Picture 5">
            <a:extLst>
              <a:ext uri="{FF2B5EF4-FFF2-40B4-BE49-F238E27FC236}">
                <a16:creationId xmlns:a16="http://schemas.microsoft.com/office/drawing/2014/main" id="{8A6572D2-925A-7FE3-C558-EDAC6D1F8808}"/>
              </a:ext>
            </a:extLst>
          </p:cNvPr>
          <p:cNvPicPr>
            <a:picLocks noChangeAspect="1"/>
          </p:cNvPicPr>
          <p:nvPr/>
        </p:nvPicPr>
        <p:blipFill>
          <a:blip r:embed="rId3"/>
          <a:stretch>
            <a:fillRect/>
          </a:stretch>
        </p:blipFill>
        <p:spPr>
          <a:xfrm>
            <a:off x="1448082" y="636016"/>
            <a:ext cx="8832514" cy="2369320"/>
          </a:xfrm>
          <a:prstGeom prst="rect">
            <a:avLst/>
          </a:prstGeom>
        </p:spPr>
      </p:pic>
    </p:spTree>
    <p:extLst>
      <p:ext uri="{BB962C8B-B14F-4D97-AF65-F5344CB8AC3E}">
        <p14:creationId xmlns:p14="http://schemas.microsoft.com/office/powerpoint/2010/main" val="282830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1"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18" name="Picture 17">
            <a:extLst>
              <a:ext uri="{FF2B5EF4-FFF2-40B4-BE49-F238E27FC236}">
                <a16:creationId xmlns:a16="http://schemas.microsoft.com/office/drawing/2014/main" id="{8EBB436A-930C-4751-9642-4A3DECA70D6F}"/>
              </a:ext>
            </a:extLst>
          </p:cNvPr>
          <p:cNvPicPr>
            <a:picLocks noChangeAspect="1"/>
          </p:cNvPicPr>
          <p:nvPr/>
        </p:nvPicPr>
        <p:blipFill>
          <a:blip r:embed="rId6" cstate="print">
            <a:extLst>
              <a:ext uri="{28A0092B-C50C-407E-A947-70E740481C1C}">
                <a14:useLocalDpi xmlns:a14="http://schemas.microsoft.com/office/drawing/2010/main" val="0"/>
              </a:ext>
            </a:extLst>
          </a:blip>
          <a:srcRect l="578" t="18600" r="526" b="51863"/>
          <a:stretch>
            <a:fillRect/>
          </a:stretch>
        </p:blipFill>
        <p:spPr>
          <a:xfrm>
            <a:off x="3412736" y="263152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a16="http://schemas.microsoft.com/office/drawing/2014/main" id="{312C92AD-3782-43DB-B464-B4316F454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spTree>
    <p:extLst>
      <p:ext uri="{BB962C8B-B14F-4D97-AF65-F5344CB8AC3E}">
        <p14:creationId xmlns:p14="http://schemas.microsoft.com/office/powerpoint/2010/main" val="253751114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par>
                                <p:cTn id="8" presetID="5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strVal val="#ppt_w*0.70"/>
                                          </p:val>
                                        </p:tav>
                                        <p:tav tm="100000">
                                          <p:val>
                                            <p:strVal val="#ppt_w"/>
                                          </p:val>
                                        </p:tav>
                                      </p:tavLst>
                                    </p:anim>
                                    <p:anim calcmode="lin" valueType="num">
                                      <p:cBhvr>
                                        <p:cTn id="11" dur="500" fill="hold"/>
                                        <p:tgtEl>
                                          <p:spTgt spid="18"/>
                                        </p:tgtEl>
                                        <p:attrNameLst>
                                          <p:attrName>ppt_h</p:attrName>
                                        </p:attrNameLst>
                                      </p:cBhvr>
                                      <p:tavLst>
                                        <p:tav tm="0">
                                          <p:val>
                                            <p:strVal val="#ppt_h"/>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ED94C1-2732-0A8A-E01A-3676BB18898F}"/>
              </a:ext>
            </a:extLst>
          </p:cNvPr>
          <p:cNvSpPr txBox="1"/>
          <p:nvPr/>
        </p:nvSpPr>
        <p:spPr>
          <a:xfrm>
            <a:off x="1752600" y="979714"/>
            <a:ext cx="9100457" cy="4708981"/>
          </a:xfrm>
          <a:prstGeom prst="rect">
            <a:avLst/>
          </a:prstGeom>
          <a:noFill/>
        </p:spPr>
        <p:txBody>
          <a:bodyPr wrap="square" rtlCol="0">
            <a:spAutoFit/>
          </a:bodyPr>
          <a:lstStyle/>
          <a:p>
            <a:pPr marL="457200" indent="-457200" algn="ctr">
              <a:buFont typeface="Arial" panose="020B0604020202020204" pitchFamily="34" charset="0"/>
              <a:buChar char="•"/>
            </a:pPr>
            <a:r>
              <a:rPr lang="en-US" sz="3000" b="1" dirty="0" err="1">
                <a:solidFill>
                  <a:srgbClr val="FF0000"/>
                </a:solidFill>
                <a:latin typeface="Cambria" panose="02040503050406030204" pitchFamily="18" charset="0"/>
                <a:ea typeface="Cambria" panose="02040503050406030204" pitchFamily="18" charset="0"/>
              </a:rPr>
              <a:t>Luật</a:t>
            </a:r>
            <a:r>
              <a:rPr lang="en-US" sz="3000" b="1" dirty="0">
                <a:solidFill>
                  <a:srgbClr val="FF0000"/>
                </a:solidFill>
                <a:latin typeface="Cambria" panose="02040503050406030204" pitchFamily="18" charset="0"/>
                <a:ea typeface="Cambria" panose="02040503050406030204" pitchFamily="18" charset="0"/>
              </a:rPr>
              <a:t> </a:t>
            </a:r>
            <a:r>
              <a:rPr lang="en-US" sz="3000" b="1" dirty="0" err="1">
                <a:solidFill>
                  <a:srgbClr val="FF0000"/>
                </a:solidFill>
                <a:latin typeface="Cambria" panose="02040503050406030204" pitchFamily="18" charset="0"/>
                <a:ea typeface="Cambria" panose="02040503050406030204" pitchFamily="18" charset="0"/>
              </a:rPr>
              <a:t>chơi</a:t>
            </a:r>
            <a:r>
              <a:rPr lang="en-US" sz="3000" b="1" dirty="0">
                <a:solidFill>
                  <a:srgbClr val="FF0000"/>
                </a:solidFill>
                <a:latin typeface="Cambria" panose="02040503050406030204" pitchFamily="18" charset="0"/>
                <a:ea typeface="Cambria" panose="02040503050406030204" pitchFamily="18" charset="0"/>
              </a:rPr>
              <a:t>: </a:t>
            </a:r>
          </a:p>
          <a:p>
            <a:pPr marL="457200" indent="-457200" algn="just">
              <a:buFont typeface="Arial" panose="020B0604020202020204" pitchFamily="34" charset="0"/>
              <a:buChar char="•"/>
            </a:pPr>
            <a:r>
              <a:rPr lang="vi-VN" sz="3000" dirty="0">
                <a:latin typeface="Cambria" panose="02040503050406030204" pitchFamily="18" charset="0"/>
                <a:ea typeface="Cambria" panose="02040503050406030204" pitchFamily="18" charset="0"/>
              </a:rPr>
              <a:t>Bạn đầu tiên sẽ đưa ra 1 đặc điểm và gọi bạn tiếp theo nói cho cả lớp nghe đặc điểm đó thuộc </a:t>
            </a:r>
            <a:r>
              <a:rPr lang="vi-VN" sz="3000" b="1" dirty="0">
                <a:latin typeface="Cambria" panose="02040503050406030204" pitchFamily="18" charset="0"/>
                <a:ea typeface="Cambria" panose="02040503050406030204" pitchFamily="18" charset="0"/>
              </a:rPr>
              <a:t>đặc điểm về xã hội hay thuộc đặc điểm sinh học</a:t>
            </a:r>
            <a:r>
              <a:rPr lang="vi-VN" sz="3000" dirty="0">
                <a:latin typeface="Cambria" panose="02040503050406030204" pitchFamily="18" charset="0"/>
                <a:ea typeface="Cambria" panose="02040503050406030204" pitchFamily="18" charset="0"/>
              </a:rPr>
              <a:t>. Nếu bạn ấy nói đúng bạn ấy sẽ </a:t>
            </a:r>
            <a:r>
              <a:rPr lang="en-US" sz="3000" dirty="0" err="1">
                <a:latin typeface="Cambria" panose="02040503050406030204" pitchFamily="18" charset="0"/>
                <a:ea typeface="Cambria" panose="02040503050406030204" pitchFamily="18" charset="0"/>
              </a:rPr>
              <a:t>được</a:t>
            </a:r>
            <a:r>
              <a:rPr lang="en-US"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quyền nêu tên 1 đặc điểm khác và được gọi tên 1 bạn bất kì  nhận diện đặc điểm mà bạn </a:t>
            </a:r>
            <a:r>
              <a:rPr lang="en-US" sz="3000" dirty="0" err="1">
                <a:latin typeface="Cambria" panose="02040503050406030204" pitchFamily="18" charset="0"/>
                <a:ea typeface="Cambria" panose="02040503050406030204" pitchFamily="18" charset="0"/>
              </a:rPr>
              <a:t>ấy</a:t>
            </a:r>
            <a:r>
              <a:rPr lang="vi-VN" sz="3000" dirty="0">
                <a:latin typeface="Cambria" panose="02040503050406030204" pitchFamily="18" charset="0"/>
                <a:ea typeface="Cambria" panose="02040503050406030204" pitchFamily="18" charset="0"/>
              </a:rPr>
              <a:t> vừa nêu.</a:t>
            </a:r>
            <a:endParaRPr lang="en-US" sz="3000"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000" dirty="0">
                <a:latin typeface="Cambria" panose="02040503050406030204" pitchFamily="18" charset="0"/>
                <a:ea typeface="Cambria" panose="02040503050406030204" pitchFamily="18" charset="0"/>
              </a:rPr>
              <a:t>Trường hợp bạn không nhận diện được đặc điểm đó bạn ấy sẽ mất quyền trả lời và loại khỏi cuộc chơi.</a:t>
            </a:r>
            <a:endParaRPr lang="en-US" sz="3000"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000" dirty="0">
                <a:latin typeface="Cambria" panose="02040503050406030204" pitchFamily="18" charset="0"/>
                <a:ea typeface="Cambria" panose="02040503050406030204" pitchFamily="18" charset="0"/>
              </a:rPr>
              <a:t>Thời gian chơi 3 phút.</a:t>
            </a:r>
            <a:endParaRPr lang="en-US" sz="3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11840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Ê TÂM" descr="A group of kids running under leaves&#10;&#10;Description automatically generated">
            <a:extLst>
              <a:ext uri="{FF2B5EF4-FFF2-40B4-BE49-F238E27FC236}">
                <a16:creationId xmlns:a16="http://schemas.microsoft.com/office/drawing/2014/main" id="{F91D4B81-53D8-44ED-9C6E-BA6E6E2962D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6453" b="9293"/>
          <a:stretch/>
        </p:blipFill>
        <p:spPr>
          <a:xfrm>
            <a:off x="20" y="1282"/>
            <a:ext cx="12191980" cy="6856718"/>
          </a:xfrm>
          <a:prstGeom prst="rect">
            <a:avLst/>
          </a:prstGeom>
        </p:spPr>
      </p:pic>
      <p:pic>
        <p:nvPicPr>
          <p:cNvPr id="3" name="Picture 2">
            <a:extLst>
              <a:ext uri="{FF2B5EF4-FFF2-40B4-BE49-F238E27FC236}">
                <a16:creationId xmlns:a16="http://schemas.microsoft.com/office/drawing/2014/main" id="{A829300F-9F6D-5218-FC4C-A58EC3DC3A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425" y="527584"/>
            <a:ext cx="10473836" cy="3560373"/>
          </a:xfrm>
          <a:prstGeom prst="rect">
            <a:avLst/>
          </a:prstGeom>
        </p:spPr>
      </p:pic>
    </p:spTree>
    <p:extLst>
      <p:ext uri="{BB962C8B-B14F-4D97-AF65-F5344CB8AC3E}">
        <p14:creationId xmlns:p14="http://schemas.microsoft.com/office/powerpoint/2010/main" val="183172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6">
            <a:extLst>
              <a:ext uri="{FF2B5EF4-FFF2-40B4-BE49-F238E27FC236}">
                <a16:creationId xmlns:a16="http://schemas.microsoft.com/office/drawing/2014/main" id="{CD41091E-D445-AEBE-AEB3-88044F2176EB}"/>
              </a:ext>
            </a:extLst>
          </p:cNvPr>
          <p:cNvSpPr/>
          <p:nvPr/>
        </p:nvSpPr>
        <p:spPr>
          <a:xfrm>
            <a:off x="3510719" y="261306"/>
            <a:ext cx="5553485" cy="5740714"/>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1CF8CEC2-6773-AC94-730A-75742FA54735}"/>
              </a:ext>
            </a:extLst>
          </p:cNvPr>
          <p:cNvSpPr txBox="1"/>
          <p:nvPr/>
        </p:nvSpPr>
        <p:spPr>
          <a:xfrm>
            <a:off x="3891281" y="2432428"/>
            <a:ext cx="4897120" cy="2308324"/>
          </a:xfrm>
          <a:prstGeom prst="rect">
            <a:avLst/>
          </a:prstGeom>
          <a:noFill/>
        </p:spPr>
        <p:txBody>
          <a:bodyPr wrap="square" rtlCol="0">
            <a:spAutoFit/>
          </a:bodyPr>
          <a:lstStyle/>
          <a:p>
            <a:pPr lvl="0" algn="ctr">
              <a:defRPr/>
            </a:pPr>
            <a:r>
              <a:rPr lang="en-GB" sz="4800" b="1" kern="0" dirty="0">
                <a:solidFill>
                  <a:srgbClr val="468FC7"/>
                </a:solidFill>
                <a:latin typeface="Cambria" panose="02040503050406030204" pitchFamily="18" charset="0"/>
                <a:ea typeface="Cambria" panose="02040503050406030204" pitchFamily="18" charset="0"/>
              </a:rPr>
              <a:t>2. Tôn </a:t>
            </a:r>
            <a:r>
              <a:rPr lang="en-GB" sz="4800" b="1" kern="0" dirty="0" err="1">
                <a:solidFill>
                  <a:srgbClr val="468FC7"/>
                </a:solidFill>
                <a:latin typeface="Cambria" panose="02040503050406030204" pitchFamily="18" charset="0"/>
                <a:ea typeface="Cambria" panose="02040503050406030204" pitchFamily="18" charset="0"/>
              </a:rPr>
              <a:t>trọng</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các</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bạn</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cùng</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giới</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và</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khác</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giới</a:t>
            </a:r>
            <a:endParaRPr kumimoji="0" lang="vi-VN" sz="4800" b="1" i="0" u="none" strike="noStrike" kern="0" cap="none" spc="0" normalizeH="0" baseline="0" noProof="0" dirty="0">
              <a:ln>
                <a:noFill/>
              </a:ln>
              <a:solidFill>
                <a:srgbClr val="468FC7"/>
              </a:solidFill>
              <a:effectLst/>
              <a:uLnTx/>
              <a:uFillTx/>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127405F4-C59A-C72F-1E77-A18EDAF5DEC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3813" b="100000" l="2048" r="28643"/>
                    </a14:imgEffect>
                  </a14:imgLayer>
                </a14:imgProps>
              </a:ext>
              <a:ext uri="{28A0092B-C50C-407E-A947-70E740481C1C}">
                <a14:useLocalDpi xmlns:a14="http://schemas.microsoft.com/office/drawing/2010/main" val="0"/>
              </a:ext>
            </a:extLst>
          </a:blip>
          <a:srcRect l="1182" t="59811" r="69538" b="-269"/>
          <a:stretch/>
        </p:blipFill>
        <p:spPr>
          <a:xfrm>
            <a:off x="-262262" y="2442414"/>
            <a:ext cx="4939642" cy="4436832"/>
          </a:xfrm>
          <a:prstGeom prst="rect">
            <a:avLst/>
          </a:prstGeom>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FD5D4C38-B5C6-93EA-D810-E53D7AF91FE0}"/>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62076" b="100000" l="44579" r="71069"/>
                    </a14:imgEffect>
                  </a14:imgLayer>
                </a14:imgProps>
              </a:ext>
              <a:ext uri="{28A0092B-C50C-407E-A947-70E740481C1C}">
                <a14:useLocalDpi xmlns:a14="http://schemas.microsoft.com/office/drawing/2010/main" val="0"/>
              </a:ext>
            </a:extLst>
          </a:blip>
          <a:srcRect l="41669" t="59273" r="29051" b="269"/>
          <a:stretch/>
        </p:blipFill>
        <p:spPr>
          <a:xfrm>
            <a:off x="7517855" y="2442414"/>
            <a:ext cx="4939642" cy="443683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3288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921EFEE2-9CE8-116D-7E90-2A13CC34FAEF}"/>
              </a:ext>
            </a:extLst>
          </p:cNvPr>
          <p:cNvSpPr/>
          <p:nvPr/>
        </p:nvSpPr>
        <p:spPr>
          <a:xfrm>
            <a:off x="388884" y="190500"/>
            <a:ext cx="11351172" cy="1606769"/>
          </a:xfrm>
          <a:prstGeom prst="round2DiagRect">
            <a:avLst/>
          </a:prstGeom>
          <a:solidFill>
            <a:srgbClr val="FFFFCC"/>
          </a:solidFill>
          <a:ln w="285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i="1" dirty="0">
                <a:solidFill>
                  <a:schemeClr val="tx1"/>
                </a:solidFill>
                <a:latin typeface="Calibri" panose="020F0502020204030204" pitchFamily="34" charset="0"/>
                <a:ea typeface="Calibri" panose="020F0502020204030204" pitchFamily="34" charset="0"/>
                <a:cs typeface="Calibri" panose="020F0502020204030204" pitchFamily="34" charset="0"/>
              </a:rPr>
              <a:t>Quan sát hình 2 đến hình 4 và cho biết những tình huống nào các bạn đã thể hiện sự tôn trọng hoặc chưa tôn trọng bạn cùng giới và khác giới. Vì sao?</a:t>
            </a:r>
            <a:endParaRPr lang="vi-VN"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2F9B85F-B18D-47E8-0A25-3C343876C6F5}"/>
              </a:ext>
            </a:extLst>
          </p:cNvPr>
          <p:cNvPicPr>
            <a:picLocks noChangeAspect="1"/>
          </p:cNvPicPr>
          <p:nvPr/>
        </p:nvPicPr>
        <p:blipFill>
          <a:blip r:embed="rId2"/>
          <a:stretch>
            <a:fillRect/>
          </a:stretch>
        </p:blipFill>
        <p:spPr>
          <a:xfrm>
            <a:off x="184588" y="2491280"/>
            <a:ext cx="4291616" cy="2932058"/>
          </a:xfrm>
          <a:prstGeom prst="rect">
            <a:avLst/>
          </a:prstGeom>
        </p:spPr>
      </p:pic>
      <p:pic>
        <p:nvPicPr>
          <p:cNvPr id="6" name="Picture 5">
            <a:extLst>
              <a:ext uri="{FF2B5EF4-FFF2-40B4-BE49-F238E27FC236}">
                <a16:creationId xmlns:a16="http://schemas.microsoft.com/office/drawing/2014/main" id="{CC779047-FDE7-8FD1-E3FB-8E4DD689B753}"/>
              </a:ext>
            </a:extLst>
          </p:cNvPr>
          <p:cNvPicPr>
            <a:picLocks noChangeAspect="1"/>
          </p:cNvPicPr>
          <p:nvPr/>
        </p:nvPicPr>
        <p:blipFill>
          <a:blip r:embed="rId3"/>
          <a:stretch>
            <a:fillRect/>
          </a:stretch>
        </p:blipFill>
        <p:spPr>
          <a:xfrm>
            <a:off x="4525689" y="2494071"/>
            <a:ext cx="7274289" cy="2761101"/>
          </a:xfrm>
          <a:prstGeom prst="rect">
            <a:avLst/>
          </a:prstGeom>
        </p:spPr>
      </p:pic>
    </p:spTree>
    <p:extLst>
      <p:ext uri="{BB962C8B-B14F-4D97-AF65-F5344CB8AC3E}">
        <p14:creationId xmlns:p14="http://schemas.microsoft.com/office/powerpoint/2010/main" val="336826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06D50B-9BAE-753C-12D9-0C13C926032C}"/>
              </a:ext>
            </a:extLst>
          </p:cNvPr>
          <p:cNvPicPr>
            <a:picLocks noChangeAspect="1"/>
          </p:cNvPicPr>
          <p:nvPr/>
        </p:nvPicPr>
        <p:blipFill>
          <a:blip r:embed="rId2"/>
          <a:stretch>
            <a:fillRect/>
          </a:stretch>
        </p:blipFill>
        <p:spPr>
          <a:xfrm>
            <a:off x="234686" y="1725426"/>
            <a:ext cx="5276183" cy="3604720"/>
          </a:xfrm>
          <a:prstGeom prst="rect">
            <a:avLst/>
          </a:prstGeom>
        </p:spPr>
      </p:pic>
      <p:sp>
        <p:nvSpPr>
          <p:cNvPr id="5" name="Rectangle: Rounded Corners 4">
            <a:extLst>
              <a:ext uri="{FF2B5EF4-FFF2-40B4-BE49-F238E27FC236}">
                <a16:creationId xmlns:a16="http://schemas.microsoft.com/office/drawing/2014/main" id="{F557BE17-053B-9D7E-4F7B-AA1AEB15D8F4}"/>
              </a:ext>
            </a:extLst>
          </p:cNvPr>
          <p:cNvSpPr/>
          <p:nvPr/>
        </p:nvSpPr>
        <p:spPr>
          <a:xfrm>
            <a:off x="5628640" y="1422400"/>
            <a:ext cx="6004560" cy="4399280"/>
          </a:xfrm>
          <a:prstGeom prst="roundRect">
            <a:avLst/>
          </a:prstGeom>
          <a:solidFill>
            <a:srgbClr val="FFC8E8"/>
          </a:solidFill>
          <a:ln w="57150">
            <a:solidFill>
              <a:srgbClr val="468F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vi-VN" sz="2800" b="1" dirty="0">
                <a:solidFill>
                  <a:schemeClr val="tx1"/>
                </a:solidFill>
                <a:latin typeface="Calibri" panose="020F0502020204030204" pitchFamily="34" charset="0"/>
                <a:ea typeface="Calibri" panose="020F0502020204030204" pitchFamily="34" charset="0"/>
                <a:cs typeface="Calibri" panose="020F0502020204030204" pitchFamily="34" charset="0"/>
              </a:rPr>
              <a:t>Một bạn nam trong lớp thể hiện chưa tôn trọng bạn nữ qua lời nói “Việc đấy là của con gái”. Các bạn gái khác có ý thức và thực hiên tố công việc. Vì trực nhật là công việc chung của học sinh không phân biêt trai hay gái.</a:t>
            </a:r>
          </a:p>
          <a:p>
            <a:pPr marL="457200" indent="-457200" algn="just">
              <a:buFont typeface="Arial" panose="020B0604020202020204" pitchFamily="34" charset="0"/>
              <a:buChar char="•"/>
            </a:pPr>
            <a:r>
              <a:rPr lang="vi-VN" sz="2800" b="1" dirty="0">
                <a:solidFill>
                  <a:schemeClr val="tx1"/>
                </a:solidFill>
                <a:latin typeface="Calibri" panose="020F0502020204030204" pitchFamily="34" charset="0"/>
                <a:ea typeface="Calibri" panose="020F0502020204030204" pitchFamily="34" charset="0"/>
                <a:cs typeface="Calibri" panose="020F0502020204030204" pitchFamily="34" charset="0"/>
              </a:rPr>
              <a:t>N</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ếu</a:t>
            </a:r>
            <a:r>
              <a:rPr lang="vi-VN" sz="2800" b="1" dirty="0">
                <a:solidFill>
                  <a:schemeClr val="tx1"/>
                </a:solidFill>
                <a:latin typeface="Calibri" panose="020F0502020204030204" pitchFamily="34" charset="0"/>
                <a:ea typeface="Calibri" panose="020F0502020204030204" pitchFamily="34" charset="0"/>
                <a:cs typeface="Calibri" panose="020F0502020204030204" pitchFamily="34" charset="0"/>
              </a:rPr>
              <a:t> là em thì em sẽ tham gia làm trực nhật cùng các bạn.</a:t>
            </a:r>
          </a:p>
        </p:txBody>
      </p:sp>
      <p:pic>
        <p:nvPicPr>
          <p:cNvPr id="6" name="Picture 5">
            <a:extLst>
              <a:ext uri="{FF2B5EF4-FFF2-40B4-BE49-F238E27FC236}">
                <a16:creationId xmlns:a16="http://schemas.microsoft.com/office/drawing/2014/main" id="{424F2AB9-B026-1516-1933-B2B47FE3803B}"/>
              </a:ext>
            </a:extLst>
          </p:cNvPr>
          <p:cNvPicPr>
            <a:picLocks noChangeAspect="1"/>
          </p:cNvPicPr>
          <p:nvPr/>
        </p:nvPicPr>
        <p:blipFill>
          <a:blip r:embed="rId3"/>
          <a:stretch>
            <a:fillRect/>
          </a:stretch>
        </p:blipFill>
        <p:spPr>
          <a:xfrm>
            <a:off x="3480510" y="-1603414"/>
            <a:ext cx="5511090" cy="3003020"/>
          </a:xfrm>
          <a:prstGeom prst="rect">
            <a:avLst/>
          </a:prstGeom>
        </p:spPr>
      </p:pic>
    </p:spTree>
    <p:extLst>
      <p:ext uri="{BB962C8B-B14F-4D97-AF65-F5344CB8AC3E}">
        <p14:creationId xmlns:p14="http://schemas.microsoft.com/office/powerpoint/2010/main" val="26164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D421CE6-1DD8-176F-8550-C838362A3966}"/>
              </a:ext>
            </a:extLst>
          </p:cNvPr>
          <p:cNvSpPr/>
          <p:nvPr/>
        </p:nvSpPr>
        <p:spPr>
          <a:xfrm>
            <a:off x="5628640" y="1584960"/>
            <a:ext cx="6289040" cy="4399280"/>
          </a:xfrm>
          <a:prstGeom prst="roundRect">
            <a:avLst/>
          </a:prstGeom>
          <a:solidFill>
            <a:srgbClr val="FFC8E8"/>
          </a:solidFill>
          <a:ln w="57150">
            <a:solidFill>
              <a:srgbClr val="468F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Bạn nam qua lời nói đã thể hiện sự tôn trọng những đặc điểm khác biệt, đặc điểm sinh ra đã có cử bạn. Vì đây là đặc điểm sinh học không thể thay đổi theo thời gian.</a:t>
            </a:r>
            <a:endParaRPr lang="en-US" sz="32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Nếu là em thì em sẽ luôn động viên bạn để bạn không tự ti.</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1065141C-1207-8CD0-EEDC-F41DFBFB5805}"/>
              </a:ext>
            </a:extLst>
          </p:cNvPr>
          <p:cNvPicPr>
            <a:picLocks noChangeAspect="1"/>
          </p:cNvPicPr>
          <p:nvPr/>
        </p:nvPicPr>
        <p:blipFill>
          <a:blip r:embed="rId2"/>
          <a:stretch>
            <a:fillRect/>
          </a:stretch>
        </p:blipFill>
        <p:spPr>
          <a:xfrm>
            <a:off x="3480510" y="-1603414"/>
            <a:ext cx="5511090" cy="3003020"/>
          </a:xfrm>
          <a:prstGeom prst="rect">
            <a:avLst/>
          </a:prstGeom>
        </p:spPr>
      </p:pic>
      <p:pic>
        <p:nvPicPr>
          <p:cNvPr id="6" name="Picture 5">
            <a:extLst>
              <a:ext uri="{FF2B5EF4-FFF2-40B4-BE49-F238E27FC236}">
                <a16:creationId xmlns:a16="http://schemas.microsoft.com/office/drawing/2014/main" id="{DA5160E6-D062-EDF7-63E5-A589E4B8ACD0}"/>
              </a:ext>
            </a:extLst>
          </p:cNvPr>
          <p:cNvPicPr>
            <a:picLocks noChangeAspect="1"/>
          </p:cNvPicPr>
          <p:nvPr/>
        </p:nvPicPr>
        <p:blipFill>
          <a:blip r:embed="rId3"/>
          <a:stretch>
            <a:fillRect/>
          </a:stretch>
        </p:blipFill>
        <p:spPr>
          <a:xfrm>
            <a:off x="612457" y="2194560"/>
            <a:ext cx="4342017" cy="3694430"/>
          </a:xfrm>
          <a:prstGeom prst="rect">
            <a:avLst/>
          </a:prstGeom>
        </p:spPr>
      </p:pic>
    </p:spTree>
    <p:extLst>
      <p:ext uri="{BB962C8B-B14F-4D97-AF65-F5344CB8AC3E}">
        <p14:creationId xmlns:p14="http://schemas.microsoft.com/office/powerpoint/2010/main" val="77898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TotalTime>
  <Words>699</Words>
  <Application>Microsoft Office PowerPoint</Application>
  <PresentationFormat>Widescreen</PresentationFormat>
  <Paragraphs>30</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Aptos Display</vt:lpstr>
      <vt:lpstr>Arial</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Windows 10</dc:creator>
  <cp:lastModifiedBy>Windows 10</cp:lastModifiedBy>
  <cp:revision>1</cp:revision>
  <dcterms:created xsi:type="dcterms:W3CDTF">2025-03-20T05:31:24Z</dcterms:created>
  <dcterms:modified xsi:type="dcterms:W3CDTF">2025-03-20T05:46:33Z</dcterms:modified>
</cp:coreProperties>
</file>